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4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840B-FDD9-42CF-B5C4-D208F151C18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CFA7B-830B-4E57-B516-DBF4D9FA6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14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840B-FDD9-42CF-B5C4-D208F151C18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CFA7B-830B-4E57-B516-DBF4D9FA6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51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840B-FDD9-42CF-B5C4-D208F151C18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CFA7B-830B-4E57-B516-DBF4D9FA6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28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840B-FDD9-42CF-B5C4-D208F151C18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CFA7B-830B-4E57-B516-DBF4D9FA6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2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840B-FDD9-42CF-B5C4-D208F151C18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CFA7B-830B-4E57-B516-DBF4D9FA6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30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840B-FDD9-42CF-B5C4-D208F151C18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CFA7B-830B-4E57-B516-DBF4D9FA6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34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840B-FDD9-42CF-B5C4-D208F151C18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CFA7B-830B-4E57-B516-DBF4D9FA6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51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840B-FDD9-42CF-B5C4-D208F151C18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CFA7B-830B-4E57-B516-DBF4D9FA6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13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840B-FDD9-42CF-B5C4-D208F151C18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CFA7B-830B-4E57-B516-DBF4D9FA6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26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840B-FDD9-42CF-B5C4-D208F151C18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CFA7B-830B-4E57-B516-DBF4D9FA6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04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840B-FDD9-42CF-B5C4-D208F151C18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CFA7B-830B-4E57-B516-DBF4D9FA6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61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840B-FDD9-42CF-B5C4-D208F151C18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CFA7B-830B-4E57-B516-DBF4D9FA6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85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03511" y="299408"/>
            <a:ext cx="5609289" cy="6338131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/>
          <p:nvPr/>
        </p:nvCxnSpPr>
        <p:spPr>
          <a:xfrm>
            <a:off x="2740427" y="3585599"/>
            <a:ext cx="0" cy="2857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2642262" y="3864999"/>
            <a:ext cx="98959" cy="20637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H="1" flipV="1">
            <a:off x="2743093" y="3864999"/>
            <a:ext cx="98959" cy="20637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2636388" y="3414149"/>
            <a:ext cx="213284" cy="20955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2591202" y="3693549"/>
            <a:ext cx="29845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9385868" y="2158744"/>
            <a:ext cx="0" cy="2857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>
            <a:off x="9284846" y="2438144"/>
            <a:ext cx="98959" cy="20637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 flipV="1">
            <a:off x="9383771" y="2438144"/>
            <a:ext cx="98959" cy="20637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9281829" y="1987294"/>
            <a:ext cx="213284" cy="20955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>
            <a:off x="9236643" y="2266694"/>
            <a:ext cx="29845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9385868" y="4909564"/>
            <a:ext cx="0" cy="2857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>
            <a:off x="9284846" y="5188964"/>
            <a:ext cx="98959" cy="20637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 flipV="1">
            <a:off x="9383771" y="5188964"/>
            <a:ext cx="98959" cy="20637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9281829" y="4738114"/>
            <a:ext cx="213284" cy="20955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>
            <a:off x="9236643" y="5017514"/>
            <a:ext cx="29845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5508768" y="868842"/>
            <a:ext cx="1041514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3975571" y="861334"/>
            <a:ext cx="1041514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114391" y="2552551"/>
            <a:ext cx="1041514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6810628" y="2409587"/>
            <a:ext cx="1041514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7052259" y="883803"/>
            <a:ext cx="1041514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5468364" y="2094554"/>
            <a:ext cx="1041514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526933" y="3315296"/>
            <a:ext cx="1041514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4797349" y="3336614"/>
            <a:ext cx="1041514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5930641" y="3052580"/>
            <a:ext cx="1041514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680496" y="1859046"/>
            <a:ext cx="1041514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6897801" y="1700556"/>
            <a:ext cx="1041514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7064253" y="3431864"/>
            <a:ext cx="1041514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5911575" y="4390086"/>
            <a:ext cx="1041514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7069613" y="4118960"/>
            <a:ext cx="1041514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4487547" y="4855326"/>
            <a:ext cx="1041514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8045112" y="2795303"/>
            <a:ext cx="835829" cy="549377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5530149" y="5572336"/>
            <a:ext cx="1717028" cy="826808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/>
          <p:cNvSpPr txBox="1"/>
          <p:nvPr/>
        </p:nvSpPr>
        <p:spPr>
          <a:xfrm>
            <a:off x="4105808" y="1007404"/>
            <a:ext cx="835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Cadastro</a:t>
            </a:r>
          </a:p>
          <a:p>
            <a:endParaRPr lang="pt-BR" sz="14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550079" y="963458"/>
            <a:ext cx="9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Página inicial (Home)</a:t>
            </a:r>
            <a:endParaRPr lang="pt-BR" sz="1200" dirty="0" smtClean="0"/>
          </a:p>
        </p:txBody>
      </p:sp>
      <p:sp>
        <p:nvSpPr>
          <p:cNvPr id="79" name="CaixaDeTexto 78"/>
          <p:cNvSpPr txBox="1"/>
          <p:nvPr/>
        </p:nvSpPr>
        <p:spPr>
          <a:xfrm>
            <a:off x="7010713" y="2560498"/>
            <a:ext cx="635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Menu</a:t>
            </a:r>
            <a:endParaRPr lang="pt-BR" sz="1400" dirty="0" smtClean="0"/>
          </a:p>
        </p:txBody>
      </p:sp>
      <p:sp>
        <p:nvSpPr>
          <p:cNvPr id="80" name="CaixaDeTexto 79"/>
          <p:cNvSpPr txBox="1"/>
          <p:nvPr/>
        </p:nvSpPr>
        <p:spPr>
          <a:xfrm>
            <a:off x="4356309" y="2714387"/>
            <a:ext cx="651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Perfil</a:t>
            </a:r>
          </a:p>
          <a:p>
            <a:endParaRPr lang="pt-BR" sz="1400" dirty="0"/>
          </a:p>
        </p:txBody>
      </p:sp>
      <p:cxnSp>
        <p:nvCxnSpPr>
          <p:cNvPr id="82" name="Conector de Seta Reta 81"/>
          <p:cNvCxnSpPr>
            <a:endCxn id="35" idx="2"/>
          </p:cNvCxnSpPr>
          <p:nvPr/>
        </p:nvCxnSpPr>
        <p:spPr>
          <a:xfrm flipV="1">
            <a:off x="2927627" y="1166134"/>
            <a:ext cx="1047944" cy="217048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3859082" y="3084058"/>
            <a:ext cx="714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&lt;&lt;include&gt;&gt;</a:t>
            </a:r>
            <a:endParaRPr lang="pt-BR" sz="700" dirty="0"/>
          </a:p>
        </p:txBody>
      </p:sp>
      <p:cxnSp>
        <p:nvCxnSpPr>
          <p:cNvPr id="95" name="Conector de Seta Reta 94"/>
          <p:cNvCxnSpPr>
            <a:stCxn id="35" idx="6"/>
            <a:endCxn id="34" idx="2"/>
          </p:cNvCxnSpPr>
          <p:nvPr/>
        </p:nvCxnSpPr>
        <p:spPr>
          <a:xfrm>
            <a:off x="5017085" y="1166134"/>
            <a:ext cx="491683" cy="7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endCxn id="38" idx="2"/>
          </p:cNvCxnSpPr>
          <p:nvPr/>
        </p:nvCxnSpPr>
        <p:spPr>
          <a:xfrm>
            <a:off x="6559936" y="1176940"/>
            <a:ext cx="492323" cy="11663"/>
          </a:xfrm>
          <a:prstGeom prst="straightConnector1">
            <a:avLst/>
          </a:prstGeom>
          <a:ln w="12700">
            <a:solidFill>
              <a:srgbClr val="76717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/>
          <p:cNvSpPr txBox="1"/>
          <p:nvPr/>
        </p:nvSpPr>
        <p:spPr>
          <a:xfrm>
            <a:off x="7267005" y="1025188"/>
            <a:ext cx="612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Ajuda</a:t>
            </a:r>
          </a:p>
        </p:txBody>
      </p:sp>
      <p:cxnSp>
        <p:nvCxnSpPr>
          <p:cNvPr id="106" name="Conector de Seta Reta 105"/>
          <p:cNvCxnSpPr>
            <a:endCxn id="46" idx="6"/>
          </p:cNvCxnSpPr>
          <p:nvPr/>
        </p:nvCxnSpPr>
        <p:spPr>
          <a:xfrm flipH="1" flipV="1">
            <a:off x="7939315" y="2005356"/>
            <a:ext cx="1111101" cy="296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endCxn id="36" idx="0"/>
          </p:cNvCxnSpPr>
          <p:nvPr/>
        </p:nvCxnSpPr>
        <p:spPr>
          <a:xfrm flipH="1">
            <a:off x="4635148" y="1337397"/>
            <a:ext cx="959356" cy="1215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34" idx="5"/>
            <a:endCxn id="37" idx="1"/>
          </p:cNvCxnSpPr>
          <p:nvPr/>
        </p:nvCxnSpPr>
        <p:spPr>
          <a:xfrm>
            <a:off x="6397756" y="1389168"/>
            <a:ext cx="565398" cy="11096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ixaDeTexto 112"/>
          <p:cNvSpPr txBox="1"/>
          <p:nvPr/>
        </p:nvSpPr>
        <p:spPr>
          <a:xfrm>
            <a:off x="5287218" y="2163375"/>
            <a:ext cx="138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Barra </a:t>
            </a:r>
            <a:r>
              <a:rPr lang="pt-BR" sz="1200" dirty="0" smtClean="0"/>
              <a:t>d</a:t>
            </a:r>
            <a:r>
              <a:rPr lang="pt-BR" sz="1200" dirty="0" smtClean="0"/>
              <a:t>e</a:t>
            </a:r>
          </a:p>
          <a:p>
            <a:pPr algn="ctr"/>
            <a:r>
              <a:rPr lang="pt-BR" sz="1200" dirty="0" smtClean="0"/>
              <a:t>pesquisa</a:t>
            </a:r>
            <a:endParaRPr lang="pt-BR" sz="1200" dirty="0" smtClean="0"/>
          </a:p>
        </p:txBody>
      </p:sp>
      <p:cxnSp>
        <p:nvCxnSpPr>
          <p:cNvPr id="115" name="Conector de Seta Reta 114"/>
          <p:cNvCxnSpPr>
            <a:stCxn id="34" idx="4"/>
            <a:endCxn id="39" idx="0"/>
          </p:cNvCxnSpPr>
          <p:nvPr/>
        </p:nvCxnSpPr>
        <p:spPr>
          <a:xfrm flipH="1">
            <a:off x="5989121" y="1478442"/>
            <a:ext cx="40404" cy="61611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ixaDeTexto 115"/>
          <p:cNvSpPr txBox="1"/>
          <p:nvPr/>
        </p:nvSpPr>
        <p:spPr>
          <a:xfrm>
            <a:off x="5694402" y="1665340"/>
            <a:ext cx="714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&lt;&lt;include&gt;&gt;</a:t>
            </a:r>
            <a:endParaRPr lang="pt-BR" sz="800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3627433" y="3391756"/>
            <a:ext cx="83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Conta do usuário</a:t>
            </a:r>
            <a:endParaRPr lang="pt-BR" sz="1200" dirty="0" smtClean="0"/>
          </a:p>
        </p:txBody>
      </p:sp>
      <p:sp>
        <p:nvSpPr>
          <p:cNvPr id="127" name="CaixaDeTexto 126"/>
          <p:cNvSpPr txBox="1"/>
          <p:nvPr/>
        </p:nvSpPr>
        <p:spPr>
          <a:xfrm>
            <a:off x="4838479" y="3497612"/>
            <a:ext cx="1117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Notificações</a:t>
            </a:r>
            <a:endParaRPr lang="pt-BR" sz="1200" dirty="0" smtClean="0"/>
          </a:p>
        </p:txBody>
      </p:sp>
      <p:cxnSp>
        <p:nvCxnSpPr>
          <p:cNvPr id="129" name="Conector de Seta Reta 128"/>
          <p:cNvCxnSpPr>
            <a:stCxn id="36" idx="3"/>
          </p:cNvCxnSpPr>
          <p:nvPr/>
        </p:nvCxnSpPr>
        <p:spPr>
          <a:xfrm flipH="1">
            <a:off x="4026102" y="3072877"/>
            <a:ext cx="240815" cy="24491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de Seta Reta 132"/>
          <p:cNvCxnSpPr/>
          <p:nvPr/>
        </p:nvCxnSpPr>
        <p:spPr>
          <a:xfrm>
            <a:off x="4942052" y="3099172"/>
            <a:ext cx="179353" cy="251573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/>
          <p:cNvSpPr txBox="1"/>
          <p:nvPr/>
        </p:nvSpPr>
        <p:spPr>
          <a:xfrm>
            <a:off x="4686220" y="3106633"/>
            <a:ext cx="714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&lt;&lt;include&gt;&gt;</a:t>
            </a:r>
            <a:endParaRPr lang="pt-BR" sz="700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6030641" y="3197548"/>
            <a:ext cx="95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Produtos</a:t>
            </a:r>
            <a:endParaRPr lang="pt-BR" sz="1400" dirty="0" smtClean="0"/>
          </a:p>
        </p:txBody>
      </p:sp>
      <p:cxnSp>
        <p:nvCxnSpPr>
          <p:cNvPr id="144" name="Conector de Seta Reta 143"/>
          <p:cNvCxnSpPr/>
          <p:nvPr/>
        </p:nvCxnSpPr>
        <p:spPr>
          <a:xfrm>
            <a:off x="5996741" y="2704154"/>
            <a:ext cx="222889" cy="3809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146"/>
          <p:cNvCxnSpPr/>
          <p:nvPr/>
        </p:nvCxnSpPr>
        <p:spPr>
          <a:xfrm flipH="1">
            <a:off x="4574859" y="1263579"/>
            <a:ext cx="962529" cy="67667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ixaDeTexto 148"/>
          <p:cNvSpPr txBox="1"/>
          <p:nvPr/>
        </p:nvSpPr>
        <p:spPr>
          <a:xfrm>
            <a:off x="4663535" y="1527416"/>
            <a:ext cx="714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&lt;&lt;include&gt;&gt;</a:t>
            </a:r>
            <a:endParaRPr lang="pt-BR" sz="800" dirty="0"/>
          </a:p>
        </p:txBody>
      </p:sp>
      <p:sp>
        <p:nvSpPr>
          <p:cNvPr id="160" name="CaixaDeTexto 159"/>
          <p:cNvSpPr txBox="1"/>
          <p:nvPr/>
        </p:nvSpPr>
        <p:spPr>
          <a:xfrm>
            <a:off x="3572996" y="1862055"/>
            <a:ext cx="126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" dirty="0" smtClean="0"/>
              <a:t>Adicionar produtos ao Carrinho</a:t>
            </a:r>
            <a:endParaRPr lang="pt-BR" sz="1150" dirty="0" smtClean="0"/>
          </a:p>
        </p:txBody>
      </p:sp>
      <p:cxnSp>
        <p:nvCxnSpPr>
          <p:cNvPr id="162" name="Conector de Seta Reta 161"/>
          <p:cNvCxnSpPr/>
          <p:nvPr/>
        </p:nvCxnSpPr>
        <p:spPr>
          <a:xfrm flipV="1">
            <a:off x="3037407" y="2337741"/>
            <a:ext cx="731725" cy="1214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endCxn id="46" idx="0"/>
          </p:cNvCxnSpPr>
          <p:nvPr/>
        </p:nvCxnSpPr>
        <p:spPr>
          <a:xfrm flipH="1">
            <a:off x="7418558" y="1498600"/>
            <a:ext cx="36342" cy="20195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aixaDeTexto 169"/>
          <p:cNvSpPr txBox="1"/>
          <p:nvPr/>
        </p:nvSpPr>
        <p:spPr>
          <a:xfrm>
            <a:off x="6996448" y="1756762"/>
            <a:ext cx="84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Fale conosco</a:t>
            </a:r>
            <a:endParaRPr lang="pt-BR" sz="1400" dirty="0" smtClean="0"/>
          </a:p>
        </p:txBody>
      </p:sp>
      <p:sp>
        <p:nvSpPr>
          <p:cNvPr id="171" name="CaixaDeTexto 170"/>
          <p:cNvSpPr txBox="1"/>
          <p:nvPr/>
        </p:nvSpPr>
        <p:spPr>
          <a:xfrm>
            <a:off x="7125687" y="1466441"/>
            <a:ext cx="714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&lt;&lt;include&gt;&gt;</a:t>
            </a:r>
            <a:endParaRPr lang="pt-BR" sz="800" dirty="0"/>
          </a:p>
        </p:txBody>
      </p:sp>
      <p:cxnSp>
        <p:nvCxnSpPr>
          <p:cNvPr id="173" name="Conector reto 172"/>
          <p:cNvCxnSpPr/>
          <p:nvPr/>
        </p:nvCxnSpPr>
        <p:spPr>
          <a:xfrm flipH="1">
            <a:off x="5154701" y="1452120"/>
            <a:ext cx="627228" cy="95746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de Seta Reta 175"/>
          <p:cNvCxnSpPr/>
          <p:nvPr/>
        </p:nvCxnSpPr>
        <p:spPr>
          <a:xfrm>
            <a:off x="5156066" y="2419112"/>
            <a:ext cx="1285791" cy="198049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ixaDeTexto 176"/>
          <p:cNvSpPr txBox="1"/>
          <p:nvPr/>
        </p:nvSpPr>
        <p:spPr>
          <a:xfrm>
            <a:off x="5907681" y="4461433"/>
            <a:ext cx="107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Promoções</a:t>
            </a:r>
          </a:p>
          <a:p>
            <a:pPr algn="ctr"/>
            <a:r>
              <a:rPr lang="pt-BR" sz="1400" dirty="0"/>
              <a:t>d</a:t>
            </a:r>
            <a:r>
              <a:rPr lang="pt-BR" sz="1400" dirty="0" smtClean="0"/>
              <a:t>o dia</a:t>
            </a:r>
            <a:endParaRPr lang="pt-BR" sz="1400" dirty="0" smtClean="0"/>
          </a:p>
        </p:txBody>
      </p:sp>
      <p:cxnSp>
        <p:nvCxnSpPr>
          <p:cNvPr id="181" name="Conector de Seta Reta 180"/>
          <p:cNvCxnSpPr/>
          <p:nvPr/>
        </p:nvCxnSpPr>
        <p:spPr>
          <a:xfrm flipH="1" flipV="1">
            <a:off x="6900647" y="4849594"/>
            <a:ext cx="2156021" cy="173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CaixaDeTexto 183"/>
          <p:cNvSpPr txBox="1"/>
          <p:nvPr/>
        </p:nvSpPr>
        <p:spPr>
          <a:xfrm>
            <a:off x="7192907" y="3576321"/>
            <a:ext cx="88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Favoritos</a:t>
            </a:r>
          </a:p>
          <a:p>
            <a:endParaRPr lang="pt-BR" sz="1400" dirty="0"/>
          </a:p>
        </p:txBody>
      </p:sp>
      <p:cxnSp>
        <p:nvCxnSpPr>
          <p:cNvPr id="185" name="Conector de Seta Reta 184"/>
          <p:cNvCxnSpPr>
            <a:endCxn id="47" idx="0"/>
          </p:cNvCxnSpPr>
          <p:nvPr/>
        </p:nvCxnSpPr>
        <p:spPr>
          <a:xfrm>
            <a:off x="7389637" y="3013918"/>
            <a:ext cx="195373" cy="41794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CaixaDeTexto 186"/>
          <p:cNvSpPr txBox="1"/>
          <p:nvPr/>
        </p:nvSpPr>
        <p:spPr>
          <a:xfrm>
            <a:off x="7164492" y="3095272"/>
            <a:ext cx="714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&lt;&lt;include&gt;&gt;</a:t>
            </a:r>
            <a:endParaRPr lang="pt-BR" sz="800" dirty="0"/>
          </a:p>
        </p:txBody>
      </p:sp>
      <p:sp>
        <p:nvSpPr>
          <p:cNvPr id="188" name="CaixaDeTexto 187"/>
          <p:cNvSpPr txBox="1"/>
          <p:nvPr/>
        </p:nvSpPr>
        <p:spPr>
          <a:xfrm>
            <a:off x="4842525" y="2302638"/>
            <a:ext cx="714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&lt;&lt;include&gt;&gt;</a:t>
            </a:r>
            <a:endParaRPr lang="pt-BR" sz="700" dirty="0"/>
          </a:p>
        </p:txBody>
      </p:sp>
      <p:cxnSp>
        <p:nvCxnSpPr>
          <p:cNvPr id="192" name="Conector reto 191"/>
          <p:cNvCxnSpPr/>
          <p:nvPr/>
        </p:nvCxnSpPr>
        <p:spPr>
          <a:xfrm flipH="1">
            <a:off x="6887495" y="2985264"/>
            <a:ext cx="252448" cy="95315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de Seta Reta 193"/>
          <p:cNvCxnSpPr/>
          <p:nvPr/>
        </p:nvCxnSpPr>
        <p:spPr>
          <a:xfrm>
            <a:off x="6882992" y="3927527"/>
            <a:ext cx="354387" cy="29023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aixaDeTexto 195"/>
          <p:cNvSpPr txBox="1"/>
          <p:nvPr/>
        </p:nvSpPr>
        <p:spPr>
          <a:xfrm>
            <a:off x="6559936" y="3801266"/>
            <a:ext cx="714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&lt;&lt;include&gt;&gt;</a:t>
            </a:r>
            <a:endParaRPr lang="pt-BR" sz="800" dirty="0"/>
          </a:p>
        </p:txBody>
      </p:sp>
      <p:sp>
        <p:nvSpPr>
          <p:cNvPr id="199" name="Retângulo 198"/>
          <p:cNvSpPr/>
          <p:nvPr/>
        </p:nvSpPr>
        <p:spPr>
          <a:xfrm>
            <a:off x="7052259" y="4246993"/>
            <a:ext cx="1128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Seja parceiro</a:t>
            </a:r>
            <a:endParaRPr lang="pt-BR" sz="1400" dirty="0" smtClean="0"/>
          </a:p>
        </p:txBody>
      </p:sp>
      <p:sp>
        <p:nvSpPr>
          <p:cNvPr id="200" name="CaixaDeTexto 199"/>
          <p:cNvSpPr txBox="1"/>
          <p:nvPr/>
        </p:nvSpPr>
        <p:spPr>
          <a:xfrm>
            <a:off x="4552546" y="4914191"/>
            <a:ext cx="910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Comparar valores</a:t>
            </a:r>
          </a:p>
          <a:p>
            <a:pPr algn="ctr"/>
            <a:endParaRPr lang="pt-BR" sz="1400" dirty="0"/>
          </a:p>
        </p:txBody>
      </p:sp>
      <p:cxnSp>
        <p:nvCxnSpPr>
          <p:cNvPr id="202" name="Conector de Seta Reta 201"/>
          <p:cNvCxnSpPr>
            <a:stCxn id="44" idx="3"/>
          </p:cNvCxnSpPr>
          <p:nvPr/>
        </p:nvCxnSpPr>
        <p:spPr>
          <a:xfrm flipH="1">
            <a:off x="5318106" y="3572906"/>
            <a:ext cx="765061" cy="13412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de Seta Reta 203"/>
          <p:cNvCxnSpPr/>
          <p:nvPr/>
        </p:nvCxnSpPr>
        <p:spPr>
          <a:xfrm>
            <a:off x="3041085" y="3853421"/>
            <a:ext cx="1438842" cy="1299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aixaDeTexto 204"/>
          <p:cNvSpPr txBox="1"/>
          <p:nvPr/>
        </p:nvSpPr>
        <p:spPr>
          <a:xfrm>
            <a:off x="8066679" y="2905282"/>
            <a:ext cx="805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Doações</a:t>
            </a:r>
            <a:endParaRPr lang="pt-BR" sz="1400" dirty="0" smtClean="0"/>
          </a:p>
        </p:txBody>
      </p:sp>
      <p:cxnSp>
        <p:nvCxnSpPr>
          <p:cNvPr id="207" name="Conector de Seta Reta 206"/>
          <p:cNvCxnSpPr>
            <a:stCxn id="37" idx="6"/>
            <a:endCxn id="51" idx="1"/>
          </p:cNvCxnSpPr>
          <p:nvPr/>
        </p:nvCxnSpPr>
        <p:spPr>
          <a:xfrm>
            <a:off x="7852142" y="2714387"/>
            <a:ext cx="315374" cy="161370"/>
          </a:xfrm>
          <a:prstGeom prst="straightConnector1">
            <a:avLst/>
          </a:prstGeom>
          <a:ln w="12700">
            <a:solidFill>
              <a:srgbClr val="76717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CaixaDeTexto 208"/>
          <p:cNvSpPr txBox="1"/>
          <p:nvPr/>
        </p:nvSpPr>
        <p:spPr>
          <a:xfrm>
            <a:off x="7783661" y="2615111"/>
            <a:ext cx="714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&lt;&lt;include&gt;&gt;</a:t>
            </a:r>
            <a:endParaRPr lang="pt-BR" sz="800" dirty="0"/>
          </a:p>
        </p:txBody>
      </p:sp>
      <p:sp>
        <p:nvSpPr>
          <p:cNvPr id="217" name="CaixaDeTexto 216"/>
          <p:cNvSpPr txBox="1"/>
          <p:nvPr/>
        </p:nvSpPr>
        <p:spPr>
          <a:xfrm>
            <a:off x="6473208" y="990547"/>
            <a:ext cx="714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&lt;&lt;include&gt;&gt;</a:t>
            </a:r>
            <a:endParaRPr lang="pt-BR" sz="800" dirty="0"/>
          </a:p>
        </p:txBody>
      </p:sp>
      <p:sp>
        <p:nvSpPr>
          <p:cNvPr id="221" name="CaixaDeTexto 220"/>
          <p:cNvSpPr txBox="1"/>
          <p:nvPr/>
        </p:nvSpPr>
        <p:spPr>
          <a:xfrm>
            <a:off x="5443804" y="5760818"/>
            <a:ext cx="1856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Finalização e retirada dos produtos</a:t>
            </a:r>
          </a:p>
          <a:p>
            <a:pPr algn="ctr"/>
            <a:endParaRPr lang="pt-BR" sz="1400" dirty="0"/>
          </a:p>
        </p:txBody>
      </p:sp>
      <p:cxnSp>
        <p:nvCxnSpPr>
          <p:cNvPr id="223" name="Conector de Seta Reta 222"/>
          <p:cNvCxnSpPr/>
          <p:nvPr/>
        </p:nvCxnSpPr>
        <p:spPr>
          <a:xfrm>
            <a:off x="4168578" y="5442428"/>
            <a:ext cx="1361489" cy="5500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to 225"/>
          <p:cNvCxnSpPr/>
          <p:nvPr/>
        </p:nvCxnSpPr>
        <p:spPr>
          <a:xfrm flipH="1" flipV="1">
            <a:off x="2927627" y="4016710"/>
            <a:ext cx="1239945" cy="14279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de Seta Reta 226"/>
          <p:cNvCxnSpPr/>
          <p:nvPr/>
        </p:nvCxnSpPr>
        <p:spPr>
          <a:xfrm flipH="1">
            <a:off x="7237382" y="5188964"/>
            <a:ext cx="1819286" cy="7883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ixaDeTexto 229"/>
          <p:cNvSpPr txBox="1"/>
          <p:nvPr/>
        </p:nvSpPr>
        <p:spPr>
          <a:xfrm>
            <a:off x="2402425" y="4056704"/>
            <a:ext cx="72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Cliente</a:t>
            </a:r>
            <a:endParaRPr lang="pt-BR" sz="1400" dirty="0"/>
          </a:p>
        </p:txBody>
      </p:sp>
      <p:sp>
        <p:nvSpPr>
          <p:cNvPr id="235" name="CaixaDeTexto 234"/>
          <p:cNvSpPr txBox="1"/>
          <p:nvPr/>
        </p:nvSpPr>
        <p:spPr>
          <a:xfrm>
            <a:off x="9011970" y="2641414"/>
            <a:ext cx="805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Suporte</a:t>
            </a:r>
            <a:endParaRPr lang="pt-BR" sz="1400" dirty="0"/>
          </a:p>
        </p:txBody>
      </p:sp>
      <p:sp>
        <p:nvSpPr>
          <p:cNvPr id="236" name="CaixaDeTexto 235"/>
          <p:cNvSpPr txBox="1"/>
          <p:nvPr/>
        </p:nvSpPr>
        <p:spPr>
          <a:xfrm>
            <a:off x="8976287" y="5382382"/>
            <a:ext cx="840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Mercado</a:t>
            </a:r>
            <a:endParaRPr lang="pt-BR" sz="1400" dirty="0"/>
          </a:p>
        </p:txBody>
      </p:sp>
      <p:sp>
        <p:nvSpPr>
          <p:cNvPr id="241" name="CaixaDeTexto 240"/>
          <p:cNvSpPr txBox="1"/>
          <p:nvPr/>
        </p:nvSpPr>
        <p:spPr>
          <a:xfrm>
            <a:off x="5401011" y="297753"/>
            <a:ext cx="141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Comparando</a:t>
            </a:r>
            <a:endParaRPr lang="pt-BR" sz="1600" dirty="0"/>
          </a:p>
        </p:txBody>
      </p:sp>
      <p:sp>
        <p:nvSpPr>
          <p:cNvPr id="267" name="Elipse 266"/>
          <p:cNvSpPr/>
          <p:nvPr/>
        </p:nvSpPr>
        <p:spPr>
          <a:xfrm>
            <a:off x="8028420" y="1400775"/>
            <a:ext cx="835829" cy="549377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0" name="Conector de Seta Reta 269"/>
          <p:cNvCxnSpPr/>
          <p:nvPr/>
        </p:nvCxnSpPr>
        <p:spPr>
          <a:xfrm>
            <a:off x="8040923" y="1361748"/>
            <a:ext cx="100134" cy="127413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CaixaDeTexto 272"/>
          <p:cNvSpPr txBox="1"/>
          <p:nvPr/>
        </p:nvSpPr>
        <p:spPr>
          <a:xfrm>
            <a:off x="7998803" y="1204722"/>
            <a:ext cx="714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&lt;&lt;include&gt;&gt;</a:t>
            </a:r>
            <a:endParaRPr lang="pt-BR" sz="800" dirty="0"/>
          </a:p>
        </p:txBody>
      </p:sp>
      <p:sp>
        <p:nvSpPr>
          <p:cNvPr id="274" name="CaixaDeTexto 273"/>
          <p:cNvSpPr txBox="1"/>
          <p:nvPr/>
        </p:nvSpPr>
        <p:spPr>
          <a:xfrm>
            <a:off x="8019032" y="1427147"/>
            <a:ext cx="88290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50" dirty="0" smtClean="0"/>
              <a:t>Perguntas </a:t>
            </a:r>
            <a:r>
              <a:rPr lang="pt-BR" sz="1200" dirty="0" smtClean="0"/>
              <a:t>frequentes</a:t>
            </a:r>
            <a:endParaRPr lang="pt-BR" sz="1200" dirty="0"/>
          </a:p>
        </p:txBody>
      </p:sp>
      <p:cxnSp>
        <p:nvCxnSpPr>
          <p:cNvPr id="277" name="Conector reto 276"/>
          <p:cNvCxnSpPr/>
          <p:nvPr/>
        </p:nvCxnSpPr>
        <p:spPr>
          <a:xfrm flipH="1">
            <a:off x="3384378" y="2444494"/>
            <a:ext cx="565594" cy="13213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de Seta Reta 278"/>
          <p:cNvCxnSpPr/>
          <p:nvPr/>
        </p:nvCxnSpPr>
        <p:spPr>
          <a:xfrm>
            <a:off x="3379302" y="3765844"/>
            <a:ext cx="1229279" cy="118182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66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409153"/>
            <a:ext cx="8049748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394864"/>
            <a:ext cx="8059275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0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409153"/>
            <a:ext cx="8059275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399627"/>
            <a:ext cx="8049748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394864"/>
            <a:ext cx="8049748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9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404390"/>
            <a:ext cx="8068801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404390"/>
            <a:ext cx="8049748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8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404390"/>
            <a:ext cx="8049748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8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404390"/>
            <a:ext cx="8059275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432067"/>
            <a:ext cx="8040222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435" y="399627"/>
            <a:ext cx="8040222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399627"/>
            <a:ext cx="8030696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399627"/>
            <a:ext cx="8005521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390101"/>
            <a:ext cx="8059275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5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394864"/>
            <a:ext cx="8030696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399627"/>
            <a:ext cx="8049748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404390"/>
            <a:ext cx="8040222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6" y="404390"/>
            <a:ext cx="8078327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76</Words>
  <Application>Microsoft Office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PCGamer</dc:creator>
  <cp:lastModifiedBy>PCGamer</cp:lastModifiedBy>
  <cp:revision>19</cp:revision>
  <dcterms:created xsi:type="dcterms:W3CDTF">2023-05-23T02:33:42Z</dcterms:created>
  <dcterms:modified xsi:type="dcterms:W3CDTF">2023-05-23T06:46:27Z</dcterms:modified>
</cp:coreProperties>
</file>