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FC000"/>
    <a:srgbClr val="FFDE39"/>
    <a:srgbClr val="E49417"/>
    <a:srgbClr val="E69C1B"/>
    <a:srgbClr val="F3B129"/>
    <a:srgbClr val="BABABA"/>
    <a:srgbClr val="EFEFEF"/>
    <a:srgbClr val="FFD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6404" autoAdjust="0"/>
  </p:normalViewPr>
  <p:slideViewPr>
    <p:cSldViewPr snapToGrid="0">
      <p:cViewPr>
        <p:scale>
          <a:sx n="125" d="100"/>
          <a:sy n="125" d="100"/>
        </p:scale>
        <p:origin x="-125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1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3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4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13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3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7969-08F4-494B-B690-0D60D5363702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8327-E4F6-426D-B618-AA847985E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3.wdp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5.jpeg"/><Relationship Id="rId7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4.jpe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7.wdp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44" y="1035737"/>
            <a:ext cx="2533649" cy="50901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4" y="1911788"/>
            <a:ext cx="836808" cy="87972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261009" y="2929711"/>
            <a:ext cx="159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Escolha seu perfil:</a:t>
            </a:r>
            <a:endParaRPr lang="pt-BR" sz="1400" b="1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2544" y="1035737"/>
            <a:ext cx="2533649" cy="509016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25" y="1530762"/>
            <a:ext cx="1125456" cy="1188370"/>
          </a:xfrm>
          <a:prstGeom prst="rect">
            <a:avLst/>
          </a:prstGeom>
        </p:spPr>
      </p:pic>
      <p:grpSp>
        <p:nvGrpSpPr>
          <p:cNvPr id="16" name="Agrupar 15"/>
          <p:cNvGrpSpPr/>
          <p:nvPr/>
        </p:nvGrpSpPr>
        <p:grpSpPr>
          <a:xfrm>
            <a:off x="4483553" y="5497607"/>
            <a:ext cx="2301149" cy="366178"/>
            <a:chOff x="4488788" y="5173151"/>
            <a:chExt cx="2301149" cy="366178"/>
          </a:xfrm>
        </p:grpSpPr>
        <p:sp>
          <p:nvSpPr>
            <p:cNvPr id="33" name="Retângulo Arredondado 32"/>
            <p:cNvSpPr/>
            <p:nvPr/>
          </p:nvSpPr>
          <p:spPr>
            <a:xfrm>
              <a:off x="4488788" y="5173151"/>
              <a:ext cx="2301149" cy="366178"/>
            </a:xfrm>
            <a:prstGeom prst="roundRect">
              <a:avLst>
                <a:gd name="adj" fmla="val 29153"/>
              </a:avLst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256273" y="5224090"/>
              <a:ext cx="790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Próximo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5270195" y="2700675"/>
            <a:ext cx="72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</a:t>
            </a:r>
            <a:r>
              <a:rPr lang="pt-BR" sz="1400" b="1" dirty="0" smtClean="0">
                <a:solidFill>
                  <a:schemeClr val="bg1"/>
                </a:solidFill>
              </a:rPr>
              <a:t>liente</a:t>
            </a:r>
            <a:endParaRPr lang="pt-BR" sz="1400" b="1" dirty="0">
              <a:solidFill>
                <a:schemeClr val="bg1"/>
              </a:solidFill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944" y="1035737"/>
            <a:ext cx="2533649" cy="5090160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75" y="1530762"/>
            <a:ext cx="1125456" cy="1188370"/>
          </a:xfrm>
          <a:prstGeom prst="rect">
            <a:avLst/>
          </a:prstGeom>
        </p:spPr>
      </p:pic>
      <p:sp>
        <p:nvSpPr>
          <p:cNvPr id="74" name="CaixaDeTexto 73"/>
          <p:cNvSpPr txBox="1"/>
          <p:nvPr/>
        </p:nvSpPr>
        <p:spPr>
          <a:xfrm>
            <a:off x="8791558" y="2697943"/>
            <a:ext cx="85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M</a:t>
            </a:r>
            <a:r>
              <a:rPr lang="pt-BR" sz="1400" b="1" dirty="0" smtClean="0"/>
              <a:t>ercado</a:t>
            </a:r>
            <a:endParaRPr lang="pt-BR" sz="1400" b="1" dirty="0"/>
          </a:p>
        </p:txBody>
      </p:sp>
      <p:grpSp>
        <p:nvGrpSpPr>
          <p:cNvPr id="8" name="Agrupar 7"/>
          <p:cNvGrpSpPr/>
          <p:nvPr/>
        </p:nvGrpSpPr>
        <p:grpSpPr>
          <a:xfrm>
            <a:off x="1431613" y="3419277"/>
            <a:ext cx="1252707" cy="307777"/>
            <a:chOff x="1261009" y="3490856"/>
            <a:chExt cx="1252707" cy="307777"/>
          </a:xfrm>
        </p:grpSpPr>
        <p:sp>
          <p:nvSpPr>
            <p:cNvPr id="9" name="Retângulo Arredondado 8"/>
            <p:cNvSpPr/>
            <p:nvPr/>
          </p:nvSpPr>
          <p:spPr>
            <a:xfrm>
              <a:off x="1261009" y="3502491"/>
              <a:ext cx="1252707" cy="284509"/>
            </a:xfrm>
            <a:prstGeom prst="roundRect">
              <a:avLst>
                <a:gd name="adj" fmla="val 392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670004" y="3490856"/>
              <a:ext cx="677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c</a:t>
              </a:r>
              <a:r>
                <a:rPr lang="pt-BR" sz="1400" dirty="0" smtClean="0">
                  <a:solidFill>
                    <a:schemeClr val="bg1"/>
                  </a:solidFill>
                </a:rPr>
                <a:t>liente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36" y="3518940"/>
              <a:ext cx="228155" cy="223969"/>
            </a:xfrm>
            <a:prstGeom prst="rect">
              <a:avLst/>
            </a:prstGeom>
          </p:spPr>
        </p:pic>
      </p:grpSp>
      <p:sp>
        <p:nvSpPr>
          <p:cNvPr id="49" name="Retângulo Arredondado 48"/>
          <p:cNvSpPr/>
          <p:nvPr/>
        </p:nvSpPr>
        <p:spPr>
          <a:xfrm>
            <a:off x="4488793" y="3184184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4497278" y="3793866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Arredondado 51"/>
          <p:cNvSpPr/>
          <p:nvPr/>
        </p:nvSpPr>
        <p:spPr>
          <a:xfrm>
            <a:off x="4488787" y="4410762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Arredondado 52"/>
          <p:cNvSpPr/>
          <p:nvPr/>
        </p:nvSpPr>
        <p:spPr>
          <a:xfrm>
            <a:off x="4488787" y="5009249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1431613" y="3808667"/>
            <a:ext cx="1252707" cy="328600"/>
            <a:chOff x="1261009" y="3849913"/>
            <a:chExt cx="1252707" cy="328600"/>
          </a:xfrm>
        </p:grpSpPr>
        <p:sp>
          <p:nvSpPr>
            <p:cNvPr id="70" name="Retângulo Arredondado 69"/>
            <p:cNvSpPr/>
            <p:nvPr/>
          </p:nvSpPr>
          <p:spPr>
            <a:xfrm>
              <a:off x="1261009" y="3894004"/>
              <a:ext cx="1252707" cy="284509"/>
            </a:xfrm>
            <a:prstGeom prst="roundRect">
              <a:avLst>
                <a:gd name="adj" fmla="val 392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996" y="3911065"/>
              <a:ext cx="239433" cy="199528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1632951" y="3849913"/>
              <a:ext cx="825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mercado</a:t>
              </a:r>
              <a:endParaRPr lang="pt-BR" sz="1400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4420158" y="2932816"/>
            <a:ext cx="5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E-mail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4421378" y="3542381"/>
            <a:ext cx="5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Senha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4420157" y="4155455"/>
            <a:ext cx="1545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Nome do usuário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4483553" y="4765020"/>
            <a:ext cx="1545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Nome completo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93" name="Agrupar 92"/>
          <p:cNvGrpSpPr/>
          <p:nvPr/>
        </p:nvGrpSpPr>
        <p:grpSpPr>
          <a:xfrm>
            <a:off x="8075748" y="5497607"/>
            <a:ext cx="2301149" cy="366178"/>
            <a:chOff x="4488788" y="5173151"/>
            <a:chExt cx="2301149" cy="366178"/>
          </a:xfrm>
        </p:grpSpPr>
        <p:sp>
          <p:nvSpPr>
            <p:cNvPr id="94" name="Retângulo Arredondado 93"/>
            <p:cNvSpPr/>
            <p:nvPr/>
          </p:nvSpPr>
          <p:spPr>
            <a:xfrm>
              <a:off x="4488788" y="5173151"/>
              <a:ext cx="2301149" cy="366178"/>
            </a:xfrm>
            <a:prstGeom prst="roundRect">
              <a:avLst>
                <a:gd name="adj" fmla="val 29153"/>
              </a:avLst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5256273" y="5224090"/>
              <a:ext cx="790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Próximo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Retângulo Arredondado 95"/>
          <p:cNvSpPr/>
          <p:nvPr/>
        </p:nvSpPr>
        <p:spPr>
          <a:xfrm>
            <a:off x="8080988" y="3184184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Arredondado 96"/>
          <p:cNvSpPr/>
          <p:nvPr/>
        </p:nvSpPr>
        <p:spPr>
          <a:xfrm>
            <a:off x="8089473" y="3793866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Arredondado 97"/>
          <p:cNvSpPr/>
          <p:nvPr/>
        </p:nvSpPr>
        <p:spPr>
          <a:xfrm>
            <a:off x="8080982" y="4410762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Arredondado 98"/>
          <p:cNvSpPr/>
          <p:nvPr/>
        </p:nvSpPr>
        <p:spPr>
          <a:xfrm>
            <a:off x="8080982" y="5009249"/>
            <a:ext cx="2301149" cy="261727"/>
          </a:xfrm>
          <a:prstGeom prst="roundRect">
            <a:avLst>
              <a:gd name="adj" fmla="val 12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/>
          <p:cNvSpPr txBox="1"/>
          <p:nvPr/>
        </p:nvSpPr>
        <p:spPr>
          <a:xfrm>
            <a:off x="8012352" y="2932816"/>
            <a:ext cx="171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Nome completo</a:t>
            </a:r>
          </a:p>
          <a:p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8013573" y="3542381"/>
            <a:ext cx="5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CNPJ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8012352" y="4155455"/>
            <a:ext cx="1545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Nome do mercado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8075748" y="4765020"/>
            <a:ext cx="1545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Local</a:t>
            </a:r>
            <a:endParaRPr lang="pt-BR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314700" y="1266349"/>
            <a:ext cx="2495550" cy="610446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95650" y="1371600"/>
            <a:ext cx="2533650" cy="45148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010025" y="1371600"/>
            <a:ext cx="110490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667125" y="1453247"/>
            <a:ext cx="1790700" cy="338554"/>
          </a:xfrm>
          <a:prstGeom prst="rect">
            <a:avLst/>
          </a:prstGeom>
          <a:solidFill>
            <a:srgbClr val="FFD042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Eras Bold ITC" panose="020B0907030504020204" pitchFamily="34" charset="0"/>
              </a:rPr>
              <a:t>COMPARANDO</a:t>
            </a:r>
            <a:endParaRPr lang="pt-BR" sz="1600" dirty="0">
              <a:latin typeface="Eras Bold ITC" panose="020B0907030504020204" pitchFamily="34" charset="0"/>
            </a:endParaRPr>
          </a:p>
        </p:txBody>
      </p:sp>
      <p:pic>
        <p:nvPicPr>
          <p:cNvPr id="1026" name="Picture 2" descr="modelo de barra de pesquisa do navegador, design minimalista simples com  lupa, vetor livre de ícone de pesquisa 2272250 Vetor no Vecteez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" t="34923" r="8353" b="35701"/>
          <a:stretch/>
        </p:blipFill>
        <p:spPr bwMode="auto">
          <a:xfrm>
            <a:off x="3568468" y="2032975"/>
            <a:ext cx="1649132" cy="27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19" y="2030134"/>
            <a:ext cx="256829" cy="256829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3314700" y="5596890"/>
            <a:ext cx="249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63" y="5644415"/>
            <a:ext cx="226926" cy="226926"/>
          </a:xfrm>
          <a:prstGeom prst="rect">
            <a:avLst/>
          </a:prstGeom>
        </p:spPr>
      </p:pic>
      <p:sp>
        <p:nvSpPr>
          <p:cNvPr id="19" name="Elipse 18"/>
          <p:cNvSpPr/>
          <p:nvPr/>
        </p:nvSpPr>
        <p:spPr>
          <a:xfrm>
            <a:off x="5234775" y="5171607"/>
            <a:ext cx="366575" cy="364009"/>
          </a:xfrm>
          <a:prstGeom prst="ellipse">
            <a:avLst/>
          </a:prstGeom>
          <a:solidFill>
            <a:srgbClr val="FFD042"/>
          </a:solidFill>
          <a:ln>
            <a:solidFill>
              <a:srgbClr val="FFD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Mensag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149" y="12583257"/>
            <a:ext cx="53032" cy="5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479198" y="3719423"/>
            <a:ext cx="147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Berlin Sans FB" panose="020E0602020502020306" pitchFamily="34" charset="0"/>
              </a:rPr>
              <a:t>Categorias</a:t>
            </a:r>
            <a:endParaRPr lang="pt-BR" sz="1200" dirty="0">
              <a:latin typeface="Berlin Sans FB" panose="020E0602020502020306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515767" y="3983910"/>
            <a:ext cx="282628" cy="247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872954" y="3983910"/>
            <a:ext cx="282628" cy="247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232971" y="3984263"/>
            <a:ext cx="282628" cy="247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595118" y="3979471"/>
            <a:ext cx="282628" cy="247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958970" y="3988314"/>
            <a:ext cx="282628" cy="247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326163" y="3987647"/>
            <a:ext cx="282628" cy="2478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65" b="93514" l="9290" r="89071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6329" y="3995199"/>
            <a:ext cx="222229" cy="224658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3466554" y="4204840"/>
            <a:ext cx="520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Berlin Sans FB" panose="020E0602020502020306" pitchFamily="34" charset="0"/>
              </a:rPr>
              <a:t>F</a:t>
            </a:r>
            <a:r>
              <a:rPr lang="pt-BR" sz="600" dirty="0" smtClean="0">
                <a:latin typeface="Berlin Sans FB" panose="020E0602020502020306" pitchFamily="34" charset="0"/>
              </a:rPr>
              <a:t>rutas</a:t>
            </a:r>
            <a:endParaRPr lang="pt-BR" sz="600" dirty="0">
              <a:latin typeface="Berlin Sans FB" panose="020E0602020502020306" pitchFamily="34" charset="0"/>
            </a:endParaRPr>
          </a:p>
        </p:txBody>
      </p:sp>
      <p:pic>
        <p:nvPicPr>
          <p:cNvPr id="1030" name="Picture 6" descr="Carne fatia silhueta Ícone grátis | Premium Icon #Freepik #icon #silhueta # carne #sombra #fatia | Silhueta, Icone grátis, Ícon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2" y="4025777"/>
            <a:ext cx="172459" cy="1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3809995" y="4198588"/>
            <a:ext cx="39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latin typeface="Berlin Sans FB" panose="020E0602020502020306" pitchFamily="34" charset="0"/>
              </a:rPr>
              <a:t>Carnes</a:t>
            </a:r>
            <a:endParaRPr lang="pt-BR" sz="600" dirty="0">
              <a:latin typeface="Berlin Sans FB" panose="020E0602020502020306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54" y="4005670"/>
            <a:ext cx="202470" cy="20247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4154597" y="4203381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latin typeface="Berlin Sans FB" panose="020E0602020502020306" pitchFamily="34" charset="0"/>
              </a:rPr>
              <a:t>Vegetais</a:t>
            </a:r>
            <a:endParaRPr lang="pt-BR" sz="600" dirty="0">
              <a:latin typeface="Berlin Sans FB" panose="020E0602020502020306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561289" y="4203381"/>
            <a:ext cx="3587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latin typeface="Berlin Sans FB" panose="020E0602020502020306" pitchFamily="34" charset="0"/>
              </a:rPr>
              <a:t>Pães</a:t>
            </a:r>
            <a:endParaRPr lang="pt-BR" sz="600" dirty="0">
              <a:latin typeface="Berlin Sans FB" panose="020E0602020502020306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275473" y="4203381"/>
            <a:ext cx="406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latin typeface="Berlin Sans FB" panose="020E0602020502020306" pitchFamily="34" charset="0"/>
              </a:rPr>
              <a:t>Outros</a:t>
            </a:r>
            <a:endParaRPr lang="pt-BR" sz="600" dirty="0">
              <a:latin typeface="Berlin Sans FB" panose="020E0602020502020306" pitchFamily="34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5455" l="0" r="98889">
                        <a14:foregroundMark x1="10000" y1="25758" x2="10000" y2="25758"/>
                        <a14:foregroundMark x1="16667" y1="53030" x2="16667" y2="53030"/>
                        <a14:foregroundMark x1="36667" y1="51515" x2="36667" y2="51515"/>
                        <a14:foregroundMark x1="17778" y1="90909" x2="17778" y2="90909"/>
                        <a14:foregroundMark x1="46667" y1="84848" x2="46667" y2="848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9964" y="4047895"/>
            <a:ext cx="197044" cy="144499"/>
          </a:xfrm>
          <a:prstGeom prst="rect">
            <a:avLst/>
          </a:prstGeom>
        </p:spPr>
      </p:pic>
      <p:pic>
        <p:nvPicPr>
          <p:cNvPr id="1034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91833" y="5680858"/>
            <a:ext cx="263666" cy="15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1388" y="4034276"/>
            <a:ext cx="158616" cy="158616"/>
          </a:xfrm>
          <a:prstGeom prst="rect">
            <a:avLst/>
          </a:prstGeom>
        </p:spPr>
      </p:pic>
      <p:sp>
        <p:nvSpPr>
          <p:cNvPr id="44" name="CaixaDeTexto 43"/>
          <p:cNvSpPr txBox="1"/>
          <p:nvPr/>
        </p:nvSpPr>
        <p:spPr>
          <a:xfrm>
            <a:off x="4903848" y="4204840"/>
            <a:ext cx="4222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latin typeface="Berlin Sans FB" panose="020E0602020502020306" pitchFamily="34" charset="0"/>
              </a:rPr>
              <a:t>Massas</a:t>
            </a:r>
            <a:endParaRPr lang="pt-BR" sz="600" dirty="0">
              <a:latin typeface="Berlin Sans FB" panose="020E0602020502020306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584575" y="2063750"/>
            <a:ext cx="1291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bg2">
                    <a:lumMod val="75000"/>
                  </a:schemeClr>
                </a:solidFill>
                <a:latin typeface="Berlin Sans FB Demi" panose="020E0802020502020306" pitchFamily="34" charset="0"/>
              </a:rPr>
              <a:t>Busque por produtos</a:t>
            </a:r>
            <a:endParaRPr lang="pt-BR" sz="800" dirty="0">
              <a:solidFill>
                <a:schemeClr val="bg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18" y="5614628"/>
            <a:ext cx="286500" cy="286500"/>
          </a:xfrm>
          <a:prstGeom prst="rect">
            <a:avLst/>
          </a:prstGeom>
        </p:spPr>
      </p:pic>
      <p:pic>
        <p:nvPicPr>
          <p:cNvPr id="3074" name="Picture 2" descr="Ajuda - ícones de ui gráti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04" y="5113789"/>
            <a:ext cx="481311" cy="4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14700" y="944880"/>
            <a:ext cx="2495550" cy="426720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54" y="4010705"/>
            <a:ext cx="181689" cy="181689"/>
          </a:xfrm>
          <a:prstGeom prst="rect">
            <a:avLst/>
          </a:prstGeom>
        </p:spPr>
      </p:pic>
      <p:cxnSp>
        <p:nvCxnSpPr>
          <p:cNvPr id="39" name="Conector reto 38"/>
          <p:cNvCxnSpPr/>
          <p:nvPr/>
        </p:nvCxnSpPr>
        <p:spPr>
          <a:xfrm>
            <a:off x="3238729" y="1865389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ela paisagem verde com prado verde e céu azul | Vetor Premium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046" y="2488896"/>
            <a:ext cx="2062461" cy="1072600"/>
          </a:xfrm>
          <a:prstGeom prst="roundRect">
            <a:avLst>
              <a:gd name="adj" fmla="val 8594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65" y="2637806"/>
            <a:ext cx="1033971" cy="80625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69" y="2469844"/>
            <a:ext cx="798881" cy="580863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4984158" y="2637806"/>
            <a:ext cx="4355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latin typeface="Courgette" panose="02000603070400060004" pitchFamily="2" charset="0"/>
              </a:rPr>
              <a:t>2,99</a:t>
            </a:r>
          </a:p>
          <a:p>
            <a:r>
              <a:rPr lang="pt-BR" sz="600" b="1" dirty="0" smtClean="0">
                <a:latin typeface="Courgette" panose="02000603070400060004" pitchFamily="2" charset="0"/>
              </a:rPr>
              <a:t>cada</a:t>
            </a:r>
            <a:endParaRPr lang="pt-BR" sz="600" b="1" dirty="0">
              <a:latin typeface="Courgette" panose="02000603070400060004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146375" y="3176626"/>
            <a:ext cx="86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.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. . . .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Arredondado 39"/>
          <p:cNvSpPr/>
          <p:nvPr/>
        </p:nvSpPr>
        <p:spPr>
          <a:xfrm>
            <a:off x="4314167" y="1895209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Arredondado 57"/>
          <p:cNvSpPr/>
          <p:nvPr/>
        </p:nvSpPr>
        <p:spPr>
          <a:xfrm>
            <a:off x="4314167" y="4080938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312656" y="3934398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312656" y="3351741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Arredondado 53"/>
          <p:cNvSpPr/>
          <p:nvPr/>
        </p:nvSpPr>
        <p:spPr>
          <a:xfrm>
            <a:off x="4314167" y="3351784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>
            <a:off x="4308210" y="3352534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17341" y="3210936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314960" y="2625898"/>
            <a:ext cx="134069" cy="1345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4318852" y="2628322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>
            <a:off x="4312895" y="2629072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4298684" y="4078771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4312896" y="3354118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308210" y="2623868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12656" y="2477823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4312656" y="1902309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modelo de barra de pesquisa do navegador, design minimalista simples com  lupa, vetor livre de ícone de pesquisa 2272250 Vetor no Vecteez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" t="34923" r="8353" b="35701"/>
          <a:stretch/>
        </p:blipFill>
        <p:spPr bwMode="auto">
          <a:xfrm>
            <a:off x="3447909" y="1509310"/>
            <a:ext cx="2140786" cy="27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19145" y="1518105"/>
            <a:ext cx="126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Berlin Sans FB" panose="020E0602020502020306" pitchFamily="34" charset="0"/>
              </a:rPr>
              <a:t>Laranja</a:t>
            </a:r>
            <a:endParaRPr lang="pt-BR" sz="1100" dirty="0">
              <a:latin typeface="Berlin Sans FB" panose="020E0602020502020306" pitchFamily="34" charset="0"/>
            </a:endParaRPr>
          </a:p>
        </p:txBody>
      </p:sp>
      <p:pic>
        <p:nvPicPr>
          <p:cNvPr id="2050" name="Picture 2" descr="Laranja Lima KG - fortatacadista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30" y="1879759"/>
            <a:ext cx="726281" cy="7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ranja Lima KG - fortatacadista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30" y="2606040"/>
            <a:ext cx="726281" cy="7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aranja Lima KG - fortatacadista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30" y="3321612"/>
            <a:ext cx="726281" cy="7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ranja Lima KG - fortatacadista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02" y="4055749"/>
            <a:ext cx="726281" cy="7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Arredondado 13"/>
          <p:cNvSpPr/>
          <p:nvPr/>
        </p:nvSpPr>
        <p:spPr>
          <a:xfrm>
            <a:off x="3447475" y="1895959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447475" y="2622240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447475" y="3348521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3435294" y="4074802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34" y="5958717"/>
            <a:ext cx="271161" cy="271161"/>
          </a:xfrm>
          <a:prstGeom prst="rect">
            <a:avLst/>
          </a:prstGeom>
        </p:spPr>
      </p:pic>
      <p:pic>
        <p:nvPicPr>
          <p:cNvPr id="22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64257" y="5986045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/>
          <p:cNvSpPr txBox="1"/>
          <p:nvPr/>
        </p:nvSpPr>
        <p:spPr>
          <a:xfrm>
            <a:off x="4361316" y="2843218"/>
            <a:ext cx="1094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Laranja Pera</a:t>
            </a:r>
            <a:endParaRPr lang="pt-BR" sz="1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373497" y="3569498"/>
            <a:ext cx="123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Laranja Seleta</a:t>
            </a:r>
            <a:endParaRPr lang="pt-BR" sz="1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361316" y="4300472"/>
            <a:ext cx="122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Laranja Bahia</a:t>
            </a:r>
            <a:endParaRPr lang="pt-BR" sz="1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266040" y="5918984"/>
            <a:ext cx="249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308210" y="1895959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4312656" y="4663552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4298684" y="4082234"/>
            <a:ext cx="122486" cy="135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/>
          <p:cNvCxnSpPr/>
          <p:nvPr/>
        </p:nvCxnSpPr>
        <p:spPr>
          <a:xfrm>
            <a:off x="4308210" y="4081688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413339" y="2108966"/>
            <a:ext cx="1094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Laranja Lima</a:t>
            </a:r>
            <a:endParaRPr lang="pt-BR" sz="1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40" y="5920389"/>
            <a:ext cx="370706" cy="370706"/>
          </a:xfrm>
          <a:prstGeom prst="rect">
            <a:avLst/>
          </a:prstGeom>
        </p:spPr>
      </p:pic>
      <p:pic>
        <p:nvPicPr>
          <p:cNvPr id="1026" name="Picture 2" descr="Teclado De Smartphone, Modelo Do Vetor Do Teclado Do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40" y="4852657"/>
            <a:ext cx="2495550" cy="150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266040" y="6291095"/>
            <a:ext cx="2495550" cy="162971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Arredondado 23"/>
          <p:cNvSpPr/>
          <p:nvPr/>
        </p:nvSpPr>
        <p:spPr>
          <a:xfrm>
            <a:off x="3474921" y="971550"/>
            <a:ext cx="2163879" cy="15482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Laranja Lima KG - fortatacadistamob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500" l="9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16" y="1270159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69736" y="1129463"/>
            <a:ext cx="11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erlin Sans FB" panose="020E0602020502020306" pitchFamily="34" charset="0"/>
              </a:rPr>
              <a:t>Laranja Lima</a:t>
            </a:r>
            <a:endParaRPr lang="pt-BR" sz="1400" dirty="0">
              <a:latin typeface="Berlin Sans FB" panose="020E0602020502020306" pitchFamily="34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474921" y="2805696"/>
            <a:ext cx="2165582" cy="585668"/>
          </a:xfrm>
          <a:prstGeom prst="roundRect">
            <a:avLst/>
          </a:prstGeom>
          <a:solidFill>
            <a:srgbClr val="FFD04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571875" y="2950883"/>
            <a:ext cx="151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Berlin Sans FB" panose="020E0602020502020306" pitchFamily="34" charset="0"/>
              </a:rPr>
              <a:t>Carrefour</a:t>
            </a:r>
            <a:endParaRPr lang="pt-BR" sz="1200" dirty="0">
              <a:latin typeface="Berlin Sans FB" panose="020E0602020502020306" pitchFamily="34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5021580" y="2805696"/>
            <a:ext cx="617220" cy="5856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2602" y="2832337"/>
            <a:ext cx="8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R$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2,99/Kg            </a:t>
            </a:r>
            <a:endParaRPr lang="pt-BR" sz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3474921" y="3434587"/>
            <a:ext cx="2165582" cy="585668"/>
          </a:xfrm>
          <a:prstGeom prst="roundRect">
            <a:avLst/>
          </a:prstGeom>
          <a:solidFill>
            <a:srgbClr val="FFD04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571875" y="3589220"/>
            <a:ext cx="151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Berlin Sans FB" panose="020E0602020502020306" pitchFamily="34" charset="0"/>
              </a:rPr>
              <a:t>Assai</a:t>
            </a:r>
            <a:endParaRPr lang="pt-BR" sz="1200" dirty="0">
              <a:latin typeface="Berlin Sans FB" panose="020E0602020502020306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5021580" y="3434587"/>
            <a:ext cx="617220" cy="5856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002602" y="3461228"/>
            <a:ext cx="8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R$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3,99/Kg            </a:t>
            </a:r>
            <a:endParaRPr lang="pt-BR" sz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3474921" y="4063478"/>
            <a:ext cx="2165582" cy="585668"/>
          </a:xfrm>
          <a:prstGeom prst="roundRect">
            <a:avLst/>
          </a:prstGeom>
          <a:solidFill>
            <a:srgbClr val="FFD04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71875" y="4200221"/>
            <a:ext cx="151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Berlin Sans FB" panose="020E0602020502020306" pitchFamily="34" charset="0"/>
              </a:rPr>
              <a:t>Extra</a:t>
            </a:r>
            <a:endParaRPr lang="pt-BR" sz="1200" dirty="0">
              <a:latin typeface="Berlin Sans FB" panose="020E0602020502020306" pitchFamily="34" charset="0"/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5021580" y="4063478"/>
            <a:ext cx="617220" cy="5856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002602" y="4090119"/>
            <a:ext cx="8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R$</a:t>
            </a:r>
          </a:p>
          <a:p>
            <a:r>
              <a:rPr lang="pt-BR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4</a:t>
            </a:r>
            <a:r>
              <a:rPr lang="pt-BR" sz="1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,99/Kg            </a:t>
            </a:r>
            <a:endParaRPr lang="pt-BR" sz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34" y="5634867"/>
            <a:ext cx="271161" cy="271161"/>
          </a:xfrm>
          <a:prstGeom prst="rect">
            <a:avLst/>
          </a:prstGeom>
        </p:spPr>
      </p:pic>
      <p:pic>
        <p:nvPicPr>
          <p:cNvPr id="22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64257" y="5662195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/>
          <p:cNvCxnSpPr/>
          <p:nvPr/>
        </p:nvCxnSpPr>
        <p:spPr>
          <a:xfrm>
            <a:off x="3266040" y="5595134"/>
            <a:ext cx="249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35" y="5596539"/>
            <a:ext cx="370706" cy="370706"/>
          </a:xfrm>
          <a:prstGeom prst="rect">
            <a:avLst/>
          </a:prstGeom>
        </p:spPr>
      </p:pic>
      <p:pic>
        <p:nvPicPr>
          <p:cNvPr id="5122" name="Picture 2" descr="Silhueta Coração, Silhueta, amor, animais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11" b="9550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60" y="2231544"/>
            <a:ext cx="337562" cy="2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76239" y="3113168"/>
            <a:ext cx="126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Rua xxxxxxx, xxx</a:t>
            </a:r>
            <a:endParaRPr lang="pt-BR" sz="9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76239" y="3753082"/>
            <a:ext cx="126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Rua xxxxxxx, xxx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576239" y="4361804"/>
            <a:ext cx="126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Rua xxxxxxx, xxx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30109" y="2536438"/>
            <a:ext cx="717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Ordenar   </a:t>
            </a:r>
            <a:r>
              <a:rPr lang="pt-BR" sz="800" dirty="0"/>
              <a:t>&gt; 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781387" y="2563853"/>
            <a:ext cx="571500" cy="16061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4093936" y="2569387"/>
            <a:ext cx="571500" cy="160615"/>
          </a:xfrm>
          <a:prstGeom prst="roundRect">
            <a:avLst/>
          </a:prstGeom>
          <a:solidFill>
            <a:srgbClr val="BABAB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69248" y="2539221"/>
            <a:ext cx="529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Preço</a:t>
            </a:r>
            <a:endParaRPr lang="pt-BR" sz="8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71533" y="2537408"/>
            <a:ext cx="61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Distância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3994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Arredondado 23"/>
          <p:cNvSpPr/>
          <p:nvPr/>
        </p:nvSpPr>
        <p:spPr>
          <a:xfrm>
            <a:off x="2727751" y="2088750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726240" y="2671364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726240" y="2095850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>
            <a:off x="2721794" y="2089500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723305" y="2088750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1622896" y="1207103"/>
            <a:ext cx="2636683" cy="727065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551667" y="1534245"/>
            <a:ext cx="77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 Demi" panose="020E0802020502020306" pitchFamily="34" charset="0"/>
              </a:rPr>
              <a:t>Frutas</a:t>
            </a:r>
            <a:endParaRPr lang="pt-BR" sz="1600" dirty="0">
              <a:latin typeface="Berlin Sans FB Demi" panose="020E0802020502020306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22897" y="1934168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Laranja Lima KG - fortatacadistamob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70" y="2799033"/>
            <a:ext cx="726281" cy="7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Arredondado 10"/>
          <p:cNvSpPr/>
          <p:nvPr/>
        </p:nvSpPr>
        <p:spPr>
          <a:xfrm>
            <a:off x="1859915" y="2088952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1859915" y="2815233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1859915" y="3541514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1847734" y="4267795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773756" y="3036211"/>
            <a:ext cx="1094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Berlin Sans FB" panose="020E0602020502020306" pitchFamily="34" charset="0"/>
              </a:rPr>
              <a:t>Laranja</a:t>
            </a:r>
            <a:endParaRPr lang="pt-BR" sz="1000" dirty="0">
              <a:latin typeface="Berlin Sans FB" panose="020E0602020502020306" pitchFamily="34" charset="0"/>
            </a:endParaRPr>
          </a:p>
        </p:txBody>
      </p:sp>
      <p:pic>
        <p:nvPicPr>
          <p:cNvPr id="3074" name="Picture 2" descr="Maçã - 01 unidad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18068" r="15922" b="18411"/>
          <a:stretch/>
        </p:blipFill>
        <p:spPr bwMode="auto">
          <a:xfrm>
            <a:off x="2071607" y="2155146"/>
            <a:ext cx="495300" cy="51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30069" y="2285001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Maçã</a:t>
            </a:r>
            <a:endParaRPr lang="pt-BR" sz="105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tângulo Arredondado 28"/>
          <p:cNvSpPr/>
          <p:nvPr/>
        </p:nvSpPr>
        <p:spPr>
          <a:xfrm>
            <a:off x="2727751" y="2815233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2726240" y="3397847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726240" y="2822333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2721794" y="2815983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826923" y="3028990"/>
            <a:ext cx="1094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Laranja</a:t>
            </a:r>
            <a:endParaRPr lang="pt-BR" sz="1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444" y="3568345"/>
            <a:ext cx="620617" cy="620617"/>
          </a:xfrm>
          <a:prstGeom prst="rect">
            <a:avLst/>
          </a:prstGeom>
        </p:spPr>
      </p:pic>
      <p:sp>
        <p:nvSpPr>
          <p:cNvPr id="37" name="Retângulo Arredondado 36"/>
          <p:cNvSpPr/>
          <p:nvPr/>
        </p:nvSpPr>
        <p:spPr>
          <a:xfrm>
            <a:off x="2721794" y="3541597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720283" y="4124211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2720283" y="3548697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>
            <a:off x="2715837" y="3542347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717348" y="3541597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824112" y="3737848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Banana</a:t>
            </a:r>
            <a:endParaRPr lang="pt-BR" sz="105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67" y="6024855"/>
            <a:ext cx="271161" cy="271161"/>
          </a:xfrm>
          <a:prstGeom prst="rect">
            <a:avLst/>
          </a:prstGeom>
        </p:spPr>
      </p:pic>
      <p:pic>
        <p:nvPicPr>
          <p:cNvPr id="1030" name="Picture 6" descr="Supermercado Paraense | MELANCIA INTEIRA 2K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70" y="4313715"/>
            <a:ext cx="794976" cy="6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Arredondado 47"/>
          <p:cNvSpPr/>
          <p:nvPr/>
        </p:nvSpPr>
        <p:spPr>
          <a:xfrm>
            <a:off x="2713946" y="4262598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2712435" y="4845212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712435" y="4269698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>
            <a:off x="2707989" y="4263348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2709500" y="4262598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2816264" y="4458849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Melancia</a:t>
            </a:r>
            <a:endParaRPr lang="pt-BR" sz="105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6" name="Retângulo Arredondado 55"/>
          <p:cNvSpPr/>
          <p:nvPr/>
        </p:nvSpPr>
        <p:spPr>
          <a:xfrm>
            <a:off x="1841777" y="5001892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Arredondado 57"/>
          <p:cNvSpPr/>
          <p:nvPr/>
        </p:nvSpPr>
        <p:spPr>
          <a:xfrm>
            <a:off x="2707989" y="4996695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2706478" y="5582484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2706478" y="5003795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/>
          <p:nvPr/>
        </p:nvCxnSpPr>
        <p:spPr>
          <a:xfrm>
            <a:off x="2702032" y="4997445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2703543" y="4996695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2810307" y="5192946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Maracujá</a:t>
            </a:r>
            <a:endParaRPr lang="pt-BR" sz="105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034" name="Picture 10" descr="MARACUJA 1,0 KILO - Supermercado Ditão - Supermercado Online em São João  Del Re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3" t="27664" r="15529" b="29736"/>
          <a:stretch/>
        </p:blipFill>
        <p:spPr bwMode="auto">
          <a:xfrm>
            <a:off x="1978747" y="5114172"/>
            <a:ext cx="605113" cy="4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tângulo Arredondado 46"/>
          <p:cNvSpPr/>
          <p:nvPr/>
        </p:nvSpPr>
        <p:spPr>
          <a:xfrm>
            <a:off x="4078840" y="2089500"/>
            <a:ext cx="45719" cy="38350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Arredondado 53"/>
          <p:cNvSpPr/>
          <p:nvPr/>
        </p:nvSpPr>
        <p:spPr>
          <a:xfrm>
            <a:off x="4078840" y="2088750"/>
            <a:ext cx="45719" cy="19403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95" y="5996021"/>
            <a:ext cx="370706" cy="370706"/>
          </a:xfrm>
          <a:prstGeom prst="rect">
            <a:avLst/>
          </a:prstGeom>
        </p:spPr>
      </p:pic>
      <p:sp>
        <p:nvSpPr>
          <p:cNvPr id="68" name="Retângulo Arredondado 67"/>
          <p:cNvSpPr/>
          <p:nvPr/>
        </p:nvSpPr>
        <p:spPr>
          <a:xfrm>
            <a:off x="1840153" y="5753181"/>
            <a:ext cx="2165582" cy="6881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Arredondado 69"/>
          <p:cNvSpPr/>
          <p:nvPr/>
        </p:nvSpPr>
        <p:spPr>
          <a:xfrm>
            <a:off x="2702032" y="5753264"/>
            <a:ext cx="1297746" cy="6881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2708141" y="6335878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2700521" y="5760364"/>
            <a:ext cx="103829" cy="101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>
            <a:off x="2696075" y="5754014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2697586" y="5753264"/>
            <a:ext cx="0" cy="6881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424497" y="5999113"/>
            <a:ext cx="2700062" cy="50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" name="Imagem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71" y="6025899"/>
            <a:ext cx="271161" cy="271161"/>
          </a:xfrm>
          <a:prstGeom prst="rect">
            <a:avLst/>
          </a:prstGeom>
        </p:spPr>
      </p:pic>
      <p:pic>
        <p:nvPicPr>
          <p:cNvPr id="79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3094" y="6053227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reto 79"/>
          <p:cNvCxnSpPr/>
          <p:nvPr/>
        </p:nvCxnSpPr>
        <p:spPr>
          <a:xfrm>
            <a:off x="1694877" y="5986166"/>
            <a:ext cx="249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72" y="5987571"/>
            <a:ext cx="370706" cy="3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2896" y="1207103"/>
            <a:ext cx="2636683" cy="727065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97243" y="1534245"/>
            <a:ext cx="67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 Demi" panose="020E0802020502020306" pitchFamily="34" charset="0"/>
              </a:rPr>
              <a:t>Perfil</a:t>
            </a:r>
            <a:endParaRPr lang="pt-BR" sz="1600" dirty="0">
              <a:latin typeface="Berlin Sans FB Demi" panose="020E0802020502020306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22897" y="1934168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214082" y="2090748"/>
            <a:ext cx="124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erlin Sans FB" panose="020E0602020502020306" pitchFamily="34" charset="0"/>
              </a:rPr>
              <a:t>Gabriel Costa</a:t>
            </a:r>
            <a:endParaRPr lang="pt-BR" sz="1400" dirty="0">
              <a:latin typeface="Berlin Sans FB" panose="020E0602020502020306" pitchFamily="34" charset="0"/>
            </a:endParaRPr>
          </a:p>
        </p:txBody>
      </p:sp>
      <p:pic>
        <p:nvPicPr>
          <p:cNvPr id="2052" name="Picture 4" descr="Botão notificações sino | Ícone Gr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4" y="2612794"/>
            <a:ext cx="339305" cy="33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70173" y="2661233"/>
            <a:ext cx="141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Notificações</a:t>
            </a:r>
            <a:endParaRPr lang="pt-BR" sz="140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1613677" y="3070138"/>
            <a:ext cx="272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580033" y="2527819"/>
            <a:ext cx="272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Cupom - ícones de comércio grát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57" y="3165874"/>
            <a:ext cx="289560" cy="2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177789" y="3150130"/>
            <a:ext cx="79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Cupons</a:t>
            </a:r>
            <a:endParaRPr lang="pt-BR" sz="14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14" y="6008247"/>
            <a:ext cx="271161" cy="271161"/>
          </a:xfrm>
          <a:prstGeom prst="rect">
            <a:avLst/>
          </a:prstGeom>
        </p:spPr>
      </p:pic>
      <p:pic>
        <p:nvPicPr>
          <p:cNvPr id="21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4537" y="6035575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to 21"/>
          <p:cNvCxnSpPr/>
          <p:nvPr/>
        </p:nvCxnSpPr>
        <p:spPr>
          <a:xfrm>
            <a:off x="1696320" y="5968514"/>
            <a:ext cx="249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15" y="5969919"/>
            <a:ext cx="370706" cy="370706"/>
          </a:xfrm>
          <a:prstGeom prst="rect">
            <a:avLst/>
          </a:prstGeom>
        </p:spPr>
      </p:pic>
      <p:cxnSp>
        <p:nvCxnSpPr>
          <p:cNvPr id="24" name="Conector reto 23"/>
          <p:cNvCxnSpPr/>
          <p:nvPr/>
        </p:nvCxnSpPr>
        <p:spPr>
          <a:xfrm>
            <a:off x="1622896" y="3511328"/>
            <a:ext cx="272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7948588" y="976284"/>
            <a:ext cx="2636683" cy="727065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905180" y="1303426"/>
            <a:ext cx="71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 Demi" panose="020E0802020502020306" pitchFamily="34" charset="0"/>
              </a:rPr>
              <a:t>Menu</a:t>
            </a:r>
            <a:endParaRPr lang="pt-BR" sz="1600" dirty="0">
              <a:latin typeface="Berlin Sans FB Demi" panose="020E0802020502020306" pitchFamily="34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7812350" y="1703349"/>
            <a:ext cx="2843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574909" y="1786136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Seja parceiro</a:t>
            </a:r>
            <a:endParaRPr lang="pt-BR" sz="14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7812350" y="2090748"/>
            <a:ext cx="2843945" cy="1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8574909" y="218634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Doações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574909" y="2601169"/>
            <a:ext cx="152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Favoritos</a:t>
            </a:r>
            <a:endParaRPr lang="pt-BR" sz="1400" dirty="0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7812350" y="2523342"/>
            <a:ext cx="2843945" cy="4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7812350" y="2927202"/>
            <a:ext cx="2843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Parceria - ícones de mãos e gestos gráti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04" y="1754273"/>
            <a:ext cx="327825" cy="3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8984" y="2133019"/>
            <a:ext cx="361107" cy="361107"/>
          </a:xfrm>
          <a:prstGeom prst="rect">
            <a:avLst/>
          </a:prstGeom>
        </p:spPr>
      </p:pic>
      <p:pic>
        <p:nvPicPr>
          <p:cNvPr id="36" name="Picture 6" descr="ícone favorito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389" b="91389" l="3333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78" y="2566095"/>
            <a:ext cx="361107" cy="3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5" y="5776022"/>
            <a:ext cx="271161" cy="271161"/>
          </a:xfrm>
          <a:prstGeom prst="rect">
            <a:avLst/>
          </a:prstGeom>
        </p:spPr>
      </p:pic>
      <p:pic>
        <p:nvPicPr>
          <p:cNvPr id="38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20948" y="5803350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/>
          <p:cNvCxnSpPr/>
          <p:nvPr/>
        </p:nvCxnSpPr>
        <p:spPr>
          <a:xfrm flipV="1">
            <a:off x="7917179" y="5737694"/>
            <a:ext cx="27128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26" y="5737694"/>
            <a:ext cx="370706" cy="37070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1772998" y="2035790"/>
            <a:ext cx="438675" cy="424969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0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622896" y="1207103"/>
            <a:ext cx="2636683" cy="727065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79488" y="1534245"/>
            <a:ext cx="71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 Demi" panose="020E0802020502020306" pitchFamily="34" charset="0"/>
              </a:rPr>
              <a:t>Menu</a:t>
            </a:r>
            <a:endParaRPr lang="pt-BR" sz="1600" dirty="0">
              <a:latin typeface="Berlin Sans FB Demi" panose="020E0802020502020306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622897" y="1934168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78193" y="2016955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Seja parceiro</a:t>
            </a:r>
            <a:endParaRPr lang="pt-BR" sz="140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1622896" y="2339340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178193" y="241716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Doações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78193" y="2831988"/>
            <a:ext cx="152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Favoritos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1622896" y="2754161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622896" y="3158021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Parceria - ícones de mãos e gestos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88" y="1985092"/>
            <a:ext cx="327825" cy="3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68" y="2363838"/>
            <a:ext cx="361107" cy="361107"/>
          </a:xfrm>
          <a:prstGeom prst="rect">
            <a:avLst/>
          </a:prstGeom>
        </p:spPr>
      </p:pic>
      <p:pic>
        <p:nvPicPr>
          <p:cNvPr id="6150" name="Picture 6" descr="ícone favorito png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389" b="91389" l="3333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06" y="2796914"/>
            <a:ext cx="361107" cy="3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8" y="6358767"/>
            <a:ext cx="271161" cy="271161"/>
          </a:xfrm>
          <a:prstGeom prst="rect">
            <a:avLst/>
          </a:prstGeom>
        </p:spPr>
      </p:pic>
      <p:pic>
        <p:nvPicPr>
          <p:cNvPr id="22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00031" y="6386095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/>
          <p:cNvCxnSpPr/>
          <p:nvPr/>
        </p:nvCxnSpPr>
        <p:spPr>
          <a:xfrm flipV="1">
            <a:off x="1596262" y="6320439"/>
            <a:ext cx="27128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09" y="6320439"/>
            <a:ext cx="370706" cy="3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2896" y="1207103"/>
            <a:ext cx="2636683" cy="727065"/>
          </a:xfrm>
          <a:prstGeom prst="rect">
            <a:avLst/>
          </a:prstGeom>
          <a:solidFill>
            <a:srgbClr val="FF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63447" y="1559028"/>
            <a:ext cx="75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Berlin Sans FB Demi" panose="020E0802020502020306" pitchFamily="34" charset="0"/>
              </a:rPr>
              <a:t>Ajuda</a:t>
            </a:r>
            <a:endParaRPr lang="pt-BR" sz="1600" dirty="0">
              <a:latin typeface="Berlin Sans FB Demi" panose="020E0802020502020306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22897" y="1934168"/>
            <a:ext cx="263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rror PNG, Error Transparent Background - FreeIcons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83" y="2472028"/>
            <a:ext cx="309843" cy="28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350790" y="246440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Comunicar erro</a:t>
            </a:r>
            <a:endParaRPr lang="pt-BR" sz="14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615276" y="2399030"/>
            <a:ext cx="2682237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Bate-papo online Ícones do computador Mensagem pessoal LiveChat Identidade  online, ícone txt, texto, retângulo, outros Ícones do vetor png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1" b="94141" l="16087" r="90000">
                        <a14:foregroundMark x1="39348" y1="29102" x2="39348" y2="29102"/>
                        <a14:foregroundMark x1="38043" y1="42773" x2="38043" y2="42773"/>
                        <a14:foregroundMark x1="41087" y1="53516" x2="41087" y2="53516"/>
                        <a14:foregroundMark x1="52500" y1="42578" x2="52500" y2="42578"/>
                        <a14:foregroundMark x1="62174" y1="28711" x2="62174" y2="28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42" y="2899039"/>
            <a:ext cx="582869" cy="32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1913946" y="2012246"/>
            <a:ext cx="319064" cy="2985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846694" y="2123783"/>
            <a:ext cx="128177" cy="79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888086" y="2100922"/>
            <a:ext cx="78550" cy="45719"/>
          </a:xfrm>
          <a:custGeom>
            <a:avLst/>
            <a:gdLst>
              <a:gd name="connsiteX0" fmla="*/ 90488 w 185738"/>
              <a:gd name="connsiteY0" fmla="*/ 78581 h 78581"/>
              <a:gd name="connsiteX1" fmla="*/ 0 w 185738"/>
              <a:gd name="connsiteY1" fmla="*/ 0 h 78581"/>
              <a:gd name="connsiteX2" fmla="*/ 185738 w 185738"/>
              <a:gd name="connsiteY2" fmla="*/ 26194 h 78581"/>
              <a:gd name="connsiteX3" fmla="*/ 90488 w 185738"/>
              <a:gd name="connsiteY3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38" h="78581">
                <a:moveTo>
                  <a:pt x="90488" y="78581"/>
                </a:moveTo>
                <a:lnTo>
                  <a:pt x="0" y="0"/>
                </a:lnTo>
                <a:lnTo>
                  <a:pt x="185738" y="26194"/>
                </a:lnTo>
                <a:lnTo>
                  <a:pt x="90488" y="7858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975206" y="2065892"/>
            <a:ext cx="196543" cy="1961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069261" y="2084631"/>
            <a:ext cx="2410" cy="101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065704" y="2179885"/>
            <a:ext cx="82996" cy="12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57140" y="2012246"/>
            <a:ext cx="184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Perguntas frequentes</a:t>
            </a:r>
            <a:endParaRPr lang="pt-BR" sz="14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1622896" y="2851534"/>
            <a:ext cx="2674617" cy="13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357140" y="2879820"/>
            <a:ext cx="17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Fale conosco</a:t>
            </a:r>
            <a:endParaRPr lang="pt-BR" sz="14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7" y="6024855"/>
            <a:ext cx="271161" cy="27116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5" y="5987571"/>
            <a:ext cx="370706" cy="370706"/>
          </a:xfrm>
          <a:prstGeom prst="rect">
            <a:avLst/>
          </a:prstGeom>
        </p:spPr>
      </p:pic>
      <p:pic>
        <p:nvPicPr>
          <p:cNvPr id="41" name="Picture 10" descr="Botão de menu - ícones de interface gráti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15954" y="6053227"/>
            <a:ext cx="23939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/>
          <p:cNvCxnSpPr/>
          <p:nvPr/>
        </p:nvCxnSpPr>
        <p:spPr>
          <a:xfrm>
            <a:off x="1717737" y="5986166"/>
            <a:ext cx="249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1622896" y="3250610"/>
            <a:ext cx="2674617" cy="13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94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Berlin Sans FB</vt:lpstr>
      <vt:lpstr>Berlin Sans FB Demi</vt:lpstr>
      <vt:lpstr>Calibri</vt:lpstr>
      <vt:lpstr>Calibri Light</vt:lpstr>
      <vt:lpstr>Courgette</vt:lpstr>
      <vt:lpstr>Eras Bold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PCGamer</dc:creator>
  <cp:lastModifiedBy>PCGamer</cp:lastModifiedBy>
  <cp:revision>44</cp:revision>
  <dcterms:created xsi:type="dcterms:W3CDTF">2023-03-17T01:37:36Z</dcterms:created>
  <dcterms:modified xsi:type="dcterms:W3CDTF">2023-09-16T04:07:16Z</dcterms:modified>
</cp:coreProperties>
</file>