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54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93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08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90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97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96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77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2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0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114F9F-0B42-499F-B729-78B5AD804D8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8E28-C27E-48D1-B2E0-997F1D432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49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5D96-018B-C967-A5EF-DAB7280AA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Health </a:t>
            </a:r>
            <a:r>
              <a:rPr lang="pt-BR" dirty="0" err="1">
                <a:solidFill>
                  <a:schemeClr val="bg1"/>
                </a:solidFill>
              </a:rPr>
              <a:t>Check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EDDB88-2BA8-F4C0-5D72-F14569B88BD4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Nossa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logo  e slogan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1B1A1A6E-6E0B-1443-A237-9B5ADF3FD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6718048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302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021D9-866E-2E05-17A6-F72F7010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1166159"/>
            <a:ext cx="9386888" cy="451074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laboratório Health </a:t>
            </a:r>
            <a:r>
              <a:rPr lang="pt-BR" sz="2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Check</a:t>
            </a:r>
            <a:r>
              <a:rPr lang="pt-B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é um centro de diagnóstico especializado em análises de sangue, oferecendo uma ampla gama de testes para pacientes e profissionais de saúde. Nossa equipe é formada por profissionais altamente qualificados e comprometidos em fornecer resultados precisos e confiáveis em um ambiente acolhedor e seguro.</a:t>
            </a:r>
          </a:p>
        </p:txBody>
      </p:sp>
    </p:spTree>
    <p:extLst>
      <p:ext uri="{BB962C8B-B14F-4D97-AF65-F5344CB8AC3E}">
        <p14:creationId xmlns:p14="http://schemas.microsoft.com/office/powerpoint/2010/main" val="37571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sa com estetoscópio e teclado de computador">
            <a:extLst>
              <a:ext uri="{FF2B5EF4-FFF2-40B4-BE49-F238E27FC236}">
                <a16:creationId xmlns:a16="http://schemas.microsoft.com/office/drawing/2014/main" id="{46850C6C-A74F-93E2-6E37-00B43BB0E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91" r="-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DEDFC-9A3D-1E0F-E1CD-A70FAE8B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681" y="774700"/>
            <a:ext cx="5385619" cy="5194300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 tecnologia avançada e equipamentos modernos, garantimos resultados rápidos e eficientes para atender às necessidades de nossos clientes. Oferecemos uma variedade de exames, incluindo testes de rotina, diagnósticos avançados e monitoramento de doenças crônicas.</a:t>
            </a:r>
          </a:p>
        </p:txBody>
      </p:sp>
    </p:spTree>
    <p:extLst>
      <p:ext uri="{BB962C8B-B14F-4D97-AF65-F5344CB8AC3E}">
        <p14:creationId xmlns:p14="http://schemas.microsoft.com/office/powerpoint/2010/main" val="21574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C2382A-0ACF-30C5-DCED-6D5B5468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FB0CAE20-5565-7416-150F-C3C319C55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767136"/>
            <a:ext cx="5451627" cy="3224308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AB3FA-4480-754B-25A0-2EA0716E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Além disso, o Health Check tem um compromisso com a qualidade e a excelência em serviços, seguindo padrões rigorosos de controle de qualidade e oferecendo atendimento personalizado aos nossos clientes. Nossa missão é fornecer informações precisas e valiosas para ajudar a melhorar a saúde e o bem-estar de nossos pacientes.</a:t>
            </a:r>
          </a:p>
        </p:txBody>
      </p:sp>
    </p:spTree>
    <p:extLst>
      <p:ext uri="{BB962C8B-B14F-4D97-AF65-F5344CB8AC3E}">
        <p14:creationId xmlns:p14="http://schemas.microsoft.com/office/powerpoint/2010/main" val="39264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158B0-DCA6-829B-89E9-96D364A6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 fontScale="92500" lnSpcReduction="10000"/>
          </a:bodyPr>
          <a:lstStyle/>
          <a:p>
            <a:pPr rtl="0">
              <a:lnSpc>
                <a:spcPct val="90000"/>
              </a:lnSpc>
            </a:pP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Nosso projeto tem o objetivo de facilitar a consulta de exames de sangue, apontando anomalias e possíveis problemas de saúde.</a:t>
            </a:r>
          </a:p>
          <a:p>
            <a:pPr rtl="0">
              <a:lnSpc>
                <a:spcPct val="90000"/>
              </a:lnSpc>
            </a:pP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Além de dar recomendações de como tratar os problemas, explicando-os de uma maneira didática para que todos possam entender o que está acontecendo dentro de seu corpo e o melhor caminho à se seguir para alcançar e melhorar a saúde própria.</a:t>
            </a:r>
          </a:p>
          <a:p>
            <a:pPr rtl="0">
              <a:lnSpc>
                <a:spcPct val="90000"/>
              </a:lnSpc>
            </a:pP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consulta no Health </a:t>
            </a:r>
            <a:r>
              <a:rPr lang="pt-B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Check</a:t>
            </a: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será feita após um exame de sangue, assim o usuário colocará seus resultados e o </a:t>
            </a:r>
            <a:r>
              <a:rPr lang="pt-B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algorítimo</a:t>
            </a: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lera e levaria para a página explicativa caso ache algo fora da média </a:t>
            </a:r>
          </a:p>
          <a:p>
            <a:pPr rtl="0">
              <a:lnSpc>
                <a:spcPct val="90000"/>
              </a:lnSpc>
            </a:pPr>
            <a:r>
              <a:rPr lang="pt-B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aplicativo também pode recomendar os melhores hospitais e agendar consultas e de acordo com cada necessidade.</a:t>
            </a:r>
          </a:p>
          <a:p>
            <a:pPr>
              <a:lnSpc>
                <a:spcPct val="90000"/>
              </a:lnSpc>
            </a:pP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2EC8FEE-5E36-C7BB-BB13-272DE1397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767136"/>
            <a:ext cx="5451627" cy="32243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218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30</TotalTime>
  <Words>268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Century Gothic</vt:lpstr>
      <vt:lpstr>Wingdings 3</vt:lpstr>
      <vt:lpstr>Íon</vt:lpstr>
      <vt:lpstr>Health Check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Check</dc:title>
  <dc:creator>Bruno</dc:creator>
  <cp:lastModifiedBy>Bruno</cp:lastModifiedBy>
  <cp:revision>2</cp:revision>
  <dcterms:created xsi:type="dcterms:W3CDTF">2023-04-27T23:38:01Z</dcterms:created>
  <dcterms:modified xsi:type="dcterms:W3CDTF">2023-04-28T00:08:34Z</dcterms:modified>
</cp:coreProperties>
</file>