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2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EFEAF-4D25-EA01-8114-3E3549EE6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C6263C-D0AB-6342-D3E3-ADB63BCA6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80AFF9-3803-4765-5288-370AB8BEE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02A8-63BA-47D7-8868-E9851575F7D7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1DA84D-DF08-2380-4CF1-2361D6D6B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A26291-05E0-FC25-9327-DE75E045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0CE1-2CD3-4C2F-BD75-3C6CD52506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3962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9B9888-D004-614D-0D52-6F1032C72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1480D8C-7ADD-67D0-361E-7829E65D1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BC83B0-86F3-DB28-046E-6DF1077D8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02A8-63BA-47D7-8868-E9851575F7D7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CCE07D-87C9-A134-806B-B58CF26C8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D60294-7A17-20C4-C23D-79A94779D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0CE1-2CD3-4C2F-BD75-3C6CD52506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576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C089979-7D7D-1BBF-0183-EF5F31E9EC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5A03A5A-3EF5-C095-ECAD-0381B4E91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70484E-9988-C550-028D-483241C84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02A8-63BA-47D7-8868-E9851575F7D7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BCF3A7-D409-D81A-C3D5-7877C18BB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4B1172-3729-D6C4-B8BD-0C3EA5F09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0CE1-2CD3-4C2F-BD75-3C6CD52506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075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10B1F0-D3BB-E5EF-9DC1-F7090F9B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BCDA4F-5F14-7AFF-13EF-8FBF8FA64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B7366B-1A2F-EC4E-AFE9-DB691BB56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02A8-63BA-47D7-8868-E9851575F7D7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D94EA4-720E-CA1E-52C5-8B5CA58B3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D2692D-662A-CFC8-1DDD-FD0C09CE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0CE1-2CD3-4C2F-BD75-3C6CD52506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095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51CCAB-4EB9-5202-85A6-7403E4BA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22AE46-9631-24D8-03E6-C5A24D8A8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05B9E0-6EA3-B466-E085-9A93326F7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02A8-63BA-47D7-8868-E9851575F7D7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087FB9-F348-829E-2EAA-A48C899E0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8A8D81-865B-ED09-3B55-60DD89572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0CE1-2CD3-4C2F-BD75-3C6CD52506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08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BA123A-4644-01B7-57EE-E4868053A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E4DCEE-BD35-532D-7AEC-7529CB15E8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76EFF7B-8BCC-D54C-C73B-E56612CFB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729F14-7028-161F-9A95-6C6405164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02A8-63BA-47D7-8868-E9851575F7D7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7CB51E-AD11-C7B1-F6E2-69AB68305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59E3DE-5DEA-F622-9B94-5054A703B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0CE1-2CD3-4C2F-BD75-3C6CD52506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820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44F15-6F26-FB14-1BFA-6F9742289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3E4E7B-2AB0-BC4A-ADB5-93A0C1E1F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896F2D6-FD25-CE83-951D-AFEFB2C24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76C9D03-BFAC-0FE1-8B89-A8DA5045D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DCDA891-02E8-D783-6DBD-B421A44DB8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543B0EC-4C0C-CDA6-4DCA-16125B49D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02A8-63BA-47D7-8868-E9851575F7D7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86EC9C9-7BF2-77BB-CCA2-A68073EC1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17A9E60-F59F-06DF-26B0-3C3D8ECED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0CE1-2CD3-4C2F-BD75-3C6CD52506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8242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91091F-53FA-7CA4-1A6E-7172A9FA0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11AF4B7-CD09-7684-D6C2-CEFA938BC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02A8-63BA-47D7-8868-E9851575F7D7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21EB737-FCFA-BC21-7E79-8D3D23D8E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1243457-76A0-9289-71C0-5C0BD8B53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0CE1-2CD3-4C2F-BD75-3C6CD52506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687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082CF75-A8A0-77E2-40B3-6F3C6D962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02A8-63BA-47D7-8868-E9851575F7D7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7C3EE2F-3808-5943-03BB-BECF57BD8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64E1B18-6DDC-7D57-3618-4F12A41B6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0CE1-2CD3-4C2F-BD75-3C6CD52506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276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B17C4-60FF-4AF9-F355-63895440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A396A3-B406-C49B-D060-1746439EB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225FC01-5B62-5AC6-3248-3E93A9A7B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4E996B-0FDC-4852-E405-1EF731A67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02A8-63BA-47D7-8868-E9851575F7D7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FAFF20-CC38-193D-5DC7-23C9814E5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C84D7B1-F1C7-2686-60AD-75D940567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0CE1-2CD3-4C2F-BD75-3C6CD52506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455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D1AD15-1FA7-196A-FB6C-D38B6B54E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C43D616-D73E-2E01-CF47-7965D1EB2C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A5FC586-8106-517A-778E-04AD732C6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88DD33-DF3F-04FC-30CF-53C3C8B2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02A8-63BA-47D7-8868-E9851575F7D7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12E5F4-ECC0-7943-07B0-C079989B9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C5E2B9A-1E40-BD72-8D69-C1B0B6C39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0CE1-2CD3-4C2F-BD75-3C6CD52506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99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C15E23E-DAFE-C21F-4B3C-61B960C21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359923-9F90-6C9C-DEAB-5F7833945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2B4231-F684-766F-FD44-1C0F2E7B6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6102A8-63BA-47D7-8868-E9851575F7D7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D87F8B-9265-8C3B-57CB-BFB3CA055D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22CED2-A32A-558A-6CA9-203FF97EF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0F0CE1-2CD3-4C2F-BD75-3C6CD52506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2438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6DBEB42-1D72-B40B-EED2-93F9BBB37318}"/>
              </a:ext>
            </a:extLst>
          </p:cNvPr>
          <p:cNvSpPr/>
          <p:nvPr/>
        </p:nvSpPr>
        <p:spPr>
          <a:xfrm>
            <a:off x="6220918" y="0"/>
            <a:ext cx="5971082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E18DB60-BD8A-BACB-F4F7-95574E241E80}"/>
              </a:ext>
            </a:extLst>
          </p:cNvPr>
          <p:cNvSpPr txBox="1"/>
          <p:nvPr/>
        </p:nvSpPr>
        <p:spPr>
          <a:xfrm>
            <a:off x="254833" y="374754"/>
            <a:ext cx="664064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latin typeface="Comic Sans MS" panose="030F0702030302020204" pitchFamily="66" charset="0"/>
              </a:rPr>
              <a:t>Projeto Pound</a:t>
            </a:r>
          </a:p>
          <a:p>
            <a:r>
              <a:rPr lang="pt-BR" sz="2000" dirty="0">
                <a:latin typeface="Comic Sans MS" panose="030F0702030302020204" pitchFamily="66" charset="0"/>
              </a:rPr>
              <a:t>Por: Gabriel Nogueira Carvalho </a:t>
            </a:r>
          </a:p>
          <a:p>
            <a:r>
              <a:rPr lang="pt-BR" sz="2000" dirty="0">
                <a:latin typeface="Comic Sans MS" panose="030F0702030302020204" pitchFamily="66" charset="0"/>
              </a:rPr>
              <a:t>1 ADS C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1B7373B-5406-3F3C-F493-B06E22B23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918" y="-164892"/>
            <a:ext cx="5716249" cy="571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026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5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3BFE3-EB51-566F-579B-3BE151BFB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629"/>
            <a:ext cx="10515600" cy="1325563"/>
          </a:xfrm>
        </p:spPr>
        <p:txBody>
          <a:bodyPr/>
          <a:lstStyle/>
          <a:p>
            <a:r>
              <a:rPr lang="pt-BR" dirty="0">
                <a:latin typeface="Comic Sans MS" panose="030F0702030302020204" pitchFamily="66" charset="0"/>
              </a:rPr>
              <a:t>Ferramentas de gestão</a:t>
            </a:r>
          </a:p>
        </p:txBody>
      </p:sp>
      <p:pic>
        <p:nvPicPr>
          <p:cNvPr id="7" name="Imagem 6" descr="Logotipo, Ícone&#10;&#10;Descrição gerada automaticamente">
            <a:extLst>
              <a:ext uri="{FF2B5EF4-FFF2-40B4-BE49-F238E27FC236}">
                <a16:creationId xmlns:a16="http://schemas.microsoft.com/office/drawing/2014/main" id="{9E3C46D2-0074-A693-47A5-CE1EE2FAE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951584" cy="395158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F178F18-E6F1-561B-71A1-CF49A5EF45EA}"/>
              </a:ext>
            </a:extLst>
          </p:cNvPr>
          <p:cNvSpPr txBox="1"/>
          <p:nvPr/>
        </p:nvSpPr>
        <p:spPr>
          <a:xfrm>
            <a:off x="1896682" y="5846544"/>
            <a:ext cx="3912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Comic Sans MS" panose="030F0702030302020204" pitchFamily="66" charset="0"/>
              </a:rPr>
              <a:t>TRELLO</a:t>
            </a:r>
          </a:p>
        </p:txBody>
      </p:sp>
      <p:pic>
        <p:nvPicPr>
          <p:cNvPr id="10" name="Imagem 9" descr="Logotipo, Ícone&#10;&#10;Descrição gerada automaticamente">
            <a:extLst>
              <a:ext uri="{FF2B5EF4-FFF2-40B4-BE49-F238E27FC236}">
                <a16:creationId xmlns:a16="http://schemas.microsoft.com/office/drawing/2014/main" id="{35E49FD0-DD3A-36D8-6451-6497992BF9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850" y="1690688"/>
            <a:ext cx="4155930" cy="415593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16368623-93A1-EC18-C99F-05AC67D6AC7E}"/>
              </a:ext>
            </a:extLst>
          </p:cNvPr>
          <p:cNvSpPr txBox="1"/>
          <p:nvPr/>
        </p:nvSpPr>
        <p:spPr>
          <a:xfrm>
            <a:off x="6846850" y="5985043"/>
            <a:ext cx="460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mic Sans MS" panose="030F0702030302020204" pitchFamily="66" charset="0"/>
              </a:rPr>
              <a:t>NOTAS AUTOADESIVAS WINDOWS</a:t>
            </a:r>
          </a:p>
        </p:txBody>
      </p:sp>
    </p:spTree>
    <p:extLst>
      <p:ext uri="{BB962C8B-B14F-4D97-AF65-F5344CB8AC3E}">
        <p14:creationId xmlns:p14="http://schemas.microsoft.com/office/powerpoint/2010/main" val="2767075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laid">
          <a:fgClr>
            <a:schemeClr val="accent2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BBAB9-51C2-4319-BC1C-6D49BB383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pt-BR" dirty="0">
                <a:latin typeface="Comic Sans MS" panose="030F0702030302020204" pitchFamily="66" charset="0"/>
              </a:rPr>
              <a:t>Quando tive interesse por esse tema?</a:t>
            </a:r>
          </a:p>
        </p:txBody>
      </p:sp>
      <p:pic>
        <p:nvPicPr>
          <p:cNvPr id="8" name="Imagem 7" descr="Desenho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56D10631-3FE2-67E3-9589-AF6975938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778" y="1858780"/>
            <a:ext cx="2785953" cy="393491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D4E1DFB-B8E1-34E6-26E9-86F5217198C9}"/>
              </a:ext>
            </a:extLst>
          </p:cNvPr>
          <p:cNvSpPr txBox="1"/>
          <p:nvPr/>
        </p:nvSpPr>
        <p:spPr>
          <a:xfrm>
            <a:off x="149902" y="1858780"/>
            <a:ext cx="75400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Comic Sans MS" panose="030F0702030302020204" pitchFamily="66" charset="0"/>
              </a:rPr>
              <a:t>Tudo começou quando eu era bem pequeno e meu pai me deu um Playstation 2 e junto veio crash </a:t>
            </a:r>
            <a:r>
              <a:rPr lang="pt-BR" sz="4000" dirty="0" err="1">
                <a:latin typeface="Comic Sans MS" panose="030F0702030302020204" pitchFamily="66" charset="0"/>
              </a:rPr>
              <a:t>bandicoot</a:t>
            </a:r>
            <a:r>
              <a:rPr lang="pt-BR" sz="4000" dirty="0">
                <a:latin typeface="Comic Sans MS" panose="030F0702030302020204" pitchFamily="66" charset="0"/>
              </a:rPr>
              <a:t> </a:t>
            </a:r>
            <a:r>
              <a:rPr lang="pt-BR" sz="4000" dirty="0" err="1">
                <a:latin typeface="Comic Sans MS" panose="030F0702030302020204" pitchFamily="66" charset="0"/>
              </a:rPr>
              <a:t>twinsanity</a:t>
            </a:r>
            <a:r>
              <a:rPr lang="pt-BR" sz="4000" dirty="0">
                <a:latin typeface="Comic Sans MS" panose="030F0702030302020204" pitchFamily="66" charset="0"/>
              </a:rPr>
              <a:t> de brinde, esse foi o primeiro jogo que lembro que joguei na vida!</a:t>
            </a:r>
          </a:p>
        </p:txBody>
      </p:sp>
    </p:spTree>
    <p:extLst>
      <p:ext uri="{BB962C8B-B14F-4D97-AF65-F5344CB8AC3E}">
        <p14:creationId xmlns:p14="http://schemas.microsoft.com/office/powerpoint/2010/main" val="3067282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EBD1E-9580-5120-440F-F7DB0DE1F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pt-BR" dirty="0">
                <a:latin typeface="Comic Sans MS" panose="030F0702030302020204" pitchFamily="66" charset="0"/>
              </a:rPr>
              <a:t>Meus valores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6AE9508-90B2-1509-1F31-BD0995921662}"/>
              </a:ext>
            </a:extLst>
          </p:cNvPr>
          <p:cNvSpPr txBox="1"/>
          <p:nvPr/>
        </p:nvSpPr>
        <p:spPr>
          <a:xfrm>
            <a:off x="134911" y="1325563"/>
            <a:ext cx="117972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Comic Sans MS" panose="030F0702030302020204" pitchFamily="66" charset="0"/>
              </a:rPr>
              <a:t>Os valores que eu quero apresentar e passar com esse projeto individual é de se divertir mesmo quando alguma coisa estiver complicada e aprender com essa experiência, isso vai fazer um bem tanto para mim como para minha carreira profissional como um todo e eu me orgulho de ter aprendido com esse projeto e ter aplicado o que eu aprendi durante o semestre por aqui!</a:t>
            </a:r>
          </a:p>
        </p:txBody>
      </p:sp>
    </p:spTree>
    <p:extLst>
      <p:ext uri="{BB962C8B-B14F-4D97-AF65-F5344CB8AC3E}">
        <p14:creationId xmlns:p14="http://schemas.microsoft.com/office/powerpoint/2010/main" val="1018947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eave">
          <a:fgClr>
            <a:srgbClr val="FF0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597411-4117-9130-04CB-D802270C8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pt-BR" dirty="0">
                <a:latin typeface="Comic Sans MS" panose="030F0702030302020204" pitchFamily="66" charset="0"/>
              </a:rPr>
              <a:t>Minhas maiores dificuldades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9F8576A-339C-7C2D-9E6F-8500CD5AF262}"/>
              </a:ext>
            </a:extLst>
          </p:cNvPr>
          <p:cNvSpPr txBox="1"/>
          <p:nvPr/>
        </p:nvSpPr>
        <p:spPr>
          <a:xfrm>
            <a:off x="4394616" y="3431800"/>
            <a:ext cx="110177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rgbClr val="FF0000"/>
                </a:solidFill>
                <a:latin typeface="Comic Sans MS" panose="030F0702030302020204" pitchFamily="66" charset="0"/>
              </a:rPr>
              <a:t>FAZER A DASHBOARD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CB7F442-9871-3995-1D6A-D3A5F476DE2C}"/>
              </a:ext>
            </a:extLst>
          </p:cNvPr>
          <p:cNvSpPr txBox="1"/>
          <p:nvPr/>
        </p:nvSpPr>
        <p:spPr>
          <a:xfrm>
            <a:off x="152400" y="1496217"/>
            <a:ext cx="110177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rgbClr val="FF0000"/>
                </a:solidFill>
                <a:latin typeface="Comic Sans MS" panose="030F0702030302020204" pitchFamily="66" charset="0"/>
              </a:rPr>
              <a:t>LIDAR COM A PROCASTINAÇÃO</a:t>
            </a:r>
          </a:p>
        </p:txBody>
      </p:sp>
      <p:pic>
        <p:nvPicPr>
          <p:cNvPr id="7" name="Imagem 6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51102AAF-02B2-56FA-95F7-563D00B6B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2265658"/>
            <a:ext cx="2489024" cy="2489024"/>
          </a:xfrm>
          <a:prstGeom prst="rect">
            <a:avLst/>
          </a:prstGeom>
        </p:spPr>
      </p:pic>
      <p:pic>
        <p:nvPicPr>
          <p:cNvPr id="9" name="Imagem 8" descr="Gráfico&#10;&#10;Descrição gerada automaticamente">
            <a:extLst>
              <a:ext uri="{FF2B5EF4-FFF2-40B4-BE49-F238E27FC236}">
                <a16:creationId xmlns:a16="http://schemas.microsoft.com/office/drawing/2014/main" id="{E786CA94-671A-4B70-6DE8-341127ADC6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285" y="4201241"/>
            <a:ext cx="2891415" cy="244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21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chemeClr val="accent5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D595665-2708-62AF-5420-062268AF691A}"/>
              </a:ext>
            </a:extLst>
          </p:cNvPr>
          <p:cNvSpPr txBox="1"/>
          <p:nvPr/>
        </p:nvSpPr>
        <p:spPr>
          <a:xfrm>
            <a:off x="2400924" y="944380"/>
            <a:ext cx="83495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latin typeface="Comic Sans MS" panose="030F0702030302020204" pitchFamily="66" charset="0"/>
              </a:rPr>
              <a:t>OBRIGADO PELA ATENÇÃO!!!!</a:t>
            </a:r>
          </a:p>
        </p:txBody>
      </p:sp>
    </p:spTree>
    <p:extLst>
      <p:ext uri="{BB962C8B-B14F-4D97-AF65-F5344CB8AC3E}">
        <p14:creationId xmlns:p14="http://schemas.microsoft.com/office/powerpoint/2010/main" val="38111987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143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Comic Sans MS</vt:lpstr>
      <vt:lpstr>Tema do Office</vt:lpstr>
      <vt:lpstr>Apresentação do PowerPoint</vt:lpstr>
      <vt:lpstr>Ferramentas de gestão</vt:lpstr>
      <vt:lpstr>Quando tive interesse por esse tema?</vt:lpstr>
      <vt:lpstr>Meus valores </vt:lpstr>
      <vt:lpstr>Minhas maiores dificuldades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Sebastiana Nogueira Da Silva Carvalho</dc:creator>
  <cp:lastModifiedBy>Sebastiana Nogueira Da Silva Carvalho</cp:lastModifiedBy>
  <cp:revision>4</cp:revision>
  <dcterms:created xsi:type="dcterms:W3CDTF">2024-06-05T13:14:45Z</dcterms:created>
  <dcterms:modified xsi:type="dcterms:W3CDTF">2024-06-05T14:48:33Z</dcterms:modified>
</cp:coreProperties>
</file>