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2BD3-B9C1-4D28-A473-6690E954FD00}" type="datetimeFigureOut">
              <a:rPr lang="pt-BR" smtClean="0"/>
              <a:t>01/02/2023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CBC0-0D85-4B22-8897-F86CF10BBA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2BD3-B9C1-4D28-A473-6690E954FD00}" type="datetimeFigureOut">
              <a:rPr lang="pt-BR" smtClean="0"/>
              <a:t>01/02/2023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CBC0-0D85-4B22-8897-F86CF10BBA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2BD3-B9C1-4D28-A473-6690E954FD00}" type="datetimeFigureOut">
              <a:rPr lang="pt-BR" smtClean="0"/>
              <a:t>01/02/2023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CBC0-0D85-4B22-8897-F86CF10BBA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2BD3-B9C1-4D28-A473-6690E954FD00}" type="datetimeFigureOut">
              <a:rPr lang="pt-BR" smtClean="0"/>
              <a:t>01/02/2023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CBC0-0D85-4B22-8897-F86CF10BBA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2BD3-B9C1-4D28-A473-6690E954FD00}" type="datetimeFigureOut">
              <a:rPr lang="pt-BR" smtClean="0"/>
              <a:t>01/02/2023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CBC0-0D85-4B22-8897-F86CF10BBA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2BD3-B9C1-4D28-A473-6690E954FD00}" type="datetimeFigureOut">
              <a:rPr lang="pt-BR" smtClean="0"/>
              <a:t>01/02/2023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CBC0-0D85-4B22-8897-F86CF10BBA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2BD3-B9C1-4D28-A473-6690E954FD00}" type="datetimeFigureOut">
              <a:rPr lang="pt-BR" smtClean="0"/>
              <a:t>01/02/2023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CBC0-0D85-4B22-8897-F86CF10BBA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2BD3-B9C1-4D28-A473-6690E954FD00}" type="datetimeFigureOut">
              <a:rPr lang="pt-BR" smtClean="0"/>
              <a:t>01/02/2023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CBC0-0D85-4B22-8897-F86CF10BBA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2BD3-B9C1-4D28-A473-6690E954FD00}" type="datetimeFigureOut">
              <a:rPr lang="pt-BR" smtClean="0"/>
              <a:t>01/02/2023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CBC0-0D85-4B22-8897-F86CF10BBA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2BD3-B9C1-4D28-A473-6690E954FD00}" type="datetimeFigureOut">
              <a:rPr lang="pt-BR" smtClean="0"/>
              <a:t>01/02/2023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CBC0-0D85-4B22-8897-F86CF10BBA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2BD3-B9C1-4D28-A473-6690E954FD00}" type="datetimeFigureOut">
              <a:rPr lang="pt-BR" smtClean="0"/>
              <a:t>01/02/2023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CBC0-0D85-4B22-8897-F86CF10BBA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92BD3-B9C1-4D28-A473-6690E954FD00}" type="datetimeFigureOut">
              <a:rPr lang="pt-BR" smtClean="0"/>
              <a:t>01/02/2023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5CBC0-0D85-4B22-8897-F86CF10BBA2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ad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asd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Apresentação na tela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ad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</dc:title>
  <dc:creator>Gabriel</dc:creator>
  <cp:lastModifiedBy>Gabriel</cp:lastModifiedBy>
  <cp:revision>1</cp:revision>
  <dcterms:created xsi:type="dcterms:W3CDTF">2023-02-02T02:17:43Z</dcterms:created>
  <dcterms:modified xsi:type="dcterms:W3CDTF">2023-02-02T02:17:54Z</dcterms:modified>
</cp:coreProperties>
</file>