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F919-1EDF-4ECB-A7AA-43E91EE31C04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2F2-3859-4D38-A58C-ADF95BE04D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528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F919-1EDF-4ECB-A7AA-43E91EE31C04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2F2-3859-4D38-A58C-ADF95BE04D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644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F919-1EDF-4ECB-A7AA-43E91EE31C04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2F2-3859-4D38-A58C-ADF95BE04D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66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F919-1EDF-4ECB-A7AA-43E91EE31C04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2F2-3859-4D38-A58C-ADF95BE04D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864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F919-1EDF-4ECB-A7AA-43E91EE31C04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2F2-3859-4D38-A58C-ADF95BE04D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272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F919-1EDF-4ECB-A7AA-43E91EE31C04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2F2-3859-4D38-A58C-ADF95BE04D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847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F919-1EDF-4ECB-A7AA-43E91EE31C04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2F2-3859-4D38-A58C-ADF95BE04D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92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F919-1EDF-4ECB-A7AA-43E91EE31C04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2F2-3859-4D38-A58C-ADF95BE04D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23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F919-1EDF-4ECB-A7AA-43E91EE31C04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2F2-3859-4D38-A58C-ADF95BE04D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160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F919-1EDF-4ECB-A7AA-43E91EE31C04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2F2-3859-4D38-A58C-ADF95BE04D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229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F919-1EDF-4ECB-A7AA-43E91EE31C04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22F2-3859-4D38-A58C-ADF95BE04D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973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AF919-1EDF-4ECB-A7AA-43E91EE31C04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922F2-3859-4D38-A58C-ADF95BE04D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534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188640"/>
            <a:ext cx="756084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ESTIMADOS</a:t>
            </a:r>
          </a:p>
          <a:p>
            <a:endParaRPr lang="es-AR" sz="2800" dirty="0"/>
          </a:p>
          <a:p>
            <a:endParaRPr lang="es-AR" sz="2800" dirty="0" smtClean="0"/>
          </a:p>
          <a:p>
            <a:r>
              <a:rPr lang="es-AR" sz="2800" dirty="0" smtClean="0"/>
              <a:t>SE ADJUNTAN 2 .</a:t>
            </a:r>
            <a:r>
              <a:rPr lang="es-AR" sz="2800" dirty="0" err="1" smtClean="0"/>
              <a:t>pdf</a:t>
            </a:r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-UNO DE ELLOS ES DE HTML (pertenece a la tanda de ejercicios del primer envío)</a:t>
            </a:r>
          </a:p>
          <a:p>
            <a:endParaRPr lang="es-AR" sz="2800" dirty="0" smtClean="0"/>
          </a:p>
          <a:p>
            <a:r>
              <a:rPr lang="es-AR" sz="2800" dirty="0" smtClean="0"/>
              <a:t>-EL OTRO ES UN CUESTIONARIO</a:t>
            </a:r>
          </a:p>
          <a:p>
            <a:endParaRPr lang="es-AR" sz="2800" dirty="0"/>
          </a:p>
          <a:p>
            <a:endParaRPr lang="es-AR" sz="2800" dirty="0" smtClean="0"/>
          </a:p>
          <a:p>
            <a:r>
              <a:rPr lang="es-AR" sz="2800" dirty="0" smtClean="0"/>
              <a:t>EN LAS SIGUIENTES DIAPOSITIVAS CONTESTO ALGUNAS DE ESAS PREGUNTAS.</a:t>
            </a:r>
          </a:p>
          <a:p>
            <a:r>
              <a:rPr lang="es-AR" sz="2800" dirty="0" smtClean="0"/>
              <a:t>LAS OTRAS LAS DEJO PENDIENTES PARA PROXIMOS ENCUENTROS Y ACLARO ALGUNOS CONCEPTOS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58522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188640"/>
            <a:ext cx="820891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u="sng" dirty="0" smtClean="0"/>
              <a:t>CUAL ES LA DIFERENCIA ENTRE UN SISTEMA CLIENTE -  SERVIDOR Y UN SISTEMA DISTRIBUIDO?????</a:t>
            </a:r>
          </a:p>
          <a:p>
            <a:endParaRPr lang="es-AR" sz="2400" dirty="0"/>
          </a:p>
          <a:p>
            <a:r>
              <a:rPr lang="es-AR" sz="2400" b="1" u="sng" dirty="0" smtClean="0"/>
              <a:t>EN EL PRIMERO</a:t>
            </a:r>
            <a:r>
              <a:rPr lang="es-AR" sz="2400" dirty="0" smtClean="0"/>
              <a:t>, EL CLIENTE HACE UN REQUERIMIENTO AL SERVIDOR Y ESTE ULTIMO  SATISFACE  DICHO PEDIDO. HAY UN DIALOGO DIRECTO ENTRE EL CLIENTE Y EL SERVIDOR SIN NINGUN INTERMEDIARIO .</a:t>
            </a:r>
          </a:p>
          <a:p>
            <a:endParaRPr lang="es-AR" sz="2400" dirty="0" smtClean="0">
              <a:solidFill>
                <a:srgbClr val="002060"/>
              </a:solidFill>
            </a:endParaRPr>
          </a:p>
          <a:p>
            <a:endParaRPr lang="es-AR" sz="2400" dirty="0">
              <a:solidFill>
                <a:srgbClr val="002060"/>
              </a:solidFill>
            </a:endParaRPr>
          </a:p>
          <a:p>
            <a:r>
              <a:rPr lang="es-AR" sz="2400" b="1" u="sng" dirty="0" smtClean="0">
                <a:solidFill>
                  <a:srgbClr val="002060"/>
                </a:solidFill>
              </a:rPr>
              <a:t>EN UN SISTEMA DISTRIBUIDO </a:t>
            </a:r>
            <a:r>
              <a:rPr lang="es-AR" sz="2400" dirty="0" smtClean="0"/>
              <a:t>EXISTE UN INTERMEDIARIO ENTRE EL CLIENTE Y EL SERVIDOR, QUE ES EL QUE GESTIONA EL DIALOGO, LOS PEDIDOS Y LAS RESPUESTAS.</a:t>
            </a:r>
          </a:p>
          <a:p>
            <a:endParaRPr lang="es-AR" sz="2400" dirty="0"/>
          </a:p>
          <a:p>
            <a:r>
              <a:rPr lang="es-AR" sz="2400" dirty="0" smtClean="0"/>
              <a:t>EXISTEN NUMEROSOS TIPOS DE SISTEMAS DISTRIBUIDOS; LOS HAY ORIENTADO A OBJETOS, ORIENTADO A SERVICIOS, ORIENTADO A MENSAJES..ETC</a:t>
            </a:r>
          </a:p>
          <a:p>
            <a:endParaRPr lang="es-AR" sz="2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675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116632"/>
            <a:ext cx="91440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2200" b="1" u="sng" dirty="0" smtClean="0"/>
              <a:t>QUE ES UNA COOKIE</a:t>
            </a:r>
            <a:r>
              <a:rPr lang="es-AR" sz="2200" dirty="0" smtClean="0"/>
              <a:t>?   Para que </a:t>
            </a:r>
            <a:r>
              <a:rPr lang="es-AR" sz="2200" dirty="0" err="1" smtClean="0"/>
              <a:t>Ud</a:t>
            </a:r>
            <a:r>
              <a:rPr lang="es-AR" sz="2200" dirty="0" smtClean="0"/>
              <a:t> Investigue.</a:t>
            </a:r>
          </a:p>
          <a:p>
            <a:endParaRPr lang="es-AR" sz="2200" dirty="0"/>
          </a:p>
          <a:p>
            <a:r>
              <a:rPr lang="es-AR" sz="2200" b="1" u="sng" dirty="0"/>
              <a:t>LAS PUEDO CLASIFICAR</a:t>
            </a:r>
            <a:r>
              <a:rPr lang="es-AR" sz="2200" dirty="0" smtClean="0"/>
              <a:t>? ..SI</a:t>
            </a:r>
          </a:p>
          <a:p>
            <a:r>
              <a:rPr lang="es-AR" sz="2200" dirty="0" smtClean="0"/>
              <a:t>PUEDO CLASIFICARLA POR SU PERMANENCIA; DE SESION O PERMANENTE</a:t>
            </a:r>
          </a:p>
          <a:p>
            <a:r>
              <a:rPr lang="es-AR" sz="2200" dirty="0" smtClean="0"/>
              <a:t>TIENE LA PROPIEDAD Expires  QUE ES LA QUE ESTABLECE QUE SEA PERMANENTE</a:t>
            </a:r>
          </a:p>
          <a:p>
            <a:r>
              <a:rPr lang="es-AR" sz="2200" dirty="0" smtClean="0"/>
              <a:t>(VER .</a:t>
            </a:r>
            <a:r>
              <a:rPr lang="es-AR" sz="2200" dirty="0" err="1" smtClean="0"/>
              <a:t>pdf</a:t>
            </a:r>
            <a:r>
              <a:rPr lang="es-AR" sz="2200" dirty="0" smtClean="0"/>
              <a:t>) AL TENER FECHA SABEMOS QUE EXPIRA EN DICHO MOMENTO.</a:t>
            </a:r>
          </a:p>
          <a:p>
            <a:endParaRPr lang="es-AR" sz="2200" dirty="0" smtClean="0"/>
          </a:p>
          <a:p>
            <a:r>
              <a:rPr lang="es-AR" sz="2200" dirty="0" smtClean="0"/>
              <a:t>TAMBIEN PUEDO HACER UNA DISTINCION CON LOS DICCIONARIOS DE COOKIES.</a:t>
            </a:r>
          </a:p>
          <a:p>
            <a:endParaRPr lang="es-AR" sz="2200" dirty="0" smtClean="0"/>
          </a:p>
          <a:p>
            <a:endParaRPr lang="es-AR" sz="2200" dirty="0"/>
          </a:p>
          <a:p>
            <a:r>
              <a:rPr lang="es-AR" sz="2200" b="1" u="sng" dirty="0"/>
              <a:t>CUAL ES EL PROBLEMA DE ESTADO</a:t>
            </a:r>
            <a:r>
              <a:rPr lang="es-AR" sz="2200" dirty="0" smtClean="0"/>
              <a:t>?</a:t>
            </a:r>
          </a:p>
          <a:p>
            <a:r>
              <a:rPr lang="es-AR" sz="2200" dirty="0" smtClean="0"/>
              <a:t>ASP ES DE NATURALEZA ASINCRONA (ES DECIR CUANDO LA INFORMACION PASA DE UNA PAGINA A OTRA, LA INFO SE PIERDE), ESO SE DEBE A QUE ASP ESTA BASADA EN EL PROTOCOLO HTTP (QUE ES UN PROTOCOLO SIN ESTADO, E DECIR QUE LA INFO NO PERSISTE CUANDO PASA DE UNA PAGINA A OTRA). </a:t>
            </a:r>
          </a:p>
          <a:p>
            <a:r>
              <a:rPr lang="es-AR" sz="2200" dirty="0" smtClean="0"/>
              <a:t>Y ESO ES UN PROBLEMA………ENTONCES COMO LO RESOLVEMOS????</a:t>
            </a:r>
          </a:p>
          <a:p>
            <a:r>
              <a:rPr lang="es-AR" sz="2200" dirty="0" smtClean="0"/>
              <a:t>SE RESUELVE MEDIATE VARIABLES DE SESION Y/O COOKIES.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170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548680"/>
            <a:ext cx="820891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u="sng" dirty="0" smtClean="0"/>
              <a:t>CUALES SON LOS OBJETOS DE ASP QUE CONFORMAN SU MODELO?</a:t>
            </a:r>
          </a:p>
          <a:p>
            <a:r>
              <a:rPr lang="es-AR" sz="2200" dirty="0" smtClean="0"/>
              <a:t>(DICHO DE OTRA FORMA, CUAL ES EL MODELO DE OBJETOS DE ASP?)</a:t>
            </a:r>
          </a:p>
          <a:p>
            <a:endParaRPr lang="es-AR" sz="2200" dirty="0"/>
          </a:p>
          <a:p>
            <a:endParaRPr lang="es-AR" sz="2200" dirty="0"/>
          </a:p>
          <a:p>
            <a:r>
              <a:rPr lang="es-AR" sz="2200" smtClean="0"/>
              <a:t>SON (A GRANDES RASGOS)  LOS </a:t>
            </a:r>
            <a:r>
              <a:rPr lang="es-AR" sz="2200" dirty="0" smtClean="0"/>
              <a:t>OBJETOS:</a:t>
            </a:r>
          </a:p>
          <a:p>
            <a:endParaRPr lang="es-AR" sz="2200" dirty="0"/>
          </a:p>
          <a:p>
            <a:r>
              <a:rPr lang="es-AR" sz="2200" b="1" dirty="0" smtClean="0"/>
              <a:t>REQUEST</a:t>
            </a:r>
          </a:p>
          <a:p>
            <a:r>
              <a:rPr lang="es-AR" sz="2200" b="1" dirty="0" smtClean="0"/>
              <a:t>RESPONSE</a:t>
            </a:r>
          </a:p>
          <a:p>
            <a:r>
              <a:rPr lang="es-AR" sz="2200" b="1" dirty="0" smtClean="0"/>
              <a:t>SESSION </a:t>
            </a:r>
          </a:p>
          <a:p>
            <a:r>
              <a:rPr lang="es-AR" sz="2200" b="1" dirty="0" smtClean="0"/>
              <a:t>APPLICATION</a:t>
            </a:r>
          </a:p>
          <a:p>
            <a:r>
              <a:rPr lang="es-AR" sz="2200" b="1" dirty="0" smtClean="0"/>
              <a:t>SERVER</a:t>
            </a:r>
          </a:p>
          <a:p>
            <a:endParaRPr lang="es-AR" sz="2200" dirty="0"/>
          </a:p>
          <a:p>
            <a:r>
              <a:rPr lang="es-AR" sz="2200" dirty="0" smtClean="0"/>
              <a:t>CADA UNO DE LOS ANTERIORES TIENE PROPIEDADES, METODOS, COLECCIONES Y EVENTOS Y OBVIAMENTE ESTAN VINCULADOS ENTRE SI. 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242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548680"/>
            <a:ext cx="82089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u="sng" dirty="0" smtClean="0"/>
              <a:t>EN CUANTO A LENGUAJES DE MARCAJE, CUALES SON LAS DIFERENCIAS ENTRE HTML Y XML??</a:t>
            </a:r>
          </a:p>
          <a:p>
            <a:endParaRPr lang="es-AR" sz="2200" dirty="0"/>
          </a:p>
          <a:p>
            <a:r>
              <a:rPr lang="es-AR" sz="2200" dirty="0" smtClean="0"/>
              <a:t>HTML-HYPERTEXT MARKUP LANGUAGE</a:t>
            </a:r>
          </a:p>
          <a:p>
            <a:pPr lvl="1"/>
            <a:r>
              <a:rPr lang="es-AR" sz="2200" dirty="0" smtClean="0"/>
              <a:t>LOS TAGS VIENEN PREDIFINIDOS</a:t>
            </a:r>
          </a:p>
          <a:p>
            <a:pPr lvl="1"/>
            <a:r>
              <a:rPr lang="es-AR" sz="2200" dirty="0" smtClean="0"/>
              <a:t>NO ES CASE SENITIVE</a:t>
            </a:r>
          </a:p>
          <a:p>
            <a:pPr lvl="1"/>
            <a:endParaRPr lang="es-AR" sz="2200" dirty="0"/>
          </a:p>
          <a:p>
            <a:endParaRPr lang="es-AR" sz="2200" dirty="0"/>
          </a:p>
          <a:p>
            <a:r>
              <a:rPr lang="es-AR" sz="2200" dirty="0" smtClean="0"/>
              <a:t>XML-EXTENSIBLE MARKUP LANGUAGE </a:t>
            </a:r>
          </a:p>
          <a:p>
            <a:pPr lvl="1"/>
            <a:r>
              <a:rPr lang="es-AR" sz="2200" dirty="0" smtClean="0"/>
              <a:t>LOS TAGS PUEDEN SER CREADOS POR EL USUARIO (por eso se dice 	</a:t>
            </a:r>
            <a:r>
              <a:rPr lang="es-AR" sz="2200" smtClean="0"/>
              <a:t>	Extensible).</a:t>
            </a:r>
            <a:endParaRPr lang="es-AR" sz="2200" dirty="0" smtClean="0"/>
          </a:p>
          <a:p>
            <a:pPr lvl="1"/>
            <a:r>
              <a:rPr lang="es-AR" sz="2200" dirty="0" smtClean="0"/>
              <a:t>ES PROGRAMABLE.</a:t>
            </a:r>
          </a:p>
          <a:p>
            <a:pPr lvl="1"/>
            <a:r>
              <a:rPr lang="es-AR" sz="2200" dirty="0" smtClean="0"/>
              <a:t>ES CASE SENSITIVE.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24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54868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2427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401</Words>
  <Application>Microsoft Office PowerPoint</Application>
  <PresentationFormat>Presentación en pantalla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 Sab</dc:creator>
  <cp:lastModifiedBy>San Sab</cp:lastModifiedBy>
  <cp:revision>13</cp:revision>
  <dcterms:created xsi:type="dcterms:W3CDTF">2020-04-02T14:33:25Z</dcterms:created>
  <dcterms:modified xsi:type="dcterms:W3CDTF">2020-04-02T23:55:47Z</dcterms:modified>
</cp:coreProperties>
</file>