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5CA85C-0F9E-44D9-A117-822B2119D787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397027-DCD7-40A3-AE9C-66051EDB267C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620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A85C-0F9E-44D9-A117-822B2119D787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7027-DCD7-40A3-AE9C-66051EDB2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674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A85C-0F9E-44D9-A117-822B2119D787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7027-DCD7-40A3-AE9C-66051EDB2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585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A85C-0F9E-44D9-A117-822B2119D787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7027-DCD7-40A3-AE9C-66051EDB2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94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5CA85C-0F9E-44D9-A117-822B2119D787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397027-DCD7-40A3-AE9C-66051EDB267C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48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A85C-0F9E-44D9-A117-822B2119D787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7027-DCD7-40A3-AE9C-66051EDB2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77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A85C-0F9E-44D9-A117-822B2119D787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7027-DCD7-40A3-AE9C-66051EDB2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07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A85C-0F9E-44D9-A117-822B2119D787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7027-DCD7-40A3-AE9C-66051EDB2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597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A85C-0F9E-44D9-A117-822B2119D787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7027-DCD7-40A3-AE9C-66051EDB2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69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5CA85C-0F9E-44D9-A117-822B2119D787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397027-DCD7-40A3-AE9C-66051EDB267C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200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5CA85C-0F9E-44D9-A117-822B2119D787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397027-DCD7-40A3-AE9C-66051EDB267C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444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5CA85C-0F9E-44D9-A117-822B2119D787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C397027-DCD7-40A3-AE9C-66051EDB267C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916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E1760FE-6F2D-40B6-84A3-7BD5A71A4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7153" y="2491409"/>
            <a:ext cx="8597693" cy="2524603"/>
          </a:xfrm>
        </p:spPr>
        <p:txBody>
          <a:bodyPr>
            <a:normAutofit/>
          </a:bodyPr>
          <a:lstStyle/>
          <a:p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TECNOLOGICO DE CANCUN</a:t>
            </a:r>
          </a:p>
          <a:p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TELECOMUNICACIONES</a:t>
            </a:r>
          </a:p>
          <a:p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CAPITILO 28 “BASELINING”</a:t>
            </a:r>
          </a:p>
          <a:p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PERAZA SOBERANIS GABRIEL ALFREDO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F9B5F2-5EB0-4AED-809A-C21999AFC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42" y="1441380"/>
            <a:ext cx="6665914" cy="10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6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6F40CB0-0819-424B-A74F-D1504B863F0E}"/>
              </a:ext>
            </a:extLst>
          </p:cNvPr>
          <p:cNvSpPr txBox="1"/>
          <p:nvPr/>
        </p:nvSpPr>
        <p:spPr>
          <a:xfrm>
            <a:off x="1683026" y="463826"/>
            <a:ext cx="803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903840-3F35-40AB-9F85-EFE6A491555C}"/>
              </a:ext>
            </a:extLst>
          </p:cNvPr>
          <p:cNvSpPr txBox="1"/>
          <p:nvPr/>
        </p:nvSpPr>
        <p:spPr>
          <a:xfrm>
            <a:off x="2080592" y="2027583"/>
            <a:ext cx="86669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sz="4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¿Qué es una línea de base o </a:t>
            </a:r>
            <a:r>
              <a:rPr lang="es-MX" sz="4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es-MX" sz="4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algn="just"/>
            <a:r>
              <a:rPr lang="es-MX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línea de base es un proceso para estudiar la red a intervalos regulares a fin de garantizar que la red funciona de la forma diseñada. Se trata más que de un único informe que detalla el estado de la red en un momento determinado.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BBA34B-F849-4546-A318-5BDC4337EDA7}"/>
              </a:ext>
            </a:extLst>
          </p:cNvPr>
          <p:cNvSpPr txBox="1"/>
          <p:nvPr/>
        </p:nvSpPr>
        <p:spPr>
          <a:xfrm>
            <a:off x="2080592" y="581033"/>
            <a:ext cx="9236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Comprender la importancia de la línea de base</a:t>
            </a:r>
          </a:p>
        </p:txBody>
      </p:sp>
    </p:spTree>
    <p:extLst>
      <p:ext uri="{BB962C8B-B14F-4D97-AF65-F5344CB8AC3E}">
        <p14:creationId xmlns:p14="http://schemas.microsoft.com/office/powerpoint/2010/main" val="401541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FC14FA-D44A-4B80-8687-E7C2703D6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191" y="1202773"/>
            <a:ext cx="10389705" cy="318369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es el propósito de una línea de base?</a:t>
            </a:r>
          </a:p>
          <a:p>
            <a:pPr marL="0" indent="0" algn="just">
              <a:buNone/>
            </a:pP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línea de base es el proceso de creación de un conjunto de archivos de rastreo que representan las comunicaciones "normales" en el</a:t>
            </a:r>
          </a:p>
          <a:p>
            <a:pPr marL="0" indent="0" algn="just">
              <a:buNone/>
            </a:pP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red. Compare los patrones de tráfico inusuales con su línea de base para identificar las anomalías.</a:t>
            </a:r>
          </a:p>
          <a:p>
            <a:pPr marL="0" indent="0" algn="just">
              <a:buNone/>
            </a:pP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última instancia, las líneas de base permiten resolver problemas más de manera efectiva y eficiente.</a:t>
            </a:r>
            <a:endParaRPr lang="es-MX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644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8DB75B-F492-4D39-B926-7BE20379E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22" y="63292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PROPOSITOS:</a:t>
            </a:r>
          </a:p>
          <a:p>
            <a:pPr>
              <a:lnSpc>
                <a:spcPct val="120000"/>
              </a:lnSpc>
            </a:pP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Obtener información valiosa sobre el estado del hardware y el software</a:t>
            </a:r>
          </a:p>
          <a:p>
            <a:pPr>
              <a:lnSpc>
                <a:spcPct val="120000"/>
              </a:lnSpc>
            </a:pP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Determinar la utilización actual de los recursos de red</a:t>
            </a:r>
          </a:p>
          <a:p>
            <a:pPr>
              <a:lnSpc>
                <a:spcPct val="120000"/>
              </a:lnSpc>
            </a:pP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Tomar decisiones precisas sobre los umbrales de alarma de red</a:t>
            </a:r>
          </a:p>
          <a:p>
            <a:pPr>
              <a:lnSpc>
                <a:spcPct val="120000"/>
              </a:lnSpc>
            </a:pP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Identificación de problemas de red actuales</a:t>
            </a:r>
          </a:p>
          <a:p>
            <a:pPr>
              <a:lnSpc>
                <a:spcPct val="120000"/>
              </a:lnSpc>
            </a:pP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Predecir problemas futuros</a:t>
            </a:r>
          </a:p>
        </p:txBody>
      </p:sp>
    </p:spTree>
    <p:extLst>
      <p:ext uri="{BB962C8B-B14F-4D97-AF65-F5344CB8AC3E}">
        <p14:creationId xmlns:p14="http://schemas.microsoft.com/office/powerpoint/2010/main" val="359066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9E633-D7F7-4757-9EFF-A534E18EB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563217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¿Por qué deberías hacer una línea de base de tráfico durante los tiempos de inactividad?</a:t>
            </a:r>
          </a:p>
          <a:p>
            <a:endParaRPr lang="es-MX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Observar el tráfico que fluye hacia y desde un anfitrión durante el tiempo de inactividad (cuando nadie está usando el anfitrión) ayuda tráfico de fondo de identidad que se produce automáticamente.</a:t>
            </a:r>
          </a:p>
        </p:txBody>
      </p:sp>
    </p:spTree>
    <p:extLst>
      <p:ext uri="{BB962C8B-B14F-4D97-AF65-F5344CB8AC3E}">
        <p14:creationId xmlns:p14="http://schemas.microsoft.com/office/powerpoint/2010/main" val="302076504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456</TotalTime>
  <Words>247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Franklin Gothic Book</vt:lpstr>
      <vt:lpstr>Times New Roman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PS</dc:creator>
  <cp:lastModifiedBy>Gabriel PS</cp:lastModifiedBy>
  <cp:revision>10</cp:revision>
  <dcterms:created xsi:type="dcterms:W3CDTF">2020-11-30T17:41:24Z</dcterms:created>
  <dcterms:modified xsi:type="dcterms:W3CDTF">2020-12-06T00:20:00Z</dcterms:modified>
</cp:coreProperties>
</file>