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17"/>
  </p:normalViewPr>
  <p:slideViewPr>
    <p:cSldViewPr snapToGrid="0" snapToObjects="1">
      <p:cViewPr>
        <p:scale>
          <a:sx n="242" d="100"/>
          <a:sy n="242" d="100"/>
        </p:scale>
        <p:origin x="-3824" y="-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7BB6-B074-D340-A07A-FDAD9B9BD85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EC7D-23F0-DF4B-A7F2-3F614830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Fa3_1111_X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Fa2_2223_m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Fa2_2322_m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Fa2_2323_m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Fa3_1231_X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Fa3_1321_X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Fa3_1121_Y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Fa3_1211_Y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Fa3_1331_Y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Fa2_2121_m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Fa2_2122_m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Fa2_2221_m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EC7D-23F0-DF4B-A7F2-3F61483048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F82C-3C4C-6E40-8D7E-CB25E47763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1772-7EC0-6D4B-A002-9A6B5973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5765" y="1422400"/>
            <a:ext cx="5080000" cy="3810000"/>
            <a:chOff x="3556000" y="1524000"/>
            <a:chExt cx="5080000" cy="381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3597541" y="1833418"/>
              <a:ext cx="4354968" cy="3389746"/>
            </a:xfrm>
            <a:custGeom>
              <a:avLst/>
              <a:gdLst>
                <a:gd name="connsiteX0" fmla="*/ 3999368 w 4354968"/>
                <a:gd name="connsiteY0" fmla="*/ 872837 h 3389746"/>
                <a:gd name="connsiteX1" fmla="*/ 3976277 w 4354968"/>
                <a:gd name="connsiteY1" fmla="*/ 863600 h 3389746"/>
                <a:gd name="connsiteX2" fmla="*/ 3911623 w 4354968"/>
                <a:gd name="connsiteY2" fmla="*/ 849746 h 3389746"/>
                <a:gd name="connsiteX3" fmla="*/ 3819259 w 4354968"/>
                <a:gd name="connsiteY3" fmla="*/ 835891 h 3389746"/>
                <a:gd name="connsiteX4" fmla="*/ 3759223 w 4354968"/>
                <a:gd name="connsiteY4" fmla="*/ 826655 h 3389746"/>
                <a:gd name="connsiteX5" fmla="*/ 3736132 w 4354968"/>
                <a:gd name="connsiteY5" fmla="*/ 822037 h 3389746"/>
                <a:gd name="connsiteX6" fmla="*/ 3417477 w 4354968"/>
                <a:gd name="connsiteY6" fmla="*/ 831273 h 3389746"/>
                <a:gd name="connsiteX7" fmla="*/ 3399004 w 4354968"/>
                <a:gd name="connsiteY7" fmla="*/ 835891 h 3389746"/>
                <a:gd name="connsiteX8" fmla="*/ 3389768 w 4354968"/>
                <a:gd name="connsiteY8" fmla="*/ 854364 h 3389746"/>
                <a:gd name="connsiteX9" fmla="*/ 3325114 w 4354968"/>
                <a:gd name="connsiteY9" fmla="*/ 868218 h 3389746"/>
                <a:gd name="connsiteX10" fmla="*/ 3288168 w 4354968"/>
                <a:gd name="connsiteY10" fmla="*/ 882073 h 3389746"/>
                <a:gd name="connsiteX11" fmla="*/ 3255841 w 4354968"/>
                <a:gd name="connsiteY11" fmla="*/ 891309 h 3389746"/>
                <a:gd name="connsiteX12" fmla="*/ 3232750 w 4354968"/>
                <a:gd name="connsiteY12" fmla="*/ 905164 h 3389746"/>
                <a:gd name="connsiteX13" fmla="*/ 3218895 w 4354968"/>
                <a:gd name="connsiteY13" fmla="*/ 914400 h 3389746"/>
                <a:gd name="connsiteX14" fmla="*/ 3191186 w 4354968"/>
                <a:gd name="connsiteY14" fmla="*/ 923637 h 3389746"/>
                <a:gd name="connsiteX15" fmla="*/ 3177332 w 4354968"/>
                <a:gd name="connsiteY15" fmla="*/ 932873 h 3389746"/>
                <a:gd name="connsiteX16" fmla="*/ 3149623 w 4354968"/>
                <a:gd name="connsiteY16" fmla="*/ 942109 h 3389746"/>
                <a:gd name="connsiteX17" fmla="*/ 3135768 w 4354968"/>
                <a:gd name="connsiteY17" fmla="*/ 951346 h 3389746"/>
                <a:gd name="connsiteX18" fmla="*/ 3121914 w 4354968"/>
                <a:gd name="connsiteY18" fmla="*/ 955964 h 3389746"/>
                <a:gd name="connsiteX19" fmla="*/ 3112677 w 4354968"/>
                <a:gd name="connsiteY19" fmla="*/ 965200 h 3389746"/>
                <a:gd name="connsiteX20" fmla="*/ 3084968 w 4354968"/>
                <a:gd name="connsiteY20" fmla="*/ 974437 h 3389746"/>
                <a:gd name="connsiteX21" fmla="*/ 3071114 w 4354968"/>
                <a:gd name="connsiteY21" fmla="*/ 983673 h 3389746"/>
                <a:gd name="connsiteX22" fmla="*/ 3043404 w 4354968"/>
                <a:gd name="connsiteY22" fmla="*/ 992909 h 3389746"/>
                <a:gd name="connsiteX23" fmla="*/ 3015695 w 4354968"/>
                <a:gd name="connsiteY23" fmla="*/ 1011382 h 3389746"/>
                <a:gd name="connsiteX24" fmla="*/ 2987986 w 4354968"/>
                <a:gd name="connsiteY24" fmla="*/ 1020618 h 3389746"/>
                <a:gd name="connsiteX25" fmla="*/ 2960277 w 4354968"/>
                <a:gd name="connsiteY25" fmla="*/ 1039091 h 3389746"/>
                <a:gd name="connsiteX26" fmla="*/ 2946423 w 4354968"/>
                <a:gd name="connsiteY26" fmla="*/ 1052946 h 3389746"/>
                <a:gd name="connsiteX27" fmla="*/ 2918714 w 4354968"/>
                <a:gd name="connsiteY27" fmla="*/ 1062182 h 3389746"/>
                <a:gd name="connsiteX28" fmla="*/ 2904859 w 4354968"/>
                <a:gd name="connsiteY28" fmla="*/ 1066800 h 3389746"/>
                <a:gd name="connsiteX29" fmla="*/ 2881768 w 4354968"/>
                <a:gd name="connsiteY29" fmla="*/ 1085273 h 3389746"/>
                <a:gd name="connsiteX30" fmla="*/ 2867914 w 4354968"/>
                <a:gd name="connsiteY30" fmla="*/ 1089891 h 3389746"/>
                <a:gd name="connsiteX31" fmla="*/ 2849441 w 4354968"/>
                <a:gd name="connsiteY31" fmla="*/ 1099127 h 3389746"/>
                <a:gd name="connsiteX32" fmla="*/ 2835586 w 4354968"/>
                <a:gd name="connsiteY32" fmla="*/ 1103746 h 3389746"/>
                <a:gd name="connsiteX33" fmla="*/ 2821732 w 4354968"/>
                <a:gd name="connsiteY33" fmla="*/ 1112982 h 3389746"/>
                <a:gd name="connsiteX34" fmla="*/ 2803259 w 4354968"/>
                <a:gd name="connsiteY34" fmla="*/ 1131455 h 3389746"/>
                <a:gd name="connsiteX35" fmla="*/ 2752459 w 4354968"/>
                <a:gd name="connsiteY35" fmla="*/ 1145309 h 3389746"/>
                <a:gd name="connsiteX36" fmla="*/ 2743223 w 4354968"/>
                <a:gd name="connsiteY36" fmla="*/ 1154546 h 3389746"/>
                <a:gd name="connsiteX37" fmla="*/ 2715514 w 4354968"/>
                <a:gd name="connsiteY37" fmla="*/ 1163782 h 3389746"/>
                <a:gd name="connsiteX38" fmla="*/ 2715514 w 4354968"/>
                <a:gd name="connsiteY38" fmla="*/ 1136073 h 3389746"/>
                <a:gd name="connsiteX39" fmla="*/ 2710895 w 4354968"/>
                <a:gd name="connsiteY39" fmla="*/ 1080655 h 3389746"/>
                <a:gd name="connsiteX40" fmla="*/ 2701659 w 4354968"/>
                <a:gd name="connsiteY40" fmla="*/ 1016000 h 3389746"/>
                <a:gd name="connsiteX41" fmla="*/ 2697041 w 4354968"/>
                <a:gd name="connsiteY41" fmla="*/ 997527 h 3389746"/>
                <a:gd name="connsiteX42" fmla="*/ 2687804 w 4354968"/>
                <a:gd name="connsiteY42" fmla="*/ 983673 h 3389746"/>
                <a:gd name="connsiteX43" fmla="*/ 2673950 w 4354968"/>
                <a:gd name="connsiteY43" fmla="*/ 951346 h 3389746"/>
                <a:gd name="connsiteX44" fmla="*/ 2660095 w 4354968"/>
                <a:gd name="connsiteY44" fmla="*/ 923637 h 3389746"/>
                <a:gd name="connsiteX45" fmla="*/ 2637004 w 4354968"/>
                <a:gd name="connsiteY45" fmla="*/ 905164 h 3389746"/>
                <a:gd name="connsiteX46" fmla="*/ 2627768 w 4354968"/>
                <a:gd name="connsiteY46" fmla="*/ 895927 h 3389746"/>
                <a:gd name="connsiteX47" fmla="*/ 2600059 w 4354968"/>
                <a:gd name="connsiteY47" fmla="*/ 877455 h 3389746"/>
                <a:gd name="connsiteX48" fmla="*/ 2572350 w 4354968"/>
                <a:gd name="connsiteY48" fmla="*/ 854364 h 3389746"/>
                <a:gd name="connsiteX49" fmla="*/ 2553877 w 4354968"/>
                <a:gd name="connsiteY49" fmla="*/ 835891 h 3389746"/>
                <a:gd name="connsiteX50" fmla="*/ 2540023 w 4354968"/>
                <a:gd name="connsiteY50" fmla="*/ 822037 h 3389746"/>
                <a:gd name="connsiteX51" fmla="*/ 2526168 w 4354968"/>
                <a:gd name="connsiteY51" fmla="*/ 794327 h 3389746"/>
                <a:gd name="connsiteX52" fmla="*/ 2521550 w 4354968"/>
                <a:gd name="connsiteY52" fmla="*/ 780473 h 3389746"/>
                <a:gd name="connsiteX53" fmla="*/ 2512314 w 4354968"/>
                <a:gd name="connsiteY53" fmla="*/ 762000 h 3389746"/>
                <a:gd name="connsiteX54" fmla="*/ 2484604 w 4354968"/>
                <a:gd name="connsiteY54" fmla="*/ 729673 h 3389746"/>
                <a:gd name="connsiteX55" fmla="*/ 2466132 w 4354968"/>
                <a:gd name="connsiteY55" fmla="*/ 683491 h 3389746"/>
                <a:gd name="connsiteX56" fmla="*/ 2443041 w 4354968"/>
                <a:gd name="connsiteY56" fmla="*/ 646546 h 3389746"/>
                <a:gd name="connsiteX57" fmla="*/ 2438423 w 4354968"/>
                <a:gd name="connsiteY57" fmla="*/ 632691 h 3389746"/>
                <a:gd name="connsiteX58" fmla="*/ 2364532 w 4354968"/>
                <a:gd name="connsiteY58" fmla="*/ 577273 h 3389746"/>
                <a:gd name="connsiteX59" fmla="*/ 2327586 w 4354968"/>
                <a:gd name="connsiteY59" fmla="*/ 549564 h 3389746"/>
                <a:gd name="connsiteX60" fmla="*/ 2313732 w 4354968"/>
                <a:gd name="connsiteY60" fmla="*/ 535709 h 3389746"/>
                <a:gd name="connsiteX61" fmla="*/ 2249077 w 4354968"/>
                <a:gd name="connsiteY61" fmla="*/ 503382 h 3389746"/>
                <a:gd name="connsiteX62" fmla="*/ 2225986 w 4354968"/>
                <a:gd name="connsiteY62" fmla="*/ 489527 h 3389746"/>
                <a:gd name="connsiteX63" fmla="*/ 2207514 w 4354968"/>
                <a:gd name="connsiteY63" fmla="*/ 475673 h 3389746"/>
                <a:gd name="connsiteX64" fmla="*/ 2193659 w 4354968"/>
                <a:gd name="connsiteY64" fmla="*/ 466437 h 3389746"/>
                <a:gd name="connsiteX65" fmla="*/ 2161332 w 4354968"/>
                <a:gd name="connsiteY65" fmla="*/ 434109 h 3389746"/>
                <a:gd name="connsiteX66" fmla="*/ 2119768 w 4354968"/>
                <a:gd name="connsiteY66" fmla="*/ 411018 h 3389746"/>
                <a:gd name="connsiteX67" fmla="*/ 2101295 w 4354968"/>
                <a:gd name="connsiteY67" fmla="*/ 392546 h 3389746"/>
                <a:gd name="connsiteX68" fmla="*/ 2087441 w 4354968"/>
                <a:gd name="connsiteY68" fmla="*/ 387927 h 3389746"/>
                <a:gd name="connsiteX69" fmla="*/ 2073586 w 4354968"/>
                <a:gd name="connsiteY69" fmla="*/ 378691 h 3389746"/>
                <a:gd name="connsiteX70" fmla="*/ 1976604 w 4354968"/>
                <a:gd name="connsiteY70" fmla="*/ 314037 h 3389746"/>
                <a:gd name="connsiteX71" fmla="*/ 1925804 w 4354968"/>
                <a:gd name="connsiteY71" fmla="*/ 290946 h 3389746"/>
                <a:gd name="connsiteX72" fmla="*/ 1902714 w 4354968"/>
                <a:gd name="connsiteY72" fmla="*/ 277091 h 3389746"/>
                <a:gd name="connsiteX73" fmla="*/ 1865768 w 4354968"/>
                <a:gd name="connsiteY73" fmla="*/ 240146 h 3389746"/>
                <a:gd name="connsiteX74" fmla="*/ 1824204 w 4354968"/>
                <a:gd name="connsiteY74" fmla="*/ 203200 h 3389746"/>
                <a:gd name="connsiteX75" fmla="*/ 1741077 w 4354968"/>
                <a:gd name="connsiteY75" fmla="*/ 157018 h 3389746"/>
                <a:gd name="connsiteX76" fmla="*/ 1704132 w 4354968"/>
                <a:gd name="connsiteY76" fmla="*/ 129309 h 3389746"/>
                <a:gd name="connsiteX77" fmla="*/ 1685659 w 4354968"/>
                <a:gd name="connsiteY77" fmla="*/ 124691 h 3389746"/>
                <a:gd name="connsiteX78" fmla="*/ 1667186 w 4354968"/>
                <a:gd name="connsiteY78" fmla="*/ 115455 h 3389746"/>
                <a:gd name="connsiteX79" fmla="*/ 1634859 w 4354968"/>
                <a:gd name="connsiteY79" fmla="*/ 101600 h 3389746"/>
                <a:gd name="connsiteX80" fmla="*/ 1616386 w 4354968"/>
                <a:gd name="connsiteY80" fmla="*/ 96982 h 3389746"/>
                <a:gd name="connsiteX81" fmla="*/ 1560968 w 4354968"/>
                <a:gd name="connsiteY81" fmla="*/ 83127 h 3389746"/>
                <a:gd name="connsiteX82" fmla="*/ 1537877 w 4354968"/>
                <a:gd name="connsiteY82" fmla="*/ 73891 h 3389746"/>
                <a:gd name="connsiteX83" fmla="*/ 1519404 w 4354968"/>
                <a:gd name="connsiteY83" fmla="*/ 64655 h 3389746"/>
                <a:gd name="connsiteX84" fmla="*/ 1482459 w 4354968"/>
                <a:gd name="connsiteY84" fmla="*/ 50800 h 3389746"/>
                <a:gd name="connsiteX85" fmla="*/ 1463986 w 4354968"/>
                <a:gd name="connsiteY85" fmla="*/ 46182 h 3389746"/>
                <a:gd name="connsiteX86" fmla="*/ 1376241 w 4354968"/>
                <a:gd name="connsiteY86" fmla="*/ 32327 h 3389746"/>
                <a:gd name="connsiteX87" fmla="*/ 1316204 w 4354968"/>
                <a:gd name="connsiteY87" fmla="*/ 18473 h 3389746"/>
                <a:gd name="connsiteX88" fmla="*/ 1251550 w 4354968"/>
                <a:gd name="connsiteY88" fmla="*/ 0 h 3389746"/>
                <a:gd name="connsiteX89" fmla="*/ 762023 w 4354968"/>
                <a:gd name="connsiteY89" fmla="*/ 4618 h 3389746"/>
                <a:gd name="connsiteX90" fmla="*/ 738932 w 4354968"/>
                <a:gd name="connsiteY90" fmla="*/ 13855 h 3389746"/>
                <a:gd name="connsiteX91" fmla="*/ 438750 w 4354968"/>
                <a:gd name="connsiteY91" fmla="*/ 27709 h 3389746"/>
                <a:gd name="connsiteX92" fmla="*/ 383332 w 4354968"/>
                <a:gd name="connsiteY92" fmla="*/ 36946 h 3389746"/>
                <a:gd name="connsiteX93" fmla="*/ 369477 w 4354968"/>
                <a:gd name="connsiteY93" fmla="*/ 41564 h 3389746"/>
                <a:gd name="connsiteX94" fmla="*/ 351004 w 4354968"/>
                <a:gd name="connsiteY94" fmla="*/ 46182 h 3389746"/>
                <a:gd name="connsiteX95" fmla="*/ 323295 w 4354968"/>
                <a:gd name="connsiteY95" fmla="*/ 50800 h 3389746"/>
                <a:gd name="connsiteX96" fmla="*/ 304823 w 4354968"/>
                <a:gd name="connsiteY96" fmla="*/ 55418 h 3389746"/>
                <a:gd name="connsiteX97" fmla="*/ 267877 w 4354968"/>
                <a:gd name="connsiteY97" fmla="*/ 60037 h 3389746"/>
                <a:gd name="connsiteX98" fmla="*/ 235550 w 4354968"/>
                <a:gd name="connsiteY98" fmla="*/ 69273 h 3389746"/>
                <a:gd name="connsiteX99" fmla="*/ 170895 w 4354968"/>
                <a:gd name="connsiteY99" fmla="*/ 87746 h 3389746"/>
                <a:gd name="connsiteX100" fmla="*/ 157041 w 4354968"/>
                <a:gd name="connsiteY100" fmla="*/ 96982 h 3389746"/>
                <a:gd name="connsiteX101" fmla="*/ 143186 w 4354968"/>
                <a:gd name="connsiteY101" fmla="*/ 101600 h 3389746"/>
                <a:gd name="connsiteX102" fmla="*/ 120095 w 4354968"/>
                <a:gd name="connsiteY102" fmla="*/ 120073 h 3389746"/>
                <a:gd name="connsiteX103" fmla="*/ 83150 w 4354968"/>
                <a:gd name="connsiteY103" fmla="*/ 138546 h 3389746"/>
                <a:gd name="connsiteX104" fmla="*/ 55441 w 4354968"/>
                <a:gd name="connsiteY104" fmla="*/ 166255 h 3389746"/>
                <a:gd name="connsiteX105" fmla="*/ 50823 w 4354968"/>
                <a:gd name="connsiteY105" fmla="*/ 180109 h 3389746"/>
                <a:gd name="connsiteX106" fmla="*/ 23114 w 4354968"/>
                <a:gd name="connsiteY106" fmla="*/ 244764 h 3389746"/>
                <a:gd name="connsiteX107" fmla="*/ 9259 w 4354968"/>
                <a:gd name="connsiteY107" fmla="*/ 286327 h 3389746"/>
                <a:gd name="connsiteX108" fmla="*/ 4641 w 4354968"/>
                <a:gd name="connsiteY108" fmla="*/ 387927 h 3389746"/>
                <a:gd name="connsiteX109" fmla="*/ 23 w 4354968"/>
                <a:gd name="connsiteY109" fmla="*/ 438727 h 3389746"/>
                <a:gd name="connsiteX110" fmla="*/ 4641 w 4354968"/>
                <a:gd name="connsiteY110" fmla="*/ 655782 h 3389746"/>
                <a:gd name="connsiteX111" fmla="*/ 18495 w 4354968"/>
                <a:gd name="connsiteY111" fmla="*/ 692727 h 3389746"/>
                <a:gd name="connsiteX112" fmla="*/ 27732 w 4354968"/>
                <a:gd name="connsiteY112" fmla="*/ 720437 h 3389746"/>
                <a:gd name="connsiteX113" fmla="*/ 50823 w 4354968"/>
                <a:gd name="connsiteY113" fmla="*/ 812800 h 3389746"/>
                <a:gd name="connsiteX114" fmla="*/ 83150 w 4354968"/>
                <a:gd name="connsiteY114" fmla="*/ 882073 h 3389746"/>
                <a:gd name="connsiteX115" fmla="*/ 166277 w 4354968"/>
                <a:gd name="connsiteY115" fmla="*/ 1080655 h 3389746"/>
                <a:gd name="connsiteX116" fmla="*/ 207841 w 4354968"/>
                <a:gd name="connsiteY116" fmla="*/ 1168400 h 3389746"/>
                <a:gd name="connsiteX117" fmla="*/ 263259 w 4354968"/>
                <a:gd name="connsiteY117" fmla="*/ 1330037 h 3389746"/>
                <a:gd name="connsiteX118" fmla="*/ 318677 w 4354968"/>
                <a:gd name="connsiteY118" fmla="*/ 1473200 h 3389746"/>
                <a:gd name="connsiteX119" fmla="*/ 411041 w 4354968"/>
                <a:gd name="connsiteY119" fmla="*/ 1676400 h 3389746"/>
                <a:gd name="connsiteX120" fmla="*/ 512641 w 4354968"/>
                <a:gd name="connsiteY120" fmla="*/ 1838037 h 3389746"/>
                <a:gd name="connsiteX121" fmla="*/ 568059 w 4354968"/>
                <a:gd name="connsiteY121" fmla="*/ 1911927 h 3389746"/>
                <a:gd name="connsiteX122" fmla="*/ 609623 w 4354968"/>
                <a:gd name="connsiteY122" fmla="*/ 1967346 h 3389746"/>
                <a:gd name="connsiteX123" fmla="*/ 641950 w 4354968"/>
                <a:gd name="connsiteY123" fmla="*/ 2018146 h 3389746"/>
                <a:gd name="connsiteX124" fmla="*/ 669659 w 4354968"/>
                <a:gd name="connsiteY124" fmla="*/ 2050473 h 3389746"/>
                <a:gd name="connsiteX125" fmla="*/ 734314 w 4354968"/>
                <a:gd name="connsiteY125" fmla="*/ 2133600 h 3389746"/>
                <a:gd name="connsiteX126" fmla="*/ 757404 w 4354968"/>
                <a:gd name="connsiteY126" fmla="*/ 2161309 h 3389746"/>
                <a:gd name="connsiteX127" fmla="*/ 780495 w 4354968"/>
                <a:gd name="connsiteY127" fmla="*/ 2193637 h 3389746"/>
                <a:gd name="connsiteX128" fmla="*/ 798968 w 4354968"/>
                <a:gd name="connsiteY128" fmla="*/ 2225964 h 3389746"/>
                <a:gd name="connsiteX129" fmla="*/ 854386 w 4354968"/>
                <a:gd name="connsiteY129" fmla="*/ 2299855 h 3389746"/>
                <a:gd name="connsiteX130" fmla="*/ 895950 w 4354968"/>
                <a:gd name="connsiteY130" fmla="*/ 2378364 h 3389746"/>
                <a:gd name="connsiteX131" fmla="*/ 919041 w 4354968"/>
                <a:gd name="connsiteY131" fmla="*/ 2419927 h 3389746"/>
                <a:gd name="connsiteX132" fmla="*/ 965223 w 4354968"/>
                <a:gd name="connsiteY132" fmla="*/ 2470727 h 3389746"/>
                <a:gd name="connsiteX133" fmla="*/ 1034495 w 4354968"/>
                <a:gd name="connsiteY133" fmla="*/ 2586182 h 3389746"/>
                <a:gd name="connsiteX134" fmla="*/ 1103768 w 4354968"/>
                <a:gd name="connsiteY134" fmla="*/ 2660073 h 3389746"/>
                <a:gd name="connsiteX135" fmla="*/ 1186895 w 4354968"/>
                <a:gd name="connsiteY135" fmla="*/ 2770909 h 3389746"/>
                <a:gd name="connsiteX136" fmla="*/ 1214604 w 4354968"/>
                <a:gd name="connsiteY136" fmla="*/ 2807855 h 3389746"/>
                <a:gd name="connsiteX137" fmla="*/ 1274641 w 4354968"/>
                <a:gd name="connsiteY137" fmla="*/ 2867891 h 3389746"/>
                <a:gd name="connsiteX138" fmla="*/ 1293114 w 4354968"/>
                <a:gd name="connsiteY138" fmla="*/ 2886364 h 3389746"/>
                <a:gd name="connsiteX139" fmla="*/ 1311586 w 4354968"/>
                <a:gd name="connsiteY139" fmla="*/ 2909455 h 3389746"/>
                <a:gd name="connsiteX140" fmla="*/ 1367004 w 4354968"/>
                <a:gd name="connsiteY140" fmla="*/ 2960255 h 3389746"/>
                <a:gd name="connsiteX141" fmla="*/ 1422423 w 4354968"/>
                <a:gd name="connsiteY141" fmla="*/ 3020291 h 3389746"/>
                <a:gd name="connsiteX142" fmla="*/ 1445514 w 4354968"/>
                <a:gd name="connsiteY142" fmla="*/ 3043382 h 3389746"/>
                <a:gd name="connsiteX143" fmla="*/ 1463986 w 4354968"/>
                <a:gd name="connsiteY143" fmla="*/ 3052618 h 3389746"/>
                <a:gd name="connsiteX144" fmla="*/ 1537877 w 4354968"/>
                <a:gd name="connsiteY144" fmla="*/ 3103418 h 3389746"/>
                <a:gd name="connsiteX145" fmla="*/ 1560968 w 4354968"/>
                <a:gd name="connsiteY145" fmla="*/ 3121891 h 3389746"/>
                <a:gd name="connsiteX146" fmla="*/ 1602532 w 4354968"/>
                <a:gd name="connsiteY146" fmla="*/ 3149600 h 3389746"/>
                <a:gd name="connsiteX147" fmla="*/ 1625623 w 4354968"/>
                <a:gd name="connsiteY147" fmla="*/ 3172691 h 3389746"/>
                <a:gd name="connsiteX148" fmla="*/ 1657950 w 4354968"/>
                <a:gd name="connsiteY148" fmla="*/ 3186546 h 3389746"/>
                <a:gd name="connsiteX149" fmla="*/ 1722604 w 4354968"/>
                <a:gd name="connsiteY149" fmla="*/ 3223491 h 3389746"/>
                <a:gd name="connsiteX150" fmla="*/ 1754932 w 4354968"/>
                <a:gd name="connsiteY150" fmla="*/ 3237346 h 3389746"/>
                <a:gd name="connsiteX151" fmla="*/ 1801114 w 4354968"/>
                <a:gd name="connsiteY151" fmla="*/ 3269673 h 3389746"/>
                <a:gd name="connsiteX152" fmla="*/ 1865768 w 4354968"/>
                <a:gd name="connsiteY152" fmla="*/ 3297382 h 3389746"/>
                <a:gd name="connsiteX153" fmla="*/ 1916568 w 4354968"/>
                <a:gd name="connsiteY153" fmla="*/ 3320473 h 3389746"/>
                <a:gd name="connsiteX154" fmla="*/ 1939659 w 4354968"/>
                <a:gd name="connsiteY154" fmla="*/ 3325091 h 3389746"/>
                <a:gd name="connsiteX155" fmla="*/ 1962750 w 4354968"/>
                <a:gd name="connsiteY155" fmla="*/ 3334327 h 3389746"/>
                <a:gd name="connsiteX156" fmla="*/ 1999695 w 4354968"/>
                <a:gd name="connsiteY156" fmla="*/ 3338946 h 3389746"/>
                <a:gd name="connsiteX157" fmla="*/ 2032023 w 4354968"/>
                <a:gd name="connsiteY157" fmla="*/ 3348182 h 3389746"/>
                <a:gd name="connsiteX158" fmla="*/ 2055114 w 4354968"/>
                <a:gd name="connsiteY158" fmla="*/ 3357418 h 3389746"/>
                <a:gd name="connsiteX159" fmla="*/ 2129004 w 4354968"/>
                <a:gd name="connsiteY159" fmla="*/ 3366655 h 3389746"/>
                <a:gd name="connsiteX160" fmla="*/ 2161332 w 4354968"/>
                <a:gd name="connsiteY160" fmla="*/ 3371273 h 3389746"/>
                <a:gd name="connsiteX161" fmla="*/ 2193659 w 4354968"/>
                <a:gd name="connsiteY161" fmla="*/ 3380509 h 3389746"/>
                <a:gd name="connsiteX162" fmla="*/ 2216750 w 4354968"/>
                <a:gd name="connsiteY162" fmla="*/ 3389746 h 3389746"/>
                <a:gd name="connsiteX163" fmla="*/ 2872532 w 4354968"/>
                <a:gd name="connsiteY163" fmla="*/ 3380509 h 3389746"/>
                <a:gd name="connsiteX164" fmla="*/ 2914095 w 4354968"/>
                <a:gd name="connsiteY164" fmla="*/ 3362037 h 3389746"/>
                <a:gd name="connsiteX165" fmla="*/ 2941804 w 4354968"/>
                <a:gd name="connsiteY165" fmla="*/ 3348182 h 3389746"/>
                <a:gd name="connsiteX166" fmla="*/ 2987986 w 4354968"/>
                <a:gd name="connsiteY166" fmla="*/ 3334327 h 3389746"/>
                <a:gd name="connsiteX167" fmla="*/ 3071114 w 4354968"/>
                <a:gd name="connsiteY167" fmla="*/ 3288146 h 3389746"/>
                <a:gd name="connsiteX168" fmla="*/ 3121914 w 4354968"/>
                <a:gd name="connsiteY168" fmla="*/ 3255818 h 3389746"/>
                <a:gd name="connsiteX169" fmla="*/ 3177332 w 4354968"/>
                <a:gd name="connsiteY169" fmla="*/ 3205018 h 3389746"/>
                <a:gd name="connsiteX170" fmla="*/ 3241986 w 4354968"/>
                <a:gd name="connsiteY170" fmla="*/ 3144982 h 3389746"/>
                <a:gd name="connsiteX171" fmla="*/ 3255841 w 4354968"/>
                <a:gd name="connsiteY171" fmla="*/ 3131127 h 3389746"/>
                <a:gd name="connsiteX172" fmla="*/ 3283550 w 4354968"/>
                <a:gd name="connsiteY172" fmla="*/ 3084946 h 3389746"/>
                <a:gd name="connsiteX173" fmla="*/ 3311259 w 4354968"/>
                <a:gd name="connsiteY173" fmla="*/ 3024909 h 3389746"/>
                <a:gd name="connsiteX174" fmla="*/ 3329732 w 4354968"/>
                <a:gd name="connsiteY174" fmla="*/ 3006437 h 3389746"/>
                <a:gd name="connsiteX175" fmla="*/ 3343586 w 4354968"/>
                <a:gd name="connsiteY175" fmla="*/ 2960255 h 3389746"/>
                <a:gd name="connsiteX176" fmla="*/ 3362059 w 4354968"/>
                <a:gd name="connsiteY176" fmla="*/ 2927927 h 3389746"/>
                <a:gd name="connsiteX177" fmla="*/ 3371295 w 4354968"/>
                <a:gd name="connsiteY177" fmla="*/ 2881746 h 3389746"/>
                <a:gd name="connsiteX178" fmla="*/ 3375914 w 4354968"/>
                <a:gd name="connsiteY178" fmla="*/ 2854037 h 3389746"/>
                <a:gd name="connsiteX179" fmla="*/ 3389768 w 4354968"/>
                <a:gd name="connsiteY179" fmla="*/ 2807855 h 3389746"/>
                <a:gd name="connsiteX180" fmla="*/ 3394386 w 4354968"/>
                <a:gd name="connsiteY180" fmla="*/ 2761673 h 3389746"/>
                <a:gd name="connsiteX181" fmla="*/ 3403623 w 4354968"/>
                <a:gd name="connsiteY181" fmla="*/ 2733964 h 3389746"/>
                <a:gd name="connsiteX182" fmla="*/ 3408241 w 4354968"/>
                <a:gd name="connsiteY182" fmla="*/ 2715491 h 3389746"/>
                <a:gd name="connsiteX183" fmla="*/ 3454423 w 4354968"/>
                <a:gd name="connsiteY183" fmla="*/ 2618509 h 3389746"/>
                <a:gd name="connsiteX184" fmla="*/ 3486750 w 4354968"/>
                <a:gd name="connsiteY184" fmla="*/ 2576946 h 3389746"/>
                <a:gd name="connsiteX185" fmla="*/ 3569877 w 4354968"/>
                <a:gd name="connsiteY185" fmla="*/ 2489200 h 3389746"/>
                <a:gd name="connsiteX186" fmla="*/ 3648386 w 4354968"/>
                <a:gd name="connsiteY186" fmla="*/ 2429164 h 3389746"/>
                <a:gd name="connsiteX187" fmla="*/ 3717659 w 4354968"/>
                <a:gd name="connsiteY187" fmla="*/ 2373746 h 3389746"/>
                <a:gd name="connsiteX188" fmla="*/ 3800786 w 4354968"/>
                <a:gd name="connsiteY188" fmla="*/ 2332182 h 3389746"/>
                <a:gd name="connsiteX189" fmla="*/ 3888532 w 4354968"/>
                <a:gd name="connsiteY189" fmla="*/ 2262909 h 3389746"/>
                <a:gd name="connsiteX190" fmla="*/ 3967041 w 4354968"/>
                <a:gd name="connsiteY190" fmla="*/ 2212109 h 3389746"/>
                <a:gd name="connsiteX191" fmla="*/ 4027077 w 4354968"/>
                <a:gd name="connsiteY191" fmla="*/ 2161309 h 3389746"/>
                <a:gd name="connsiteX192" fmla="*/ 4082495 w 4354968"/>
                <a:gd name="connsiteY192" fmla="*/ 2124364 h 3389746"/>
                <a:gd name="connsiteX193" fmla="*/ 4137914 w 4354968"/>
                <a:gd name="connsiteY193" fmla="*/ 2078182 h 3389746"/>
                <a:gd name="connsiteX194" fmla="*/ 4188714 w 4354968"/>
                <a:gd name="connsiteY194" fmla="*/ 2045855 h 3389746"/>
                <a:gd name="connsiteX195" fmla="*/ 4267223 w 4354968"/>
                <a:gd name="connsiteY195" fmla="*/ 1990437 h 3389746"/>
                <a:gd name="connsiteX196" fmla="*/ 4308786 w 4354968"/>
                <a:gd name="connsiteY196" fmla="*/ 1958109 h 3389746"/>
                <a:gd name="connsiteX197" fmla="*/ 4327259 w 4354968"/>
                <a:gd name="connsiteY197" fmla="*/ 1935018 h 3389746"/>
                <a:gd name="connsiteX198" fmla="*/ 4345732 w 4354968"/>
                <a:gd name="connsiteY198" fmla="*/ 1874982 h 3389746"/>
                <a:gd name="connsiteX199" fmla="*/ 4354968 w 4354968"/>
                <a:gd name="connsiteY199" fmla="*/ 1819564 h 3389746"/>
                <a:gd name="connsiteX200" fmla="*/ 4350350 w 4354968"/>
                <a:gd name="connsiteY200" fmla="*/ 1117600 h 3389746"/>
                <a:gd name="connsiteX201" fmla="*/ 4322641 w 4354968"/>
                <a:gd name="connsiteY201" fmla="*/ 1071418 h 3389746"/>
                <a:gd name="connsiteX202" fmla="*/ 4304168 w 4354968"/>
                <a:gd name="connsiteY202" fmla="*/ 1048327 h 3389746"/>
                <a:gd name="connsiteX203" fmla="*/ 4276459 w 4354968"/>
                <a:gd name="connsiteY203" fmla="*/ 1034473 h 3389746"/>
                <a:gd name="connsiteX204" fmla="*/ 4257986 w 4354968"/>
                <a:gd name="connsiteY204" fmla="*/ 1025237 h 3389746"/>
                <a:gd name="connsiteX205" fmla="*/ 4244132 w 4354968"/>
                <a:gd name="connsiteY205" fmla="*/ 1016000 h 3389746"/>
                <a:gd name="connsiteX206" fmla="*/ 4211804 w 4354968"/>
                <a:gd name="connsiteY206" fmla="*/ 1006764 h 3389746"/>
                <a:gd name="connsiteX207" fmla="*/ 4161004 w 4354968"/>
                <a:gd name="connsiteY207" fmla="*/ 979055 h 3389746"/>
                <a:gd name="connsiteX208" fmla="*/ 4137914 w 4354968"/>
                <a:gd name="connsiteY208" fmla="*/ 969818 h 3389746"/>
                <a:gd name="connsiteX209" fmla="*/ 4091732 w 4354968"/>
                <a:gd name="connsiteY209" fmla="*/ 937491 h 3389746"/>
                <a:gd name="connsiteX210" fmla="*/ 4054786 w 4354968"/>
                <a:gd name="connsiteY210" fmla="*/ 895927 h 3389746"/>
                <a:gd name="connsiteX211" fmla="*/ 3999368 w 4354968"/>
                <a:gd name="connsiteY211" fmla="*/ 872837 h 338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4354968" h="3389746">
                  <a:moveTo>
                    <a:pt x="3999368" y="872837"/>
                  </a:moveTo>
                  <a:cubicBezTo>
                    <a:pt x="3986283" y="867449"/>
                    <a:pt x="3984200" y="866038"/>
                    <a:pt x="3976277" y="863600"/>
                  </a:cubicBezTo>
                  <a:cubicBezTo>
                    <a:pt x="3942888" y="853326"/>
                    <a:pt x="3942529" y="855541"/>
                    <a:pt x="3911623" y="849746"/>
                  </a:cubicBezTo>
                  <a:cubicBezTo>
                    <a:pt x="3841502" y="836598"/>
                    <a:pt x="3889703" y="842935"/>
                    <a:pt x="3819259" y="835891"/>
                  </a:cubicBezTo>
                  <a:cubicBezTo>
                    <a:pt x="3780804" y="826278"/>
                    <a:pt x="3821279" y="835520"/>
                    <a:pt x="3759223" y="826655"/>
                  </a:cubicBezTo>
                  <a:cubicBezTo>
                    <a:pt x="3751452" y="825545"/>
                    <a:pt x="3743829" y="823576"/>
                    <a:pt x="3736132" y="822037"/>
                  </a:cubicBezTo>
                  <a:cubicBezTo>
                    <a:pt x="3594351" y="824252"/>
                    <a:pt x="3524312" y="807533"/>
                    <a:pt x="3417477" y="831273"/>
                  </a:cubicBezTo>
                  <a:cubicBezTo>
                    <a:pt x="3411281" y="832650"/>
                    <a:pt x="3405162" y="834352"/>
                    <a:pt x="3399004" y="835891"/>
                  </a:cubicBezTo>
                  <a:cubicBezTo>
                    <a:pt x="3395925" y="842049"/>
                    <a:pt x="3394175" y="849075"/>
                    <a:pt x="3389768" y="854364"/>
                  </a:cubicBezTo>
                  <a:cubicBezTo>
                    <a:pt x="3375232" y="871808"/>
                    <a:pt x="3340188" y="866848"/>
                    <a:pt x="3325114" y="868218"/>
                  </a:cubicBezTo>
                  <a:cubicBezTo>
                    <a:pt x="3293655" y="878706"/>
                    <a:pt x="3332364" y="865500"/>
                    <a:pt x="3288168" y="882073"/>
                  </a:cubicBezTo>
                  <a:cubicBezTo>
                    <a:pt x="3274916" y="887042"/>
                    <a:pt x="3270400" y="887669"/>
                    <a:pt x="3255841" y="891309"/>
                  </a:cubicBezTo>
                  <a:cubicBezTo>
                    <a:pt x="3237800" y="909350"/>
                    <a:pt x="3256729" y="893175"/>
                    <a:pt x="3232750" y="905164"/>
                  </a:cubicBezTo>
                  <a:cubicBezTo>
                    <a:pt x="3227786" y="907646"/>
                    <a:pt x="3223967" y="912146"/>
                    <a:pt x="3218895" y="914400"/>
                  </a:cubicBezTo>
                  <a:cubicBezTo>
                    <a:pt x="3209998" y="918354"/>
                    <a:pt x="3199287" y="918236"/>
                    <a:pt x="3191186" y="923637"/>
                  </a:cubicBezTo>
                  <a:cubicBezTo>
                    <a:pt x="3186568" y="926716"/>
                    <a:pt x="3182404" y="930619"/>
                    <a:pt x="3177332" y="932873"/>
                  </a:cubicBezTo>
                  <a:cubicBezTo>
                    <a:pt x="3168435" y="936827"/>
                    <a:pt x="3149623" y="942109"/>
                    <a:pt x="3149623" y="942109"/>
                  </a:cubicBezTo>
                  <a:cubicBezTo>
                    <a:pt x="3145005" y="945188"/>
                    <a:pt x="3140733" y="948864"/>
                    <a:pt x="3135768" y="951346"/>
                  </a:cubicBezTo>
                  <a:cubicBezTo>
                    <a:pt x="3131414" y="953523"/>
                    <a:pt x="3126088" y="953460"/>
                    <a:pt x="3121914" y="955964"/>
                  </a:cubicBezTo>
                  <a:cubicBezTo>
                    <a:pt x="3118180" y="958204"/>
                    <a:pt x="3116571" y="963253"/>
                    <a:pt x="3112677" y="965200"/>
                  </a:cubicBezTo>
                  <a:cubicBezTo>
                    <a:pt x="3103969" y="969554"/>
                    <a:pt x="3093069" y="969036"/>
                    <a:pt x="3084968" y="974437"/>
                  </a:cubicBezTo>
                  <a:cubicBezTo>
                    <a:pt x="3080350" y="977516"/>
                    <a:pt x="3076186" y="981419"/>
                    <a:pt x="3071114" y="983673"/>
                  </a:cubicBezTo>
                  <a:cubicBezTo>
                    <a:pt x="3062217" y="987627"/>
                    <a:pt x="3043404" y="992909"/>
                    <a:pt x="3043404" y="992909"/>
                  </a:cubicBezTo>
                  <a:cubicBezTo>
                    <a:pt x="3034168" y="999067"/>
                    <a:pt x="3026226" y="1007872"/>
                    <a:pt x="3015695" y="1011382"/>
                  </a:cubicBezTo>
                  <a:lnTo>
                    <a:pt x="2987986" y="1020618"/>
                  </a:lnTo>
                  <a:cubicBezTo>
                    <a:pt x="2943791" y="1064816"/>
                    <a:pt x="3000377" y="1012357"/>
                    <a:pt x="2960277" y="1039091"/>
                  </a:cubicBezTo>
                  <a:cubicBezTo>
                    <a:pt x="2954843" y="1042714"/>
                    <a:pt x="2952132" y="1049774"/>
                    <a:pt x="2946423" y="1052946"/>
                  </a:cubicBezTo>
                  <a:cubicBezTo>
                    <a:pt x="2937912" y="1057674"/>
                    <a:pt x="2927950" y="1059103"/>
                    <a:pt x="2918714" y="1062182"/>
                  </a:cubicBezTo>
                  <a:lnTo>
                    <a:pt x="2904859" y="1066800"/>
                  </a:lnTo>
                  <a:cubicBezTo>
                    <a:pt x="2896267" y="1075393"/>
                    <a:pt x="2893422" y="1079446"/>
                    <a:pt x="2881768" y="1085273"/>
                  </a:cubicBezTo>
                  <a:cubicBezTo>
                    <a:pt x="2877414" y="1087450"/>
                    <a:pt x="2872388" y="1087974"/>
                    <a:pt x="2867914" y="1089891"/>
                  </a:cubicBezTo>
                  <a:cubicBezTo>
                    <a:pt x="2861586" y="1092603"/>
                    <a:pt x="2855769" y="1096415"/>
                    <a:pt x="2849441" y="1099127"/>
                  </a:cubicBezTo>
                  <a:cubicBezTo>
                    <a:pt x="2844966" y="1101045"/>
                    <a:pt x="2839940" y="1101569"/>
                    <a:pt x="2835586" y="1103746"/>
                  </a:cubicBezTo>
                  <a:cubicBezTo>
                    <a:pt x="2830622" y="1106228"/>
                    <a:pt x="2825946" y="1109370"/>
                    <a:pt x="2821732" y="1112982"/>
                  </a:cubicBezTo>
                  <a:cubicBezTo>
                    <a:pt x="2815120" y="1118649"/>
                    <a:pt x="2811707" y="1129343"/>
                    <a:pt x="2803259" y="1131455"/>
                  </a:cubicBezTo>
                  <a:cubicBezTo>
                    <a:pt x="2761591" y="1141872"/>
                    <a:pt x="2778357" y="1136677"/>
                    <a:pt x="2752459" y="1145309"/>
                  </a:cubicBezTo>
                  <a:cubicBezTo>
                    <a:pt x="2749380" y="1148388"/>
                    <a:pt x="2747117" y="1152599"/>
                    <a:pt x="2743223" y="1154546"/>
                  </a:cubicBezTo>
                  <a:cubicBezTo>
                    <a:pt x="2734515" y="1158900"/>
                    <a:pt x="2715514" y="1163782"/>
                    <a:pt x="2715514" y="1163782"/>
                  </a:cubicBezTo>
                  <a:cubicBezTo>
                    <a:pt x="2703196" y="1126834"/>
                    <a:pt x="2715514" y="1173019"/>
                    <a:pt x="2715514" y="1136073"/>
                  </a:cubicBezTo>
                  <a:cubicBezTo>
                    <a:pt x="2715514" y="1117536"/>
                    <a:pt x="2713020" y="1099070"/>
                    <a:pt x="2710895" y="1080655"/>
                  </a:cubicBezTo>
                  <a:cubicBezTo>
                    <a:pt x="2708400" y="1059028"/>
                    <a:pt x="2706939" y="1037121"/>
                    <a:pt x="2701659" y="1016000"/>
                  </a:cubicBezTo>
                  <a:cubicBezTo>
                    <a:pt x="2700120" y="1009842"/>
                    <a:pt x="2699541" y="1003361"/>
                    <a:pt x="2697041" y="997527"/>
                  </a:cubicBezTo>
                  <a:cubicBezTo>
                    <a:pt x="2694855" y="992425"/>
                    <a:pt x="2690883" y="988291"/>
                    <a:pt x="2687804" y="983673"/>
                  </a:cubicBezTo>
                  <a:cubicBezTo>
                    <a:pt x="2678193" y="945225"/>
                    <a:pt x="2689896" y="983240"/>
                    <a:pt x="2673950" y="951346"/>
                  </a:cubicBezTo>
                  <a:cubicBezTo>
                    <a:pt x="2662567" y="928579"/>
                    <a:pt x="2677745" y="945699"/>
                    <a:pt x="2660095" y="923637"/>
                  </a:cubicBezTo>
                  <a:cubicBezTo>
                    <a:pt x="2650178" y="911241"/>
                    <a:pt x="2650347" y="915838"/>
                    <a:pt x="2637004" y="905164"/>
                  </a:cubicBezTo>
                  <a:cubicBezTo>
                    <a:pt x="2633604" y="902444"/>
                    <a:pt x="2631251" y="898539"/>
                    <a:pt x="2627768" y="895927"/>
                  </a:cubicBezTo>
                  <a:cubicBezTo>
                    <a:pt x="2618888" y="889267"/>
                    <a:pt x="2600059" y="877455"/>
                    <a:pt x="2600059" y="877455"/>
                  </a:cubicBezTo>
                  <a:cubicBezTo>
                    <a:pt x="2580706" y="848424"/>
                    <a:pt x="2603599" y="877800"/>
                    <a:pt x="2572350" y="854364"/>
                  </a:cubicBezTo>
                  <a:cubicBezTo>
                    <a:pt x="2565383" y="849139"/>
                    <a:pt x="2560035" y="842049"/>
                    <a:pt x="2553877" y="835891"/>
                  </a:cubicBezTo>
                  <a:lnTo>
                    <a:pt x="2540023" y="822037"/>
                  </a:lnTo>
                  <a:cubicBezTo>
                    <a:pt x="2528630" y="776474"/>
                    <a:pt x="2543814" y="823738"/>
                    <a:pt x="2526168" y="794327"/>
                  </a:cubicBezTo>
                  <a:cubicBezTo>
                    <a:pt x="2523664" y="790153"/>
                    <a:pt x="2523467" y="784947"/>
                    <a:pt x="2521550" y="780473"/>
                  </a:cubicBezTo>
                  <a:cubicBezTo>
                    <a:pt x="2518838" y="774145"/>
                    <a:pt x="2515730" y="767977"/>
                    <a:pt x="2512314" y="762000"/>
                  </a:cubicBezTo>
                  <a:cubicBezTo>
                    <a:pt x="2502938" y="745592"/>
                    <a:pt x="2499640" y="744709"/>
                    <a:pt x="2484604" y="729673"/>
                  </a:cubicBezTo>
                  <a:cubicBezTo>
                    <a:pt x="2462940" y="686342"/>
                    <a:pt x="2488964" y="740571"/>
                    <a:pt x="2466132" y="683491"/>
                  </a:cubicBezTo>
                  <a:cubicBezTo>
                    <a:pt x="2458888" y="665381"/>
                    <a:pt x="2454950" y="662424"/>
                    <a:pt x="2443041" y="646546"/>
                  </a:cubicBezTo>
                  <a:cubicBezTo>
                    <a:pt x="2441502" y="641928"/>
                    <a:pt x="2441252" y="636652"/>
                    <a:pt x="2438423" y="632691"/>
                  </a:cubicBezTo>
                  <a:cubicBezTo>
                    <a:pt x="2422891" y="610946"/>
                    <a:pt x="2379675" y="587368"/>
                    <a:pt x="2364532" y="577273"/>
                  </a:cubicBezTo>
                  <a:cubicBezTo>
                    <a:pt x="2348032" y="566273"/>
                    <a:pt x="2345144" y="564928"/>
                    <a:pt x="2327586" y="549564"/>
                  </a:cubicBezTo>
                  <a:cubicBezTo>
                    <a:pt x="2322671" y="545263"/>
                    <a:pt x="2318957" y="539628"/>
                    <a:pt x="2313732" y="535709"/>
                  </a:cubicBezTo>
                  <a:cubicBezTo>
                    <a:pt x="2292752" y="519974"/>
                    <a:pt x="2273318" y="515503"/>
                    <a:pt x="2249077" y="503382"/>
                  </a:cubicBezTo>
                  <a:cubicBezTo>
                    <a:pt x="2241048" y="499368"/>
                    <a:pt x="2233455" y="494506"/>
                    <a:pt x="2225986" y="489527"/>
                  </a:cubicBezTo>
                  <a:cubicBezTo>
                    <a:pt x="2219582" y="485258"/>
                    <a:pt x="2213777" y="480147"/>
                    <a:pt x="2207514" y="475673"/>
                  </a:cubicBezTo>
                  <a:cubicBezTo>
                    <a:pt x="2202997" y="472447"/>
                    <a:pt x="2197785" y="470150"/>
                    <a:pt x="2193659" y="466437"/>
                  </a:cubicBezTo>
                  <a:cubicBezTo>
                    <a:pt x="2182332" y="456242"/>
                    <a:pt x="2172659" y="444304"/>
                    <a:pt x="2161332" y="434109"/>
                  </a:cubicBezTo>
                  <a:cubicBezTo>
                    <a:pt x="2147519" y="421678"/>
                    <a:pt x="2136376" y="422644"/>
                    <a:pt x="2119768" y="411018"/>
                  </a:cubicBezTo>
                  <a:cubicBezTo>
                    <a:pt x="2112634" y="406024"/>
                    <a:pt x="2108381" y="397607"/>
                    <a:pt x="2101295" y="392546"/>
                  </a:cubicBezTo>
                  <a:cubicBezTo>
                    <a:pt x="2097334" y="389717"/>
                    <a:pt x="2091795" y="390104"/>
                    <a:pt x="2087441" y="387927"/>
                  </a:cubicBezTo>
                  <a:cubicBezTo>
                    <a:pt x="2082477" y="385445"/>
                    <a:pt x="2078026" y="382021"/>
                    <a:pt x="2073586" y="378691"/>
                  </a:cubicBezTo>
                  <a:cubicBezTo>
                    <a:pt x="2037748" y="351813"/>
                    <a:pt x="2029584" y="336744"/>
                    <a:pt x="1976604" y="314037"/>
                  </a:cubicBezTo>
                  <a:cubicBezTo>
                    <a:pt x="1937949" y="297470"/>
                    <a:pt x="1954763" y="305425"/>
                    <a:pt x="1925804" y="290946"/>
                  </a:cubicBezTo>
                  <a:cubicBezTo>
                    <a:pt x="1870257" y="235393"/>
                    <a:pt x="1968625" y="331017"/>
                    <a:pt x="1902714" y="277091"/>
                  </a:cubicBezTo>
                  <a:cubicBezTo>
                    <a:pt x="1889234" y="266062"/>
                    <a:pt x="1878083" y="252461"/>
                    <a:pt x="1865768" y="240146"/>
                  </a:cubicBezTo>
                  <a:cubicBezTo>
                    <a:pt x="1852660" y="227039"/>
                    <a:pt x="1838679" y="214780"/>
                    <a:pt x="1824204" y="203200"/>
                  </a:cubicBezTo>
                  <a:cubicBezTo>
                    <a:pt x="1791677" y="177178"/>
                    <a:pt x="1783417" y="182422"/>
                    <a:pt x="1741077" y="157018"/>
                  </a:cubicBezTo>
                  <a:cubicBezTo>
                    <a:pt x="1727877" y="149098"/>
                    <a:pt x="1719066" y="133042"/>
                    <a:pt x="1704132" y="129309"/>
                  </a:cubicBezTo>
                  <a:cubicBezTo>
                    <a:pt x="1697974" y="127770"/>
                    <a:pt x="1691602" y="126920"/>
                    <a:pt x="1685659" y="124691"/>
                  </a:cubicBezTo>
                  <a:cubicBezTo>
                    <a:pt x="1679213" y="122274"/>
                    <a:pt x="1673453" y="118304"/>
                    <a:pt x="1667186" y="115455"/>
                  </a:cubicBezTo>
                  <a:cubicBezTo>
                    <a:pt x="1656513" y="110604"/>
                    <a:pt x="1645877" y="105607"/>
                    <a:pt x="1634859" y="101600"/>
                  </a:cubicBezTo>
                  <a:cubicBezTo>
                    <a:pt x="1628894" y="99431"/>
                    <a:pt x="1622407" y="98989"/>
                    <a:pt x="1616386" y="96982"/>
                  </a:cubicBezTo>
                  <a:cubicBezTo>
                    <a:pt x="1571567" y="82043"/>
                    <a:pt x="1616761" y="91099"/>
                    <a:pt x="1560968" y="83127"/>
                  </a:cubicBezTo>
                  <a:cubicBezTo>
                    <a:pt x="1553271" y="80048"/>
                    <a:pt x="1545452" y="77258"/>
                    <a:pt x="1537877" y="73891"/>
                  </a:cubicBezTo>
                  <a:cubicBezTo>
                    <a:pt x="1531586" y="71095"/>
                    <a:pt x="1525759" y="67303"/>
                    <a:pt x="1519404" y="64655"/>
                  </a:cubicBezTo>
                  <a:cubicBezTo>
                    <a:pt x="1507263" y="59596"/>
                    <a:pt x="1494937" y="54959"/>
                    <a:pt x="1482459" y="50800"/>
                  </a:cubicBezTo>
                  <a:cubicBezTo>
                    <a:pt x="1476438" y="48793"/>
                    <a:pt x="1470192" y="47512"/>
                    <a:pt x="1463986" y="46182"/>
                  </a:cubicBezTo>
                  <a:cubicBezTo>
                    <a:pt x="1412424" y="35133"/>
                    <a:pt x="1426047" y="37862"/>
                    <a:pt x="1376241" y="32327"/>
                  </a:cubicBezTo>
                  <a:cubicBezTo>
                    <a:pt x="1356229" y="27709"/>
                    <a:pt x="1336411" y="22147"/>
                    <a:pt x="1316204" y="18473"/>
                  </a:cubicBezTo>
                  <a:cubicBezTo>
                    <a:pt x="1257185" y="7743"/>
                    <a:pt x="1292090" y="24325"/>
                    <a:pt x="1251550" y="0"/>
                  </a:cubicBezTo>
                  <a:lnTo>
                    <a:pt x="762023" y="4618"/>
                  </a:lnTo>
                  <a:cubicBezTo>
                    <a:pt x="753736" y="4842"/>
                    <a:pt x="747201" y="13264"/>
                    <a:pt x="738932" y="13855"/>
                  </a:cubicBezTo>
                  <a:cubicBezTo>
                    <a:pt x="639019" y="20992"/>
                    <a:pt x="438750" y="27709"/>
                    <a:pt x="438750" y="27709"/>
                  </a:cubicBezTo>
                  <a:cubicBezTo>
                    <a:pt x="389804" y="39945"/>
                    <a:pt x="462618" y="22529"/>
                    <a:pt x="383332" y="36946"/>
                  </a:cubicBezTo>
                  <a:cubicBezTo>
                    <a:pt x="378542" y="37817"/>
                    <a:pt x="374158" y="40227"/>
                    <a:pt x="369477" y="41564"/>
                  </a:cubicBezTo>
                  <a:cubicBezTo>
                    <a:pt x="363374" y="43308"/>
                    <a:pt x="357228" y="44937"/>
                    <a:pt x="351004" y="46182"/>
                  </a:cubicBezTo>
                  <a:cubicBezTo>
                    <a:pt x="341822" y="48018"/>
                    <a:pt x="332477" y="48964"/>
                    <a:pt x="323295" y="50800"/>
                  </a:cubicBezTo>
                  <a:cubicBezTo>
                    <a:pt x="317071" y="52045"/>
                    <a:pt x="311083" y="54375"/>
                    <a:pt x="304823" y="55418"/>
                  </a:cubicBezTo>
                  <a:cubicBezTo>
                    <a:pt x="292581" y="57459"/>
                    <a:pt x="280119" y="57997"/>
                    <a:pt x="267877" y="60037"/>
                  </a:cubicBezTo>
                  <a:cubicBezTo>
                    <a:pt x="251870" y="62705"/>
                    <a:pt x="249912" y="65049"/>
                    <a:pt x="235550" y="69273"/>
                  </a:cubicBezTo>
                  <a:lnTo>
                    <a:pt x="170895" y="87746"/>
                  </a:lnTo>
                  <a:cubicBezTo>
                    <a:pt x="166277" y="90825"/>
                    <a:pt x="162005" y="94500"/>
                    <a:pt x="157041" y="96982"/>
                  </a:cubicBezTo>
                  <a:cubicBezTo>
                    <a:pt x="152687" y="99159"/>
                    <a:pt x="147314" y="99020"/>
                    <a:pt x="143186" y="101600"/>
                  </a:cubicBezTo>
                  <a:cubicBezTo>
                    <a:pt x="134827" y="106824"/>
                    <a:pt x="128490" y="114907"/>
                    <a:pt x="120095" y="120073"/>
                  </a:cubicBezTo>
                  <a:cubicBezTo>
                    <a:pt x="108369" y="127289"/>
                    <a:pt x="92886" y="128810"/>
                    <a:pt x="83150" y="138546"/>
                  </a:cubicBezTo>
                  <a:lnTo>
                    <a:pt x="55441" y="166255"/>
                  </a:lnTo>
                  <a:cubicBezTo>
                    <a:pt x="53902" y="170873"/>
                    <a:pt x="52676" y="175608"/>
                    <a:pt x="50823" y="180109"/>
                  </a:cubicBezTo>
                  <a:cubicBezTo>
                    <a:pt x="41895" y="201790"/>
                    <a:pt x="30529" y="222520"/>
                    <a:pt x="23114" y="244764"/>
                  </a:cubicBezTo>
                  <a:lnTo>
                    <a:pt x="9259" y="286327"/>
                  </a:lnTo>
                  <a:cubicBezTo>
                    <a:pt x="7720" y="320194"/>
                    <a:pt x="6692" y="354087"/>
                    <a:pt x="4641" y="387927"/>
                  </a:cubicBezTo>
                  <a:cubicBezTo>
                    <a:pt x="3612" y="404899"/>
                    <a:pt x="23" y="421724"/>
                    <a:pt x="23" y="438727"/>
                  </a:cubicBezTo>
                  <a:cubicBezTo>
                    <a:pt x="23" y="511095"/>
                    <a:pt x="-608" y="583605"/>
                    <a:pt x="4641" y="655782"/>
                  </a:cubicBezTo>
                  <a:cubicBezTo>
                    <a:pt x="5595" y="668900"/>
                    <a:pt x="14071" y="680341"/>
                    <a:pt x="18495" y="692727"/>
                  </a:cubicBezTo>
                  <a:cubicBezTo>
                    <a:pt x="21770" y="701896"/>
                    <a:pt x="25201" y="711035"/>
                    <a:pt x="27732" y="720437"/>
                  </a:cubicBezTo>
                  <a:cubicBezTo>
                    <a:pt x="35982" y="751081"/>
                    <a:pt x="37403" y="784042"/>
                    <a:pt x="50823" y="812800"/>
                  </a:cubicBezTo>
                  <a:cubicBezTo>
                    <a:pt x="61599" y="835891"/>
                    <a:pt x="73064" y="858673"/>
                    <a:pt x="83150" y="882073"/>
                  </a:cubicBezTo>
                  <a:cubicBezTo>
                    <a:pt x="111554" y="947972"/>
                    <a:pt x="135557" y="1015803"/>
                    <a:pt x="166277" y="1080655"/>
                  </a:cubicBezTo>
                  <a:cubicBezTo>
                    <a:pt x="180132" y="1109903"/>
                    <a:pt x="195092" y="1138653"/>
                    <a:pt x="207841" y="1168400"/>
                  </a:cubicBezTo>
                  <a:cubicBezTo>
                    <a:pt x="244198" y="1253231"/>
                    <a:pt x="230103" y="1237938"/>
                    <a:pt x="263259" y="1330037"/>
                  </a:cubicBezTo>
                  <a:cubicBezTo>
                    <a:pt x="280592" y="1378184"/>
                    <a:pt x="300030" y="1425547"/>
                    <a:pt x="318677" y="1473200"/>
                  </a:cubicBezTo>
                  <a:cubicBezTo>
                    <a:pt x="346511" y="1544333"/>
                    <a:pt x="372021" y="1608114"/>
                    <a:pt x="411041" y="1676400"/>
                  </a:cubicBezTo>
                  <a:cubicBezTo>
                    <a:pt x="447222" y="1739719"/>
                    <a:pt x="465584" y="1775295"/>
                    <a:pt x="512641" y="1838037"/>
                  </a:cubicBezTo>
                  <a:lnTo>
                    <a:pt x="568059" y="1911927"/>
                  </a:lnTo>
                  <a:cubicBezTo>
                    <a:pt x="581914" y="1930400"/>
                    <a:pt x="597226" y="1947865"/>
                    <a:pt x="609623" y="1967346"/>
                  </a:cubicBezTo>
                  <a:cubicBezTo>
                    <a:pt x="620399" y="1984279"/>
                    <a:pt x="630199" y="2001875"/>
                    <a:pt x="641950" y="2018146"/>
                  </a:cubicBezTo>
                  <a:cubicBezTo>
                    <a:pt x="650260" y="2029652"/>
                    <a:pt x="660793" y="2039391"/>
                    <a:pt x="669659" y="2050473"/>
                  </a:cubicBezTo>
                  <a:cubicBezTo>
                    <a:pt x="691588" y="2077884"/>
                    <a:pt x="712525" y="2106077"/>
                    <a:pt x="734314" y="2133600"/>
                  </a:cubicBezTo>
                  <a:cubicBezTo>
                    <a:pt x="741777" y="2143026"/>
                    <a:pt x="750416" y="2151526"/>
                    <a:pt x="757404" y="2161309"/>
                  </a:cubicBezTo>
                  <a:cubicBezTo>
                    <a:pt x="765101" y="2172085"/>
                    <a:pt x="773334" y="2182498"/>
                    <a:pt x="780495" y="2193637"/>
                  </a:cubicBezTo>
                  <a:cubicBezTo>
                    <a:pt x="787206" y="2204077"/>
                    <a:pt x="791881" y="2215776"/>
                    <a:pt x="798968" y="2225964"/>
                  </a:cubicBezTo>
                  <a:cubicBezTo>
                    <a:pt x="816550" y="2251238"/>
                    <a:pt x="839111" y="2273124"/>
                    <a:pt x="854386" y="2299855"/>
                  </a:cubicBezTo>
                  <a:cubicBezTo>
                    <a:pt x="895167" y="2371221"/>
                    <a:pt x="848214" y="2287667"/>
                    <a:pt x="895950" y="2378364"/>
                  </a:cubicBezTo>
                  <a:cubicBezTo>
                    <a:pt x="903332" y="2392389"/>
                    <a:pt x="909532" y="2407248"/>
                    <a:pt x="919041" y="2419927"/>
                  </a:cubicBezTo>
                  <a:cubicBezTo>
                    <a:pt x="932772" y="2438235"/>
                    <a:pt x="951119" y="2452705"/>
                    <a:pt x="965223" y="2470727"/>
                  </a:cubicBezTo>
                  <a:cubicBezTo>
                    <a:pt x="1016244" y="2535921"/>
                    <a:pt x="990139" y="2515951"/>
                    <a:pt x="1034495" y="2586182"/>
                  </a:cubicBezTo>
                  <a:cubicBezTo>
                    <a:pt x="1049682" y="2610228"/>
                    <a:pt x="1088633" y="2642305"/>
                    <a:pt x="1103768" y="2660073"/>
                  </a:cubicBezTo>
                  <a:cubicBezTo>
                    <a:pt x="1143971" y="2707267"/>
                    <a:pt x="1155861" y="2728590"/>
                    <a:pt x="1186895" y="2770909"/>
                  </a:cubicBezTo>
                  <a:cubicBezTo>
                    <a:pt x="1195998" y="2783323"/>
                    <a:pt x="1203719" y="2796970"/>
                    <a:pt x="1214604" y="2807855"/>
                  </a:cubicBezTo>
                  <a:lnTo>
                    <a:pt x="1274641" y="2867891"/>
                  </a:lnTo>
                  <a:cubicBezTo>
                    <a:pt x="1280799" y="2874049"/>
                    <a:pt x="1287674" y="2879564"/>
                    <a:pt x="1293114" y="2886364"/>
                  </a:cubicBezTo>
                  <a:cubicBezTo>
                    <a:pt x="1299271" y="2894061"/>
                    <a:pt x="1304616" y="2902485"/>
                    <a:pt x="1311586" y="2909455"/>
                  </a:cubicBezTo>
                  <a:cubicBezTo>
                    <a:pt x="1341165" y="2939035"/>
                    <a:pt x="1339664" y="2926080"/>
                    <a:pt x="1367004" y="2960255"/>
                  </a:cubicBezTo>
                  <a:cubicBezTo>
                    <a:pt x="1396358" y="2996947"/>
                    <a:pt x="1378505" y="2976374"/>
                    <a:pt x="1422423" y="3020291"/>
                  </a:cubicBezTo>
                  <a:cubicBezTo>
                    <a:pt x="1430120" y="3027988"/>
                    <a:pt x="1435778" y="3038514"/>
                    <a:pt x="1445514" y="3043382"/>
                  </a:cubicBezTo>
                  <a:cubicBezTo>
                    <a:pt x="1451671" y="3046461"/>
                    <a:pt x="1457968" y="3049275"/>
                    <a:pt x="1463986" y="3052618"/>
                  </a:cubicBezTo>
                  <a:cubicBezTo>
                    <a:pt x="1490160" y="3067159"/>
                    <a:pt x="1514506" y="3084721"/>
                    <a:pt x="1537877" y="3103418"/>
                  </a:cubicBezTo>
                  <a:cubicBezTo>
                    <a:pt x="1545574" y="3109576"/>
                    <a:pt x="1552893" y="3116238"/>
                    <a:pt x="1560968" y="3121891"/>
                  </a:cubicBezTo>
                  <a:cubicBezTo>
                    <a:pt x="1584374" y="3138275"/>
                    <a:pt x="1582267" y="3131587"/>
                    <a:pt x="1602532" y="3149600"/>
                  </a:cubicBezTo>
                  <a:cubicBezTo>
                    <a:pt x="1610668" y="3156832"/>
                    <a:pt x="1616566" y="3166653"/>
                    <a:pt x="1625623" y="3172691"/>
                  </a:cubicBezTo>
                  <a:cubicBezTo>
                    <a:pt x="1635378" y="3179194"/>
                    <a:pt x="1647305" y="3181633"/>
                    <a:pt x="1657950" y="3186546"/>
                  </a:cubicBezTo>
                  <a:cubicBezTo>
                    <a:pt x="1718349" y="3214423"/>
                    <a:pt x="1649196" y="3184340"/>
                    <a:pt x="1722604" y="3223491"/>
                  </a:cubicBezTo>
                  <a:cubicBezTo>
                    <a:pt x="1732949" y="3229008"/>
                    <a:pt x="1744446" y="3232103"/>
                    <a:pt x="1754932" y="3237346"/>
                  </a:cubicBezTo>
                  <a:cubicBezTo>
                    <a:pt x="1789480" y="3254620"/>
                    <a:pt x="1767714" y="3247406"/>
                    <a:pt x="1801114" y="3269673"/>
                  </a:cubicBezTo>
                  <a:cubicBezTo>
                    <a:pt x="1814210" y="3278404"/>
                    <a:pt x="1861857" y="3295426"/>
                    <a:pt x="1865768" y="3297382"/>
                  </a:cubicBezTo>
                  <a:cubicBezTo>
                    <a:pt x="1880542" y="3304769"/>
                    <a:pt x="1900225" y="3315570"/>
                    <a:pt x="1916568" y="3320473"/>
                  </a:cubicBezTo>
                  <a:cubicBezTo>
                    <a:pt x="1924086" y="3322728"/>
                    <a:pt x="1932141" y="3322836"/>
                    <a:pt x="1939659" y="3325091"/>
                  </a:cubicBezTo>
                  <a:cubicBezTo>
                    <a:pt x="1947599" y="3327473"/>
                    <a:pt x="1954672" y="3332463"/>
                    <a:pt x="1962750" y="3334327"/>
                  </a:cubicBezTo>
                  <a:cubicBezTo>
                    <a:pt x="1974843" y="3337118"/>
                    <a:pt x="1987380" y="3337406"/>
                    <a:pt x="1999695" y="3338946"/>
                  </a:cubicBezTo>
                  <a:cubicBezTo>
                    <a:pt x="2010471" y="3342025"/>
                    <a:pt x="2021391" y="3344638"/>
                    <a:pt x="2032023" y="3348182"/>
                  </a:cubicBezTo>
                  <a:cubicBezTo>
                    <a:pt x="2039888" y="3350803"/>
                    <a:pt x="2046971" y="3355867"/>
                    <a:pt x="2055114" y="3357418"/>
                  </a:cubicBezTo>
                  <a:cubicBezTo>
                    <a:pt x="2079497" y="3362063"/>
                    <a:pt x="2104391" y="3363444"/>
                    <a:pt x="2129004" y="3366655"/>
                  </a:cubicBezTo>
                  <a:cubicBezTo>
                    <a:pt x="2139798" y="3368063"/>
                    <a:pt x="2150556" y="3369734"/>
                    <a:pt x="2161332" y="3371273"/>
                  </a:cubicBezTo>
                  <a:cubicBezTo>
                    <a:pt x="2172108" y="3374352"/>
                    <a:pt x="2183027" y="3376965"/>
                    <a:pt x="2193659" y="3380509"/>
                  </a:cubicBezTo>
                  <a:cubicBezTo>
                    <a:pt x="2201524" y="3383131"/>
                    <a:pt x="2208460" y="3389746"/>
                    <a:pt x="2216750" y="3389746"/>
                  </a:cubicBezTo>
                  <a:cubicBezTo>
                    <a:pt x="2435366" y="3389746"/>
                    <a:pt x="2653938" y="3383588"/>
                    <a:pt x="2872532" y="3380509"/>
                  </a:cubicBezTo>
                  <a:cubicBezTo>
                    <a:pt x="2886386" y="3374352"/>
                    <a:pt x="2900356" y="3368448"/>
                    <a:pt x="2914095" y="3362037"/>
                  </a:cubicBezTo>
                  <a:cubicBezTo>
                    <a:pt x="2923453" y="3357670"/>
                    <a:pt x="2932135" y="3351808"/>
                    <a:pt x="2941804" y="3348182"/>
                  </a:cubicBezTo>
                  <a:cubicBezTo>
                    <a:pt x="2956852" y="3342539"/>
                    <a:pt x="2972592" y="3338945"/>
                    <a:pt x="2987986" y="3334327"/>
                  </a:cubicBezTo>
                  <a:cubicBezTo>
                    <a:pt x="3106157" y="3260474"/>
                    <a:pt x="2932979" y="3367082"/>
                    <a:pt x="3071114" y="3288146"/>
                  </a:cubicBezTo>
                  <a:cubicBezTo>
                    <a:pt x="3088541" y="3278188"/>
                    <a:pt x="3105214" y="3266952"/>
                    <a:pt x="3121914" y="3255818"/>
                  </a:cubicBezTo>
                  <a:cubicBezTo>
                    <a:pt x="3156850" y="3232527"/>
                    <a:pt x="3129217" y="3245114"/>
                    <a:pt x="3177332" y="3205018"/>
                  </a:cubicBezTo>
                  <a:cubicBezTo>
                    <a:pt x="3218420" y="3170777"/>
                    <a:pt x="3196539" y="3190429"/>
                    <a:pt x="3241986" y="3144982"/>
                  </a:cubicBezTo>
                  <a:cubicBezTo>
                    <a:pt x="3246604" y="3140364"/>
                    <a:pt x="3252481" y="3136728"/>
                    <a:pt x="3255841" y="3131127"/>
                  </a:cubicBezTo>
                  <a:cubicBezTo>
                    <a:pt x="3265077" y="3115733"/>
                    <a:pt x="3276479" y="3101447"/>
                    <a:pt x="3283550" y="3084946"/>
                  </a:cubicBezTo>
                  <a:cubicBezTo>
                    <a:pt x="3287781" y="3075073"/>
                    <a:pt x="3304220" y="3034965"/>
                    <a:pt x="3311259" y="3024909"/>
                  </a:cubicBezTo>
                  <a:cubicBezTo>
                    <a:pt x="3316253" y="3017775"/>
                    <a:pt x="3323574" y="3012594"/>
                    <a:pt x="3329732" y="3006437"/>
                  </a:cubicBezTo>
                  <a:cubicBezTo>
                    <a:pt x="3333380" y="2991846"/>
                    <a:pt x="3337453" y="2973543"/>
                    <a:pt x="3343586" y="2960255"/>
                  </a:cubicBezTo>
                  <a:cubicBezTo>
                    <a:pt x="3348787" y="2948986"/>
                    <a:pt x="3355901" y="2938703"/>
                    <a:pt x="3362059" y="2927927"/>
                  </a:cubicBezTo>
                  <a:cubicBezTo>
                    <a:pt x="3365138" y="2912533"/>
                    <a:pt x="3368714" y="2897231"/>
                    <a:pt x="3371295" y="2881746"/>
                  </a:cubicBezTo>
                  <a:cubicBezTo>
                    <a:pt x="3372835" y="2872510"/>
                    <a:pt x="3373643" y="2863121"/>
                    <a:pt x="3375914" y="2854037"/>
                  </a:cubicBezTo>
                  <a:cubicBezTo>
                    <a:pt x="3379812" y="2838445"/>
                    <a:pt x="3385150" y="2823249"/>
                    <a:pt x="3389768" y="2807855"/>
                  </a:cubicBezTo>
                  <a:cubicBezTo>
                    <a:pt x="3391307" y="2792461"/>
                    <a:pt x="3391535" y="2776879"/>
                    <a:pt x="3394386" y="2761673"/>
                  </a:cubicBezTo>
                  <a:cubicBezTo>
                    <a:pt x="3396180" y="2752104"/>
                    <a:pt x="3400825" y="2743289"/>
                    <a:pt x="3403623" y="2733964"/>
                  </a:cubicBezTo>
                  <a:cubicBezTo>
                    <a:pt x="3405447" y="2727885"/>
                    <a:pt x="3405884" y="2721384"/>
                    <a:pt x="3408241" y="2715491"/>
                  </a:cubicBezTo>
                  <a:cubicBezTo>
                    <a:pt x="3417068" y="2693424"/>
                    <a:pt x="3435783" y="2644604"/>
                    <a:pt x="3454423" y="2618509"/>
                  </a:cubicBezTo>
                  <a:cubicBezTo>
                    <a:pt x="3464625" y="2604227"/>
                    <a:pt x="3475060" y="2590038"/>
                    <a:pt x="3486750" y="2576946"/>
                  </a:cubicBezTo>
                  <a:cubicBezTo>
                    <a:pt x="3513584" y="2546892"/>
                    <a:pt x="3537872" y="2513674"/>
                    <a:pt x="3569877" y="2489200"/>
                  </a:cubicBezTo>
                  <a:lnTo>
                    <a:pt x="3648386" y="2429164"/>
                  </a:lnTo>
                  <a:cubicBezTo>
                    <a:pt x="3671689" y="2410959"/>
                    <a:pt x="3691210" y="2386971"/>
                    <a:pt x="3717659" y="2373746"/>
                  </a:cubicBezTo>
                  <a:cubicBezTo>
                    <a:pt x="3745368" y="2359891"/>
                    <a:pt x="3773995" y="2347738"/>
                    <a:pt x="3800786" y="2332182"/>
                  </a:cubicBezTo>
                  <a:cubicBezTo>
                    <a:pt x="3959480" y="2240037"/>
                    <a:pt x="3796431" y="2330983"/>
                    <a:pt x="3888532" y="2262909"/>
                  </a:cubicBezTo>
                  <a:cubicBezTo>
                    <a:pt x="3913598" y="2244382"/>
                    <a:pt x="3943246" y="2232243"/>
                    <a:pt x="3967041" y="2212109"/>
                  </a:cubicBezTo>
                  <a:cubicBezTo>
                    <a:pt x="3987053" y="2195176"/>
                    <a:pt x="4004847" y="2175203"/>
                    <a:pt x="4027077" y="2161309"/>
                  </a:cubicBezTo>
                  <a:cubicBezTo>
                    <a:pt x="4051626" y="2145966"/>
                    <a:pt x="4062434" y="2140664"/>
                    <a:pt x="4082495" y="2124364"/>
                  </a:cubicBezTo>
                  <a:cubicBezTo>
                    <a:pt x="4101158" y="2109201"/>
                    <a:pt x="4118576" y="2092475"/>
                    <a:pt x="4137914" y="2078182"/>
                  </a:cubicBezTo>
                  <a:cubicBezTo>
                    <a:pt x="4154055" y="2066252"/>
                    <a:pt x="4172106" y="2057125"/>
                    <a:pt x="4188714" y="2045855"/>
                  </a:cubicBezTo>
                  <a:cubicBezTo>
                    <a:pt x="4215220" y="2027869"/>
                    <a:pt x="4241360" y="2009337"/>
                    <a:pt x="4267223" y="1990437"/>
                  </a:cubicBezTo>
                  <a:cubicBezTo>
                    <a:pt x="4281394" y="1980081"/>
                    <a:pt x="4295202" y="1969224"/>
                    <a:pt x="4308786" y="1958109"/>
                  </a:cubicBezTo>
                  <a:cubicBezTo>
                    <a:pt x="4316058" y="1952159"/>
                    <a:pt x="4323116" y="1943304"/>
                    <a:pt x="4327259" y="1935018"/>
                  </a:cubicBezTo>
                  <a:cubicBezTo>
                    <a:pt x="4337170" y="1915196"/>
                    <a:pt x="4340670" y="1896916"/>
                    <a:pt x="4345732" y="1874982"/>
                  </a:cubicBezTo>
                  <a:cubicBezTo>
                    <a:pt x="4350796" y="1853040"/>
                    <a:pt x="4351582" y="1843267"/>
                    <a:pt x="4354968" y="1819564"/>
                  </a:cubicBezTo>
                  <a:cubicBezTo>
                    <a:pt x="4353429" y="1585576"/>
                    <a:pt x="4354820" y="1351550"/>
                    <a:pt x="4350350" y="1117600"/>
                  </a:cubicBezTo>
                  <a:cubicBezTo>
                    <a:pt x="4350022" y="1100458"/>
                    <a:pt x="4331347" y="1083026"/>
                    <a:pt x="4322641" y="1071418"/>
                  </a:cubicBezTo>
                  <a:cubicBezTo>
                    <a:pt x="4313643" y="1059421"/>
                    <a:pt x="4315246" y="1057190"/>
                    <a:pt x="4304168" y="1048327"/>
                  </a:cubicBezTo>
                  <a:cubicBezTo>
                    <a:pt x="4287103" y="1034674"/>
                    <a:pt x="4294843" y="1042351"/>
                    <a:pt x="4276459" y="1034473"/>
                  </a:cubicBezTo>
                  <a:cubicBezTo>
                    <a:pt x="4270131" y="1031761"/>
                    <a:pt x="4263963" y="1028653"/>
                    <a:pt x="4257986" y="1025237"/>
                  </a:cubicBezTo>
                  <a:cubicBezTo>
                    <a:pt x="4253167" y="1022483"/>
                    <a:pt x="4249285" y="1018061"/>
                    <a:pt x="4244132" y="1016000"/>
                  </a:cubicBezTo>
                  <a:cubicBezTo>
                    <a:pt x="4233726" y="1011838"/>
                    <a:pt x="4222210" y="1010926"/>
                    <a:pt x="4211804" y="1006764"/>
                  </a:cubicBezTo>
                  <a:cubicBezTo>
                    <a:pt x="4107212" y="964927"/>
                    <a:pt x="4211584" y="1004346"/>
                    <a:pt x="4161004" y="979055"/>
                  </a:cubicBezTo>
                  <a:cubicBezTo>
                    <a:pt x="4153590" y="975348"/>
                    <a:pt x="4145611" y="972897"/>
                    <a:pt x="4137914" y="969818"/>
                  </a:cubicBezTo>
                  <a:cubicBezTo>
                    <a:pt x="4108961" y="940865"/>
                    <a:pt x="4124930" y="950770"/>
                    <a:pt x="4091732" y="937491"/>
                  </a:cubicBezTo>
                  <a:cubicBezTo>
                    <a:pt x="4081435" y="923761"/>
                    <a:pt x="4069052" y="905438"/>
                    <a:pt x="4054786" y="895927"/>
                  </a:cubicBezTo>
                  <a:cubicBezTo>
                    <a:pt x="4039121" y="885483"/>
                    <a:pt x="4012453" y="878225"/>
                    <a:pt x="3999368" y="87283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63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4293279" y="2762759"/>
              <a:ext cx="3129696" cy="2415581"/>
            </a:xfrm>
            <a:custGeom>
              <a:avLst/>
              <a:gdLst>
                <a:gd name="connsiteX0" fmla="*/ 3124608 w 3129696"/>
                <a:gd name="connsiteY0" fmla="*/ 1520740 h 2415581"/>
                <a:gd name="connsiteX1" fmla="*/ 3070819 w 3129696"/>
                <a:gd name="connsiteY1" fmla="*/ 1501181 h 2415581"/>
                <a:gd name="connsiteX2" fmla="*/ 3056150 w 3129696"/>
                <a:gd name="connsiteY2" fmla="*/ 1496291 h 2415581"/>
                <a:gd name="connsiteX3" fmla="*/ 3036591 w 3129696"/>
                <a:gd name="connsiteY3" fmla="*/ 1491401 h 2415581"/>
                <a:gd name="connsiteX4" fmla="*/ 3007251 w 3129696"/>
                <a:gd name="connsiteY4" fmla="*/ 1481622 h 2415581"/>
                <a:gd name="connsiteX5" fmla="*/ 2992582 w 3129696"/>
                <a:gd name="connsiteY5" fmla="*/ 1476732 h 2415581"/>
                <a:gd name="connsiteX6" fmla="*/ 2973023 w 3129696"/>
                <a:gd name="connsiteY6" fmla="*/ 1471842 h 2415581"/>
                <a:gd name="connsiteX7" fmla="*/ 2958353 w 3129696"/>
                <a:gd name="connsiteY7" fmla="*/ 1466952 h 2415581"/>
                <a:gd name="connsiteX8" fmla="*/ 2924124 w 3129696"/>
                <a:gd name="connsiteY8" fmla="*/ 1452283 h 2415581"/>
                <a:gd name="connsiteX9" fmla="*/ 2831217 w 3129696"/>
                <a:gd name="connsiteY9" fmla="*/ 1447393 h 2415581"/>
                <a:gd name="connsiteX10" fmla="*/ 2806768 w 3129696"/>
                <a:gd name="connsiteY10" fmla="*/ 1442503 h 2415581"/>
                <a:gd name="connsiteX11" fmla="*/ 2777429 w 3129696"/>
                <a:gd name="connsiteY11" fmla="*/ 1432723 h 2415581"/>
                <a:gd name="connsiteX12" fmla="*/ 2748090 w 3129696"/>
                <a:gd name="connsiteY12" fmla="*/ 1422944 h 2415581"/>
                <a:gd name="connsiteX13" fmla="*/ 2733420 w 3129696"/>
                <a:gd name="connsiteY13" fmla="*/ 1418054 h 2415581"/>
                <a:gd name="connsiteX14" fmla="*/ 2689412 w 3129696"/>
                <a:gd name="connsiteY14" fmla="*/ 1408274 h 2415581"/>
                <a:gd name="connsiteX15" fmla="*/ 2669853 w 3129696"/>
                <a:gd name="connsiteY15" fmla="*/ 1398494 h 2415581"/>
                <a:gd name="connsiteX16" fmla="*/ 2630734 w 3129696"/>
                <a:gd name="connsiteY16" fmla="*/ 1388715 h 2415581"/>
                <a:gd name="connsiteX17" fmla="*/ 2601395 w 3129696"/>
                <a:gd name="connsiteY17" fmla="*/ 1378935 h 2415581"/>
                <a:gd name="connsiteX18" fmla="*/ 2572056 w 3129696"/>
                <a:gd name="connsiteY18" fmla="*/ 1369155 h 2415581"/>
                <a:gd name="connsiteX19" fmla="*/ 2557386 w 3129696"/>
                <a:gd name="connsiteY19" fmla="*/ 1364266 h 2415581"/>
                <a:gd name="connsiteX20" fmla="*/ 2547607 w 3129696"/>
                <a:gd name="connsiteY20" fmla="*/ 1349596 h 2415581"/>
                <a:gd name="connsiteX21" fmla="*/ 2537827 w 3129696"/>
                <a:gd name="connsiteY21" fmla="*/ 1305588 h 2415581"/>
                <a:gd name="connsiteX22" fmla="*/ 2542717 w 3129696"/>
                <a:gd name="connsiteY22" fmla="*/ 1124663 h 2415581"/>
                <a:gd name="connsiteX23" fmla="*/ 2547607 w 3129696"/>
                <a:gd name="connsiteY23" fmla="*/ 1105104 h 2415581"/>
                <a:gd name="connsiteX24" fmla="*/ 2552496 w 3129696"/>
                <a:gd name="connsiteY24" fmla="*/ 938850 h 2415581"/>
                <a:gd name="connsiteX25" fmla="*/ 2581835 w 3129696"/>
                <a:gd name="connsiteY25" fmla="*/ 929070 h 2415581"/>
                <a:gd name="connsiteX26" fmla="*/ 2630734 w 3129696"/>
                <a:gd name="connsiteY26" fmla="*/ 919290 h 2415581"/>
                <a:gd name="connsiteX27" fmla="*/ 2669853 w 3129696"/>
                <a:gd name="connsiteY27" fmla="*/ 909511 h 2415581"/>
                <a:gd name="connsiteX28" fmla="*/ 2689412 w 3129696"/>
                <a:gd name="connsiteY28" fmla="*/ 894841 h 2415581"/>
                <a:gd name="connsiteX29" fmla="*/ 2718751 w 3129696"/>
                <a:gd name="connsiteY29" fmla="*/ 885061 h 2415581"/>
                <a:gd name="connsiteX30" fmla="*/ 2733420 w 3129696"/>
                <a:gd name="connsiteY30" fmla="*/ 880171 h 2415581"/>
                <a:gd name="connsiteX31" fmla="*/ 2748090 w 3129696"/>
                <a:gd name="connsiteY31" fmla="*/ 870392 h 2415581"/>
                <a:gd name="connsiteX32" fmla="*/ 2796988 w 3129696"/>
                <a:gd name="connsiteY32" fmla="*/ 855722 h 2415581"/>
                <a:gd name="connsiteX33" fmla="*/ 2831217 w 3129696"/>
                <a:gd name="connsiteY33" fmla="*/ 845943 h 2415581"/>
                <a:gd name="connsiteX34" fmla="*/ 2845887 w 3129696"/>
                <a:gd name="connsiteY34" fmla="*/ 836163 h 2415581"/>
                <a:gd name="connsiteX35" fmla="*/ 2889895 w 3129696"/>
                <a:gd name="connsiteY35" fmla="*/ 855722 h 2415581"/>
                <a:gd name="connsiteX36" fmla="*/ 2904565 w 3129696"/>
                <a:gd name="connsiteY36" fmla="*/ 860612 h 2415581"/>
                <a:gd name="connsiteX37" fmla="*/ 2987692 w 3129696"/>
                <a:gd name="connsiteY37" fmla="*/ 865502 h 2415581"/>
                <a:gd name="connsiteX38" fmla="*/ 2997472 w 3129696"/>
                <a:gd name="connsiteY38" fmla="*/ 836163 h 2415581"/>
                <a:gd name="connsiteX39" fmla="*/ 3012141 w 3129696"/>
                <a:gd name="connsiteY39" fmla="*/ 816604 h 2415581"/>
                <a:gd name="connsiteX40" fmla="*/ 3026811 w 3129696"/>
                <a:gd name="connsiteY40" fmla="*/ 767705 h 2415581"/>
                <a:gd name="connsiteX41" fmla="*/ 3031701 w 3129696"/>
                <a:gd name="connsiteY41" fmla="*/ 753036 h 2415581"/>
                <a:gd name="connsiteX42" fmla="*/ 3051260 w 3129696"/>
                <a:gd name="connsiteY42" fmla="*/ 718807 h 2415581"/>
                <a:gd name="connsiteX43" fmla="*/ 3056150 w 3129696"/>
                <a:gd name="connsiteY43" fmla="*/ 684578 h 2415581"/>
                <a:gd name="connsiteX44" fmla="*/ 3061040 w 3129696"/>
                <a:gd name="connsiteY44" fmla="*/ 669908 h 2415581"/>
                <a:gd name="connsiteX45" fmla="*/ 3075709 w 3129696"/>
                <a:gd name="connsiteY45" fmla="*/ 611230 h 2415581"/>
                <a:gd name="connsiteX46" fmla="*/ 3100158 w 3129696"/>
                <a:gd name="connsiteY46" fmla="*/ 601451 h 2415581"/>
                <a:gd name="connsiteX47" fmla="*/ 3105048 w 3129696"/>
                <a:gd name="connsiteY47" fmla="*/ 557442 h 2415581"/>
                <a:gd name="connsiteX48" fmla="*/ 3124608 w 3129696"/>
                <a:gd name="connsiteY48" fmla="*/ 503654 h 2415581"/>
                <a:gd name="connsiteX49" fmla="*/ 3129497 w 3129696"/>
                <a:gd name="connsiteY49" fmla="*/ 464535 h 2415581"/>
                <a:gd name="connsiteX50" fmla="*/ 3119718 w 3129696"/>
                <a:gd name="connsiteY50" fmla="*/ 449866 h 2415581"/>
                <a:gd name="connsiteX51" fmla="*/ 3046370 w 3129696"/>
                <a:gd name="connsiteY51" fmla="*/ 396077 h 2415581"/>
                <a:gd name="connsiteX52" fmla="*/ 3012141 w 3129696"/>
                <a:gd name="connsiteY52" fmla="*/ 371628 h 2415581"/>
                <a:gd name="connsiteX53" fmla="*/ 2982802 w 3129696"/>
                <a:gd name="connsiteY53" fmla="*/ 361848 h 2415581"/>
                <a:gd name="connsiteX54" fmla="*/ 2919234 w 3129696"/>
                <a:gd name="connsiteY54" fmla="*/ 337399 h 2415581"/>
                <a:gd name="connsiteX55" fmla="*/ 2880116 w 3129696"/>
                <a:gd name="connsiteY55" fmla="*/ 327620 h 2415581"/>
                <a:gd name="connsiteX56" fmla="*/ 2836107 w 3129696"/>
                <a:gd name="connsiteY56" fmla="*/ 308060 h 2415581"/>
                <a:gd name="connsiteX57" fmla="*/ 2782319 w 3129696"/>
                <a:gd name="connsiteY57" fmla="*/ 293391 h 2415581"/>
                <a:gd name="connsiteX58" fmla="*/ 2660073 w 3129696"/>
                <a:gd name="connsiteY58" fmla="*/ 283611 h 2415581"/>
                <a:gd name="connsiteX59" fmla="*/ 2552496 w 3129696"/>
                <a:gd name="connsiteY59" fmla="*/ 268942 h 2415581"/>
                <a:gd name="connsiteX60" fmla="*/ 2488928 w 3129696"/>
                <a:gd name="connsiteY60" fmla="*/ 254272 h 2415581"/>
                <a:gd name="connsiteX61" fmla="*/ 2347123 w 3129696"/>
                <a:gd name="connsiteY61" fmla="*/ 244492 h 2415581"/>
                <a:gd name="connsiteX62" fmla="*/ 2224877 w 3129696"/>
                <a:gd name="connsiteY62" fmla="*/ 249382 h 2415581"/>
                <a:gd name="connsiteX63" fmla="*/ 2195538 w 3129696"/>
                <a:gd name="connsiteY63" fmla="*/ 264052 h 2415581"/>
                <a:gd name="connsiteX64" fmla="*/ 2136860 w 3129696"/>
                <a:gd name="connsiteY64" fmla="*/ 273831 h 2415581"/>
                <a:gd name="connsiteX65" fmla="*/ 2092851 w 3129696"/>
                <a:gd name="connsiteY65" fmla="*/ 278721 h 2415581"/>
                <a:gd name="connsiteX66" fmla="*/ 1872809 w 3129696"/>
                <a:gd name="connsiteY66" fmla="*/ 283611 h 2415581"/>
                <a:gd name="connsiteX67" fmla="*/ 1853249 w 3129696"/>
                <a:gd name="connsiteY67" fmla="*/ 288501 h 2415581"/>
                <a:gd name="connsiteX68" fmla="*/ 1745673 w 3129696"/>
                <a:gd name="connsiteY68" fmla="*/ 303170 h 2415581"/>
                <a:gd name="connsiteX69" fmla="*/ 1662546 w 3129696"/>
                <a:gd name="connsiteY69" fmla="*/ 327620 h 2415581"/>
                <a:gd name="connsiteX70" fmla="*/ 1647876 w 3129696"/>
                <a:gd name="connsiteY70" fmla="*/ 337399 h 2415581"/>
                <a:gd name="connsiteX71" fmla="*/ 1618537 w 3129696"/>
                <a:gd name="connsiteY71" fmla="*/ 347179 h 2415581"/>
                <a:gd name="connsiteX72" fmla="*/ 1584308 w 3129696"/>
                <a:gd name="connsiteY72" fmla="*/ 356959 h 2415581"/>
                <a:gd name="connsiteX73" fmla="*/ 1569639 w 3129696"/>
                <a:gd name="connsiteY73" fmla="*/ 366738 h 2415581"/>
                <a:gd name="connsiteX74" fmla="*/ 1491401 w 3129696"/>
                <a:gd name="connsiteY74" fmla="*/ 376518 h 2415581"/>
                <a:gd name="connsiteX75" fmla="*/ 1418054 w 3129696"/>
                <a:gd name="connsiteY75" fmla="*/ 366738 h 2415581"/>
                <a:gd name="connsiteX76" fmla="*/ 1403384 w 3129696"/>
                <a:gd name="connsiteY76" fmla="*/ 356959 h 2415581"/>
                <a:gd name="connsiteX77" fmla="*/ 1227350 w 3129696"/>
                <a:gd name="connsiteY77" fmla="*/ 361848 h 2415581"/>
                <a:gd name="connsiteX78" fmla="*/ 1193121 w 3129696"/>
                <a:gd name="connsiteY78" fmla="*/ 376518 h 2415581"/>
                <a:gd name="connsiteX79" fmla="*/ 1178451 w 3129696"/>
                <a:gd name="connsiteY79" fmla="*/ 391188 h 2415581"/>
                <a:gd name="connsiteX80" fmla="*/ 1134443 w 3129696"/>
                <a:gd name="connsiteY80" fmla="*/ 415637 h 2415581"/>
                <a:gd name="connsiteX81" fmla="*/ 1119773 w 3129696"/>
                <a:gd name="connsiteY81" fmla="*/ 435196 h 2415581"/>
                <a:gd name="connsiteX82" fmla="*/ 1109994 w 3129696"/>
                <a:gd name="connsiteY82" fmla="*/ 449866 h 2415581"/>
                <a:gd name="connsiteX83" fmla="*/ 1095324 w 3129696"/>
                <a:gd name="connsiteY83" fmla="*/ 459645 h 2415581"/>
                <a:gd name="connsiteX84" fmla="*/ 1070875 w 3129696"/>
                <a:gd name="connsiteY84" fmla="*/ 454755 h 2415581"/>
                <a:gd name="connsiteX85" fmla="*/ 1061095 w 3129696"/>
                <a:gd name="connsiteY85" fmla="*/ 440086 h 2415581"/>
                <a:gd name="connsiteX86" fmla="*/ 1031756 w 3129696"/>
                <a:gd name="connsiteY86" fmla="*/ 420527 h 2415581"/>
                <a:gd name="connsiteX87" fmla="*/ 968188 w 3129696"/>
                <a:gd name="connsiteY87" fmla="*/ 391188 h 2415581"/>
                <a:gd name="connsiteX88" fmla="*/ 938849 w 3129696"/>
                <a:gd name="connsiteY88" fmla="*/ 371628 h 2415581"/>
                <a:gd name="connsiteX89" fmla="*/ 924180 w 3129696"/>
                <a:gd name="connsiteY89" fmla="*/ 361848 h 2415581"/>
                <a:gd name="connsiteX90" fmla="*/ 914400 w 3129696"/>
                <a:gd name="connsiteY90" fmla="*/ 347179 h 2415581"/>
                <a:gd name="connsiteX91" fmla="*/ 909510 w 3129696"/>
                <a:gd name="connsiteY91" fmla="*/ 332509 h 2415581"/>
                <a:gd name="connsiteX92" fmla="*/ 850832 w 3129696"/>
                <a:gd name="connsiteY92" fmla="*/ 283611 h 2415581"/>
                <a:gd name="connsiteX93" fmla="*/ 821493 w 3129696"/>
                <a:gd name="connsiteY93" fmla="*/ 268942 h 2415581"/>
                <a:gd name="connsiteX94" fmla="*/ 801934 w 3129696"/>
                <a:gd name="connsiteY94" fmla="*/ 254272 h 2415581"/>
                <a:gd name="connsiteX95" fmla="*/ 767705 w 3129696"/>
                <a:gd name="connsiteY95" fmla="*/ 239602 h 2415581"/>
                <a:gd name="connsiteX96" fmla="*/ 753035 w 3129696"/>
                <a:gd name="connsiteY96" fmla="*/ 224933 h 2415581"/>
                <a:gd name="connsiteX97" fmla="*/ 723696 w 3129696"/>
                <a:gd name="connsiteY97" fmla="*/ 205374 h 2415581"/>
                <a:gd name="connsiteX98" fmla="*/ 713917 w 3129696"/>
                <a:gd name="connsiteY98" fmla="*/ 190704 h 2415581"/>
                <a:gd name="connsiteX99" fmla="*/ 679688 w 3129696"/>
                <a:gd name="connsiteY99" fmla="*/ 180924 h 2415581"/>
                <a:gd name="connsiteX100" fmla="*/ 665018 w 3129696"/>
                <a:gd name="connsiteY100" fmla="*/ 171145 h 2415581"/>
                <a:gd name="connsiteX101" fmla="*/ 650349 w 3129696"/>
                <a:gd name="connsiteY101" fmla="*/ 166255 h 2415581"/>
                <a:gd name="connsiteX102" fmla="*/ 640569 w 3129696"/>
                <a:gd name="connsiteY102" fmla="*/ 151585 h 2415581"/>
                <a:gd name="connsiteX103" fmla="*/ 645459 w 3129696"/>
                <a:gd name="connsiteY103" fmla="*/ 122246 h 2415581"/>
                <a:gd name="connsiteX104" fmla="*/ 655239 w 3129696"/>
                <a:gd name="connsiteY104" fmla="*/ 92907 h 2415581"/>
                <a:gd name="connsiteX105" fmla="*/ 635679 w 3129696"/>
                <a:gd name="connsiteY105" fmla="*/ 0 h 2415581"/>
                <a:gd name="connsiteX106" fmla="*/ 596561 w 3129696"/>
                <a:gd name="connsiteY106" fmla="*/ 4890 h 2415581"/>
                <a:gd name="connsiteX107" fmla="*/ 537882 w 3129696"/>
                <a:gd name="connsiteY107" fmla="*/ 24450 h 2415581"/>
                <a:gd name="connsiteX108" fmla="*/ 508543 w 3129696"/>
                <a:gd name="connsiteY108" fmla="*/ 34229 h 2415581"/>
                <a:gd name="connsiteX109" fmla="*/ 488984 w 3129696"/>
                <a:gd name="connsiteY109" fmla="*/ 44009 h 2415581"/>
                <a:gd name="connsiteX110" fmla="*/ 459645 w 3129696"/>
                <a:gd name="connsiteY110" fmla="*/ 53789 h 2415581"/>
                <a:gd name="connsiteX111" fmla="*/ 444976 w 3129696"/>
                <a:gd name="connsiteY111" fmla="*/ 58678 h 2415581"/>
                <a:gd name="connsiteX112" fmla="*/ 435196 w 3129696"/>
                <a:gd name="connsiteY112" fmla="*/ 73348 h 2415581"/>
                <a:gd name="connsiteX113" fmla="*/ 405857 w 3129696"/>
                <a:gd name="connsiteY113" fmla="*/ 83128 h 2415581"/>
                <a:gd name="connsiteX114" fmla="*/ 371628 w 3129696"/>
                <a:gd name="connsiteY114" fmla="*/ 92907 h 2415581"/>
                <a:gd name="connsiteX115" fmla="*/ 356958 w 3129696"/>
                <a:gd name="connsiteY115" fmla="*/ 107577 h 2415581"/>
                <a:gd name="connsiteX116" fmla="*/ 327619 w 3129696"/>
                <a:gd name="connsiteY116" fmla="*/ 127136 h 2415581"/>
                <a:gd name="connsiteX117" fmla="*/ 308060 w 3129696"/>
                <a:gd name="connsiteY117" fmla="*/ 141806 h 2415581"/>
                <a:gd name="connsiteX118" fmla="*/ 264051 w 3129696"/>
                <a:gd name="connsiteY118" fmla="*/ 171145 h 2415581"/>
                <a:gd name="connsiteX119" fmla="*/ 254272 w 3129696"/>
                <a:gd name="connsiteY119" fmla="*/ 185814 h 2415581"/>
                <a:gd name="connsiteX120" fmla="*/ 234712 w 3129696"/>
                <a:gd name="connsiteY120" fmla="*/ 210263 h 2415581"/>
                <a:gd name="connsiteX121" fmla="*/ 224933 w 3129696"/>
                <a:gd name="connsiteY121" fmla="*/ 234713 h 2415581"/>
                <a:gd name="connsiteX122" fmla="*/ 210263 w 3129696"/>
                <a:gd name="connsiteY122" fmla="*/ 249382 h 2415581"/>
                <a:gd name="connsiteX123" fmla="*/ 190704 w 3129696"/>
                <a:gd name="connsiteY123" fmla="*/ 278721 h 2415581"/>
                <a:gd name="connsiteX124" fmla="*/ 190704 w 3129696"/>
                <a:gd name="connsiteY124" fmla="*/ 278721 h 2415581"/>
                <a:gd name="connsiteX125" fmla="*/ 176034 w 3129696"/>
                <a:gd name="connsiteY125" fmla="*/ 317840 h 2415581"/>
                <a:gd name="connsiteX126" fmla="*/ 161365 w 3129696"/>
                <a:gd name="connsiteY126" fmla="*/ 352069 h 2415581"/>
                <a:gd name="connsiteX127" fmla="*/ 151585 w 3129696"/>
                <a:gd name="connsiteY127" fmla="*/ 381408 h 2415581"/>
                <a:gd name="connsiteX128" fmla="*/ 127136 w 3129696"/>
                <a:gd name="connsiteY128" fmla="*/ 415637 h 2415581"/>
                <a:gd name="connsiteX129" fmla="*/ 122246 w 3129696"/>
                <a:gd name="connsiteY129" fmla="*/ 449866 h 2415581"/>
                <a:gd name="connsiteX130" fmla="*/ 107577 w 3129696"/>
                <a:gd name="connsiteY130" fmla="*/ 488984 h 2415581"/>
                <a:gd name="connsiteX131" fmla="*/ 97797 w 3129696"/>
                <a:gd name="connsiteY131" fmla="*/ 523213 h 2415581"/>
                <a:gd name="connsiteX132" fmla="*/ 68458 w 3129696"/>
                <a:gd name="connsiteY132" fmla="*/ 601451 h 2415581"/>
                <a:gd name="connsiteX133" fmla="*/ 44009 w 3129696"/>
                <a:gd name="connsiteY133" fmla="*/ 684578 h 2415581"/>
                <a:gd name="connsiteX134" fmla="*/ 34229 w 3129696"/>
                <a:gd name="connsiteY134" fmla="*/ 733476 h 2415581"/>
                <a:gd name="connsiteX135" fmla="*/ 14670 w 3129696"/>
                <a:gd name="connsiteY135" fmla="*/ 816604 h 2415581"/>
                <a:gd name="connsiteX136" fmla="*/ 0 w 3129696"/>
                <a:gd name="connsiteY136" fmla="*/ 1002417 h 2415581"/>
                <a:gd name="connsiteX137" fmla="*/ 4890 w 3129696"/>
                <a:gd name="connsiteY137" fmla="*/ 1286028 h 2415581"/>
                <a:gd name="connsiteX138" fmla="*/ 14670 w 3129696"/>
                <a:gd name="connsiteY138" fmla="*/ 1393605 h 2415581"/>
                <a:gd name="connsiteX139" fmla="*/ 29339 w 3129696"/>
                <a:gd name="connsiteY139" fmla="*/ 1442503 h 2415581"/>
                <a:gd name="connsiteX140" fmla="*/ 39119 w 3129696"/>
                <a:gd name="connsiteY140" fmla="*/ 1496291 h 2415581"/>
                <a:gd name="connsiteX141" fmla="*/ 58678 w 3129696"/>
                <a:gd name="connsiteY141" fmla="*/ 1550080 h 2415581"/>
                <a:gd name="connsiteX142" fmla="*/ 78238 w 3129696"/>
                <a:gd name="connsiteY142" fmla="*/ 1598978 h 2415581"/>
                <a:gd name="connsiteX143" fmla="*/ 92907 w 3129696"/>
                <a:gd name="connsiteY143" fmla="*/ 1633207 h 2415581"/>
                <a:gd name="connsiteX144" fmla="*/ 200484 w 3129696"/>
                <a:gd name="connsiteY144" fmla="*/ 1779902 h 2415581"/>
                <a:gd name="connsiteX145" fmla="*/ 239602 w 3129696"/>
                <a:gd name="connsiteY145" fmla="*/ 1843470 h 2415581"/>
                <a:gd name="connsiteX146" fmla="*/ 376518 w 3129696"/>
                <a:gd name="connsiteY146" fmla="*/ 1985275 h 2415581"/>
                <a:gd name="connsiteX147" fmla="*/ 420526 w 3129696"/>
                <a:gd name="connsiteY147" fmla="*/ 2009724 h 2415581"/>
                <a:gd name="connsiteX148" fmla="*/ 513433 w 3129696"/>
                <a:gd name="connsiteY148" fmla="*/ 2073292 h 2415581"/>
                <a:gd name="connsiteX149" fmla="*/ 577001 w 3129696"/>
                <a:gd name="connsiteY149" fmla="*/ 2092852 h 2415581"/>
                <a:gd name="connsiteX150" fmla="*/ 689468 w 3129696"/>
                <a:gd name="connsiteY150" fmla="*/ 2122191 h 2415581"/>
                <a:gd name="connsiteX151" fmla="*/ 816603 w 3129696"/>
                <a:gd name="connsiteY151" fmla="*/ 2171089 h 2415581"/>
                <a:gd name="connsiteX152" fmla="*/ 914400 w 3129696"/>
                <a:gd name="connsiteY152" fmla="*/ 2200428 h 2415581"/>
                <a:gd name="connsiteX153" fmla="*/ 1061095 w 3129696"/>
                <a:gd name="connsiteY153" fmla="*/ 2244437 h 2415581"/>
                <a:gd name="connsiteX154" fmla="*/ 1276248 w 3129696"/>
                <a:gd name="connsiteY154" fmla="*/ 2312894 h 2415581"/>
                <a:gd name="connsiteX155" fmla="*/ 1325147 w 3129696"/>
                <a:gd name="connsiteY155" fmla="*/ 2327564 h 2415581"/>
                <a:gd name="connsiteX156" fmla="*/ 1393604 w 3129696"/>
                <a:gd name="connsiteY156" fmla="*/ 2352013 h 2415581"/>
                <a:gd name="connsiteX157" fmla="*/ 1525630 w 3129696"/>
                <a:gd name="connsiteY157" fmla="*/ 2366683 h 2415581"/>
                <a:gd name="connsiteX158" fmla="*/ 1647876 w 3129696"/>
                <a:gd name="connsiteY158" fmla="*/ 2381352 h 2415581"/>
                <a:gd name="connsiteX159" fmla="*/ 1902148 w 3129696"/>
                <a:gd name="connsiteY159" fmla="*/ 2415581 h 2415581"/>
                <a:gd name="connsiteX160" fmla="*/ 2308004 w 3129696"/>
                <a:gd name="connsiteY160" fmla="*/ 2410691 h 2415581"/>
                <a:gd name="connsiteX161" fmla="*/ 2376462 w 3129696"/>
                <a:gd name="connsiteY161" fmla="*/ 2391132 h 2415581"/>
                <a:gd name="connsiteX162" fmla="*/ 2454700 w 3129696"/>
                <a:gd name="connsiteY162" fmla="*/ 2381352 h 2415581"/>
                <a:gd name="connsiteX163" fmla="*/ 2503598 w 3129696"/>
                <a:gd name="connsiteY163" fmla="*/ 2371573 h 2415581"/>
                <a:gd name="connsiteX164" fmla="*/ 2567166 w 3129696"/>
                <a:gd name="connsiteY164" fmla="*/ 2327564 h 2415581"/>
                <a:gd name="connsiteX165" fmla="*/ 2601395 w 3129696"/>
                <a:gd name="connsiteY165" fmla="*/ 2283555 h 2415581"/>
                <a:gd name="connsiteX166" fmla="*/ 2630734 w 3129696"/>
                <a:gd name="connsiteY166" fmla="*/ 2239547 h 2415581"/>
                <a:gd name="connsiteX167" fmla="*/ 2674742 w 3129696"/>
                <a:gd name="connsiteY167" fmla="*/ 2190648 h 2415581"/>
                <a:gd name="connsiteX168" fmla="*/ 2704081 w 3129696"/>
                <a:gd name="connsiteY168" fmla="*/ 2136860 h 2415581"/>
                <a:gd name="connsiteX169" fmla="*/ 2728531 w 3129696"/>
                <a:gd name="connsiteY169" fmla="*/ 2097742 h 2415581"/>
                <a:gd name="connsiteX170" fmla="*/ 2743200 w 3129696"/>
                <a:gd name="connsiteY170" fmla="*/ 2058623 h 2415581"/>
                <a:gd name="connsiteX171" fmla="*/ 2777429 w 3129696"/>
                <a:gd name="connsiteY171" fmla="*/ 1990165 h 2415581"/>
                <a:gd name="connsiteX172" fmla="*/ 2796988 w 3129696"/>
                <a:gd name="connsiteY172" fmla="*/ 1951046 h 2415581"/>
                <a:gd name="connsiteX173" fmla="*/ 2816548 w 3129696"/>
                <a:gd name="connsiteY173" fmla="*/ 1921707 h 2415581"/>
                <a:gd name="connsiteX174" fmla="*/ 2845887 w 3129696"/>
                <a:gd name="connsiteY174" fmla="*/ 1907038 h 2415581"/>
                <a:gd name="connsiteX175" fmla="*/ 2885005 w 3129696"/>
                <a:gd name="connsiteY175" fmla="*/ 1872809 h 2415581"/>
                <a:gd name="connsiteX176" fmla="*/ 2904565 w 3129696"/>
                <a:gd name="connsiteY176" fmla="*/ 1853250 h 2415581"/>
                <a:gd name="connsiteX177" fmla="*/ 2948573 w 3129696"/>
                <a:gd name="connsiteY177" fmla="*/ 1823911 h 2415581"/>
                <a:gd name="connsiteX178" fmla="*/ 2977912 w 3129696"/>
                <a:gd name="connsiteY178" fmla="*/ 1809241 h 2415581"/>
                <a:gd name="connsiteX179" fmla="*/ 3007251 w 3129696"/>
                <a:gd name="connsiteY179" fmla="*/ 1779902 h 2415581"/>
                <a:gd name="connsiteX180" fmla="*/ 3031701 w 3129696"/>
                <a:gd name="connsiteY180" fmla="*/ 1750563 h 2415581"/>
                <a:gd name="connsiteX181" fmla="*/ 3051260 w 3129696"/>
                <a:gd name="connsiteY181" fmla="*/ 1740783 h 2415581"/>
                <a:gd name="connsiteX182" fmla="*/ 3056150 w 3129696"/>
                <a:gd name="connsiteY182" fmla="*/ 1726114 h 2415581"/>
                <a:gd name="connsiteX183" fmla="*/ 3085489 w 3129696"/>
                <a:gd name="connsiteY183" fmla="*/ 1682105 h 2415581"/>
                <a:gd name="connsiteX184" fmla="*/ 3100158 w 3129696"/>
                <a:gd name="connsiteY184" fmla="*/ 1657656 h 2415581"/>
                <a:gd name="connsiteX185" fmla="*/ 3114828 w 3129696"/>
                <a:gd name="connsiteY185" fmla="*/ 1628317 h 2415581"/>
                <a:gd name="connsiteX186" fmla="*/ 3124608 w 3129696"/>
                <a:gd name="connsiteY186" fmla="*/ 1520740 h 241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3129696" h="2415581">
                  <a:moveTo>
                    <a:pt x="3124608" y="1520740"/>
                  </a:moveTo>
                  <a:cubicBezTo>
                    <a:pt x="3117273" y="1499551"/>
                    <a:pt x="3108487" y="1513738"/>
                    <a:pt x="3070819" y="1501181"/>
                  </a:cubicBezTo>
                  <a:cubicBezTo>
                    <a:pt x="3065929" y="1499551"/>
                    <a:pt x="3061150" y="1497541"/>
                    <a:pt x="3056150" y="1496291"/>
                  </a:cubicBezTo>
                  <a:cubicBezTo>
                    <a:pt x="3049630" y="1494661"/>
                    <a:pt x="3043028" y="1493332"/>
                    <a:pt x="3036591" y="1491401"/>
                  </a:cubicBezTo>
                  <a:cubicBezTo>
                    <a:pt x="3026717" y="1488439"/>
                    <a:pt x="3017031" y="1484882"/>
                    <a:pt x="3007251" y="1481622"/>
                  </a:cubicBezTo>
                  <a:cubicBezTo>
                    <a:pt x="3002361" y="1479992"/>
                    <a:pt x="2997582" y="1477982"/>
                    <a:pt x="2992582" y="1476732"/>
                  </a:cubicBezTo>
                  <a:cubicBezTo>
                    <a:pt x="2986062" y="1475102"/>
                    <a:pt x="2979485" y="1473688"/>
                    <a:pt x="2973023" y="1471842"/>
                  </a:cubicBezTo>
                  <a:cubicBezTo>
                    <a:pt x="2968067" y="1470426"/>
                    <a:pt x="2962963" y="1469257"/>
                    <a:pt x="2958353" y="1466952"/>
                  </a:cubicBezTo>
                  <a:cubicBezTo>
                    <a:pt x="2938636" y="1457094"/>
                    <a:pt x="2948763" y="1454426"/>
                    <a:pt x="2924124" y="1452283"/>
                  </a:cubicBezTo>
                  <a:cubicBezTo>
                    <a:pt x="2893229" y="1449596"/>
                    <a:pt x="2862186" y="1449023"/>
                    <a:pt x="2831217" y="1447393"/>
                  </a:cubicBezTo>
                  <a:cubicBezTo>
                    <a:pt x="2823067" y="1445763"/>
                    <a:pt x="2814786" y="1444690"/>
                    <a:pt x="2806768" y="1442503"/>
                  </a:cubicBezTo>
                  <a:cubicBezTo>
                    <a:pt x="2796823" y="1439791"/>
                    <a:pt x="2787209" y="1435983"/>
                    <a:pt x="2777429" y="1432723"/>
                  </a:cubicBezTo>
                  <a:lnTo>
                    <a:pt x="2748090" y="1422944"/>
                  </a:lnTo>
                  <a:cubicBezTo>
                    <a:pt x="2743200" y="1421314"/>
                    <a:pt x="2738421" y="1419304"/>
                    <a:pt x="2733420" y="1418054"/>
                  </a:cubicBezTo>
                  <a:cubicBezTo>
                    <a:pt x="2705798" y="1411148"/>
                    <a:pt x="2720451" y="1414482"/>
                    <a:pt x="2689412" y="1408274"/>
                  </a:cubicBezTo>
                  <a:cubicBezTo>
                    <a:pt x="2682892" y="1405014"/>
                    <a:pt x="2676553" y="1401365"/>
                    <a:pt x="2669853" y="1398494"/>
                  </a:cubicBezTo>
                  <a:cubicBezTo>
                    <a:pt x="2652551" y="1391079"/>
                    <a:pt x="2651768" y="1394452"/>
                    <a:pt x="2630734" y="1388715"/>
                  </a:cubicBezTo>
                  <a:cubicBezTo>
                    <a:pt x="2620789" y="1386003"/>
                    <a:pt x="2611175" y="1382195"/>
                    <a:pt x="2601395" y="1378935"/>
                  </a:cubicBezTo>
                  <a:lnTo>
                    <a:pt x="2572056" y="1369155"/>
                  </a:lnTo>
                  <a:lnTo>
                    <a:pt x="2557386" y="1364266"/>
                  </a:lnTo>
                  <a:cubicBezTo>
                    <a:pt x="2554126" y="1359376"/>
                    <a:pt x="2550235" y="1354852"/>
                    <a:pt x="2547607" y="1349596"/>
                  </a:cubicBezTo>
                  <a:cubicBezTo>
                    <a:pt x="2541587" y="1337557"/>
                    <a:pt x="2539706" y="1316860"/>
                    <a:pt x="2537827" y="1305588"/>
                  </a:cubicBezTo>
                  <a:cubicBezTo>
                    <a:pt x="2539457" y="1245280"/>
                    <a:pt x="2539777" y="1184922"/>
                    <a:pt x="2542717" y="1124663"/>
                  </a:cubicBezTo>
                  <a:cubicBezTo>
                    <a:pt x="2543044" y="1117951"/>
                    <a:pt x="2547254" y="1111815"/>
                    <a:pt x="2547607" y="1105104"/>
                  </a:cubicBezTo>
                  <a:cubicBezTo>
                    <a:pt x="2550521" y="1049739"/>
                    <a:pt x="2541914" y="993273"/>
                    <a:pt x="2552496" y="938850"/>
                  </a:cubicBezTo>
                  <a:cubicBezTo>
                    <a:pt x="2554464" y="928731"/>
                    <a:pt x="2571667" y="930765"/>
                    <a:pt x="2581835" y="929070"/>
                  </a:cubicBezTo>
                  <a:cubicBezTo>
                    <a:pt x="2639322" y="919488"/>
                    <a:pt x="2586969" y="929016"/>
                    <a:pt x="2630734" y="919290"/>
                  </a:cubicBezTo>
                  <a:cubicBezTo>
                    <a:pt x="2666141" y="911422"/>
                    <a:pt x="2643637" y="918248"/>
                    <a:pt x="2669853" y="909511"/>
                  </a:cubicBezTo>
                  <a:cubicBezTo>
                    <a:pt x="2676373" y="904621"/>
                    <a:pt x="2682123" y="898486"/>
                    <a:pt x="2689412" y="894841"/>
                  </a:cubicBezTo>
                  <a:cubicBezTo>
                    <a:pt x="2698632" y="890231"/>
                    <a:pt x="2708971" y="888321"/>
                    <a:pt x="2718751" y="885061"/>
                  </a:cubicBezTo>
                  <a:cubicBezTo>
                    <a:pt x="2723641" y="883431"/>
                    <a:pt x="2729131" y="883030"/>
                    <a:pt x="2733420" y="880171"/>
                  </a:cubicBezTo>
                  <a:cubicBezTo>
                    <a:pt x="2738310" y="876911"/>
                    <a:pt x="2742720" y="872779"/>
                    <a:pt x="2748090" y="870392"/>
                  </a:cubicBezTo>
                  <a:cubicBezTo>
                    <a:pt x="2769009" y="861095"/>
                    <a:pt x="2777074" y="861412"/>
                    <a:pt x="2796988" y="855722"/>
                  </a:cubicBezTo>
                  <a:cubicBezTo>
                    <a:pt x="2846052" y="841703"/>
                    <a:pt x="2770127" y="861213"/>
                    <a:pt x="2831217" y="845943"/>
                  </a:cubicBezTo>
                  <a:cubicBezTo>
                    <a:pt x="2836107" y="842683"/>
                    <a:pt x="2840010" y="836163"/>
                    <a:pt x="2845887" y="836163"/>
                  </a:cubicBezTo>
                  <a:cubicBezTo>
                    <a:pt x="2871116" y="836163"/>
                    <a:pt x="2872169" y="846859"/>
                    <a:pt x="2889895" y="855722"/>
                  </a:cubicBezTo>
                  <a:cubicBezTo>
                    <a:pt x="2894505" y="858027"/>
                    <a:pt x="2899675" y="858982"/>
                    <a:pt x="2904565" y="860612"/>
                  </a:cubicBezTo>
                  <a:cubicBezTo>
                    <a:pt x="2931940" y="878863"/>
                    <a:pt x="2938011" y="887238"/>
                    <a:pt x="2987692" y="865502"/>
                  </a:cubicBezTo>
                  <a:cubicBezTo>
                    <a:pt x="2997136" y="861370"/>
                    <a:pt x="2991287" y="844410"/>
                    <a:pt x="2997472" y="836163"/>
                  </a:cubicBezTo>
                  <a:lnTo>
                    <a:pt x="3012141" y="816604"/>
                  </a:lnTo>
                  <a:cubicBezTo>
                    <a:pt x="3019531" y="787044"/>
                    <a:pt x="3014906" y="803418"/>
                    <a:pt x="3026811" y="767705"/>
                  </a:cubicBezTo>
                  <a:cubicBezTo>
                    <a:pt x="3028441" y="762815"/>
                    <a:pt x="3028842" y="757325"/>
                    <a:pt x="3031701" y="753036"/>
                  </a:cubicBezTo>
                  <a:cubicBezTo>
                    <a:pt x="3045523" y="732301"/>
                    <a:pt x="3038852" y="743622"/>
                    <a:pt x="3051260" y="718807"/>
                  </a:cubicBezTo>
                  <a:cubicBezTo>
                    <a:pt x="3052890" y="707397"/>
                    <a:pt x="3053890" y="695880"/>
                    <a:pt x="3056150" y="684578"/>
                  </a:cubicBezTo>
                  <a:cubicBezTo>
                    <a:pt x="3057161" y="679524"/>
                    <a:pt x="3060193" y="674992"/>
                    <a:pt x="3061040" y="669908"/>
                  </a:cubicBezTo>
                  <a:cubicBezTo>
                    <a:pt x="3063014" y="658063"/>
                    <a:pt x="3059163" y="623049"/>
                    <a:pt x="3075709" y="611230"/>
                  </a:cubicBezTo>
                  <a:cubicBezTo>
                    <a:pt x="3082851" y="606128"/>
                    <a:pt x="3092008" y="604711"/>
                    <a:pt x="3100158" y="601451"/>
                  </a:cubicBezTo>
                  <a:cubicBezTo>
                    <a:pt x="3101788" y="586781"/>
                    <a:pt x="3102328" y="571949"/>
                    <a:pt x="3105048" y="557442"/>
                  </a:cubicBezTo>
                  <a:cubicBezTo>
                    <a:pt x="3110350" y="529164"/>
                    <a:pt x="3113502" y="525865"/>
                    <a:pt x="3124608" y="503654"/>
                  </a:cubicBezTo>
                  <a:cubicBezTo>
                    <a:pt x="3126238" y="490614"/>
                    <a:pt x="3130687" y="477622"/>
                    <a:pt x="3129497" y="464535"/>
                  </a:cubicBezTo>
                  <a:cubicBezTo>
                    <a:pt x="3128965" y="458683"/>
                    <a:pt x="3124036" y="453852"/>
                    <a:pt x="3119718" y="449866"/>
                  </a:cubicBezTo>
                  <a:cubicBezTo>
                    <a:pt x="3021154" y="358883"/>
                    <a:pt x="3098964" y="429546"/>
                    <a:pt x="3046370" y="396077"/>
                  </a:cubicBezTo>
                  <a:cubicBezTo>
                    <a:pt x="3034541" y="388549"/>
                    <a:pt x="3024486" y="378276"/>
                    <a:pt x="3012141" y="371628"/>
                  </a:cubicBezTo>
                  <a:cubicBezTo>
                    <a:pt x="3003064" y="366741"/>
                    <a:pt x="2992373" y="365677"/>
                    <a:pt x="2982802" y="361848"/>
                  </a:cubicBezTo>
                  <a:cubicBezTo>
                    <a:pt x="2926776" y="339438"/>
                    <a:pt x="3018178" y="366500"/>
                    <a:pt x="2919234" y="337399"/>
                  </a:cubicBezTo>
                  <a:cubicBezTo>
                    <a:pt x="2906340" y="333607"/>
                    <a:pt x="2892790" y="332093"/>
                    <a:pt x="2880116" y="327620"/>
                  </a:cubicBezTo>
                  <a:cubicBezTo>
                    <a:pt x="2864978" y="322277"/>
                    <a:pt x="2850925" y="314235"/>
                    <a:pt x="2836107" y="308060"/>
                  </a:cubicBezTo>
                  <a:cubicBezTo>
                    <a:pt x="2824015" y="303021"/>
                    <a:pt x="2786467" y="293723"/>
                    <a:pt x="2782319" y="293391"/>
                  </a:cubicBezTo>
                  <a:lnTo>
                    <a:pt x="2660073" y="283611"/>
                  </a:lnTo>
                  <a:cubicBezTo>
                    <a:pt x="2532829" y="255334"/>
                    <a:pt x="2719419" y="294622"/>
                    <a:pt x="2552496" y="268942"/>
                  </a:cubicBezTo>
                  <a:cubicBezTo>
                    <a:pt x="2531003" y="265635"/>
                    <a:pt x="2510522" y="256843"/>
                    <a:pt x="2488928" y="254272"/>
                  </a:cubicBezTo>
                  <a:cubicBezTo>
                    <a:pt x="2441880" y="248671"/>
                    <a:pt x="2347123" y="244492"/>
                    <a:pt x="2347123" y="244492"/>
                  </a:cubicBezTo>
                  <a:cubicBezTo>
                    <a:pt x="2306374" y="246122"/>
                    <a:pt x="2265323" y="244163"/>
                    <a:pt x="2224877" y="249382"/>
                  </a:cubicBezTo>
                  <a:cubicBezTo>
                    <a:pt x="2214033" y="250781"/>
                    <a:pt x="2205814" y="260315"/>
                    <a:pt x="2195538" y="264052"/>
                  </a:cubicBezTo>
                  <a:cubicBezTo>
                    <a:pt x="2186589" y="267306"/>
                    <a:pt x="2142149" y="273170"/>
                    <a:pt x="2136860" y="273831"/>
                  </a:cubicBezTo>
                  <a:cubicBezTo>
                    <a:pt x="2122214" y="275662"/>
                    <a:pt x="2107601" y="278175"/>
                    <a:pt x="2092851" y="278721"/>
                  </a:cubicBezTo>
                  <a:cubicBezTo>
                    <a:pt x="2019536" y="281436"/>
                    <a:pt x="1946156" y="281981"/>
                    <a:pt x="1872809" y="283611"/>
                  </a:cubicBezTo>
                  <a:cubicBezTo>
                    <a:pt x="1866289" y="285241"/>
                    <a:pt x="1859867" y="287333"/>
                    <a:pt x="1853249" y="288501"/>
                  </a:cubicBezTo>
                  <a:cubicBezTo>
                    <a:pt x="1802137" y="297521"/>
                    <a:pt x="1792370" y="297982"/>
                    <a:pt x="1745673" y="303170"/>
                  </a:cubicBezTo>
                  <a:cubicBezTo>
                    <a:pt x="1675682" y="324706"/>
                    <a:pt x="1703613" y="317353"/>
                    <a:pt x="1662546" y="327620"/>
                  </a:cubicBezTo>
                  <a:cubicBezTo>
                    <a:pt x="1657656" y="330880"/>
                    <a:pt x="1653246" y="335012"/>
                    <a:pt x="1647876" y="337399"/>
                  </a:cubicBezTo>
                  <a:cubicBezTo>
                    <a:pt x="1638456" y="341586"/>
                    <a:pt x="1628317" y="343919"/>
                    <a:pt x="1618537" y="347179"/>
                  </a:cubicBezTo>
                  <a:cubicBezTo>
                    <a:pt x="1597490" y="354195"/>
                    <a:pt x="1608871" y="350818"/>
                    <a:pt x="1584308" y="356959"/>
                  </a:cubicBezTo>
                  <a:cubicBezTo>
                    <a:pt x="1579418" y="360219"/>
                    <a:pt x="1575141" y="364675"/>
                    <a:pt x="1569639" y="366738"/>
                  </a:cubicBezTo>
                  <a:cubicBezTo>
                    <a:pt x="1553471" y="372801"/>
                    <a:pt x="1497288" y="375983"/>
                    <a:pt x="1491401" y="376518"/>
                  </a:cubicBezTo>
                  <a:cubicBezTo>
                    <a:pt x="1483369" y="375788"/>
                    <a:pt x="1435500" y="374215"/>
                    <a:pt x="1418054" y="366738"/>
                  </a:cubicBezTo>
                  <a:cubicBezTo>
                    <a:pt x="1412652" y="364423"/>
                    <a:pt x="1408274" y="360219"/>
                    <a:pt x="1403384" y="356959"/>
                  </a:cubicBezTo>
                  <a:cubicBezTo>
                    <a:pt x="1344706" y="358589"/>
                    <a:pt x="1285977" y="358917"/>
                    <a:pt x="1227350" y="361848"/>
                  </a:cubicBezTo>
                  <a:cubicBezTo>
                    <a:pt x="1213469" y="362542"/>
                    <a:pt x="1203431" y="367926"/>
                    <a:pt x="1193121" y="376518"/>
                  </a:cubicBezTo>
                  <a:cubicBezTo>
                    <a:pt x="1187808" y="380945"/>
                    <a:pt x="1183910" y="386942"/>
                    <a:pt x="1178451" y="391188"/>
                  </a:cubicBezTo>
                  <a:cubicBezTo>
                    <a:pt x="1153231" y="410803"/>
                    <a:pt x="1156575" y="408259"/>
                    <a:pt x="1134443" y="415637"/>
                  </a:cubicBezTo>
                  <a:cubicBezTo>
                    <a:pt x="1129553" y="422157"/>
                    <a:pt x="1124510" y="428564"/>
                    <a:pt x="1119773" y="435196"/>
                  </a:cubicBezTo>
                  <a:cubicBezTo>
                    <a:pt x="1116357" y="439978"/>
                    <a:pt x="1114150" y="445710"/>
                    <a:pt x="1109994" y="449866"/>
                  </a:cubicBezTo>
                  <a:cubicBezTo>
                    <a:pt x="1105838" y="454022"/>
                    <a:pt x="1100214" y="456385"/>
                    <a:pt x="1095324" y="459645"/>
                  </a:cubicBezTo>
                  <a:cubicBezTo>
                    <a:pt x="1087174" y="458015"/>
                    <a:pt x="1078091" y="458878"/>
                    <a:pt x="1070875" y="454755"/>
                  </a:cubicBezTo>
                  <a:cubicBezTo>
                    <a:pt x="1065773" y="451839"/>
                    <a:pt x="1065518" y="443956"/>
                    <a:pt x="1061095" y="440086"/>
                  </a:cubicBezTo>
                  <a:cubicBezTo>
                    <a:pt x="1052249" y="432346"/>
                    <a:pt x="1042269" y="425784"/>
                    <a:pt x="1031756" y="420527"/>
                  </a:cubicBezTo>
                  <a:cubicBezTo>
                    <a:pt x="978248" y="393772"/>
                    <a:pt x="1000147" y="401839"/>
                    <a:pt x="968188" y="391188"/>
                  </a:cubicBezTo>
                  <a:lnTo>
                    <a:pt x="938849" y="371628"/>
                  </a:lnTo>
                  <a:lnTo>
                    <a:pt x="924180" y="361848"/>
                  </a:lnTo>
                  <a:cubicBezTo>
                    <a:pt x="920920" y="356958"/>
                    <a:pt x="917028" y="352435"/>
                    <a:pt x="914400" y="347179"/>
                  </a:cubicBezTo>
                  <a:cubicBezTo>
                    <a:pt x="912095" y="342569"/>
                    <a:pt x="912675" y="336578"/>
                    <a:pt x="909510" y="332509"/>
                  </a:cubicBezTo>
                  <a:cubicBezTo>
                    <a:pt x="889236" y="306442"/>
                    <a:pt x="876912" y="300998"/>
                    <a:pt x="850832" y="283611"/>
                  </a:cubicBezTo>
                  <a:cubicBezTo>
                    <a:pt x="831872" y="270971"/>
                    <a:pt x="841740" y="275690"/>
                    <a:pt x="821493" y="268942"/>
                  </a:cubicBezTo>
                  <a:cubicBezTo>
                    <a:pt x="814973" y="264052"/>
                    <a:pt x="809010" y="258315"/>
                    <a:pt x="801934" y="254272"/>
                  </a:cubicBezTo>
                  <a:cubicBezTo>
                    <a:pt x="770001" y="236024"/>
                    <a:pt x="806507" y="267317"/>
                    <a:pt x="767705" y="239602"/>
                  </a:cubicBezTo>
                  <a:cubicBezTo>
                    <a:pt x="762078" y="235583"/>
                    <a:pt x="758494" y="229178"/>
                    <a:pt x="753035" y="224933"/>
                  </a:cubicBezTo>
                  <a:cubicBezTo>
                    <a:pt x="743757" y="217717"/>
                    <a:pt x="723696" y="205374"/>
                    <a:pt x="723696" y="205374"/>
                  </a:cubicBezTo>
                  <a:cubicBezTo>
                    <a:pt x="720436" y="200484"/>
                    <a:pt x="718506" y="194375"/>
                    <a:pt x="713917" y="190704"/>
                  </a:cubicBezTo>
                  <a:cubicBezTo>
                    <a:pt x="710729" y="188153"/>
                    <a:pt x="680966" y="181243"/>
                    <a:pt x="679688" y="180924"/>
                  </a:cubicBezTo>
                  <a:cubicBezTo>
                    <a:pt x="674798" y="177664"/>
                    <a:pt x="670274" y="173773"/>
                    <a:pt x="665018" y="171145"/>
                  </a:cubicBezTo>
                  <a:cubicBezTo>
                    <a:pt x="660408" y="168840"/>
                    <a:pt x="654374" y="169475"/>
                    <a:pt x="650349" y="166255"/>
                  </a:cubicBezTo>
                  <a:cubicBezTo>
                    <a:pt x="645760" y="162584"/>
                    <a:pt x="643829" y="156475"/>
                    <a:pt x="640569" y="151585"/>
                  </a:cubicBezTo>
                  <a:cubicBezTo>
                    <a:pt x="642199" y="141805"/>
                    <a:pt x="643054" y="131865"/>
                    <a:pt x="645459" y="122246"/>
                  </a:cubicBezTo>
                  <a:cubicBezTo>
                    <a:pt x="647959" y="112245"/>
                    <a:pt x="655239" y="92907"/>
                    <a:pt x="655239" y="92907"/>
                  </a:cubicBezTo>
                  <a:cubicBezTo>
                    <a:pt x="654555" y="80591"/>
                    <a:pt x="677437" y="0"/>
                    <a:pt x="635679" y="0"/>
                  </a:cubicBezTo>
                  <a:cubicBezTo>
                    <a:pt x="622538" y="0"/>
                    <a:pt x="609600" y="3260"/>
                    <a:pt x="596561" y="4890"/>
                  </a:cubicBezTo>
                  <a:lnTo>
                    <a:pt x="537882" y="24450"/>
                  </a:lnTo>
                  <a:lnTo>
                    <a:pt x="508543" y="34229"/>
                  </a:lnTo>
                  <a:cubicBezTo>
                    <a:pt x="502023" y="37489"/>
                    <a:pt x="495752" y="41302"/>
                    <a:pt x="488984" y="44009"/>
                  </a:cubicBezTo>
                  <a:cubicBezTo>
                    <a:pt x="479413" y="47838"/>
                    <a:pt x="469425" y="50529"/>
                    <a:pt x="459645" y="53789"/>
                  </a:cubicBezTo>
                  <a:lnTo>
                    <a:pt x="444976" y="58678"/>
                  </a:lnTo>
                  <a:cubicBezTo>
                    <a:pt x="441716" y="63568"/>
                    <a:pt x="440180" y="70233"/>
                    <a:pt x="435196" y="73348"/>
                  </a:cubicBezTo>
                  <a:cubicBezTo>
                    <a:pt x="426454" y="78812"/>
                    <a:pt x="415637" y="79868"/>
                    <a:pt x="405857" y="83128"/>
                  </a:cubicBezTo>
                  <a:cubicBezTo>
                    <a:pt x="384825" y="90138"/>
                    <a:pt x="396170" y="86771"/>
                    <a:pt x="371628" y="92907"/>
                  </a:cubicBezTo>
                  <a:cubicBezTo>
                    <a:pt x="366738" y="97797"/>
                    <a:pt x="362417" y="103331"/>
                    <a:pt x="356958" y="107577"/>
                  </a:cubicBezTo>
                  <a:cubicBezTo>
                    <a:pt x="347680" y="114793"/>
                    <a:pt x="337248" y="120396"/>
                    <a:pt x="327619" y="127136"/>
                  </a:cubicBezTo>
                  <a:cubicBezTo>
                    <a:pt x="320943" y="131810"/>
                    <a:pt x="314841" y="137285"/>
                    <a:pt x="308060" y="141806"/>
                  </a:cubicBezTo>
                  <a:cubicBezTo>
                    <a:pt x="251461" y="179539"/>
                    <a:pt x="312791" y="134590"/>
                    <a:pt x="264051" y="171145"/>
                  </a:cubicBezTo>
                  <a:cubicBezTo>
                    <a:pt x="260791" y="176035"/>
                    <a:pt x="257798" y="181113"/>
                    <a:pt x="254272" y="185814"/>
                  </a:cubicBezTo>
                  <a:cubicBezTo>
                    <a:pt x="248010" y="194163"/>
                    <a:pt x="240082" y="201313"/>
                    <a:pt x="234712" y="210263"/>
                  </a:cubicBezTo>
                  <a:cubicBezTo>
                    <a:pt x="230196" y="217790"/>
                    <a:pt x="229585" y="227269"/>
                    <a:pt x="224933" y="234713"/>
                  </a:cubicBezTo>
                  <a:cubicBezTo>
                    <a:pt x="221268" y="240577"/>
                    <a:pt x="214509" y="243923"/>
                    <a:pt x="210263" y="249382"/>
                  </a:cubicBezTo>
                  <a:cubicBezTo>
                    <a:pt x="203047" y="258660"/>
                    <a:pt x="197224" y="268941"/>
                    <a:pt x="190704" y="278721"/>
                  </a:cubicBezTo>
                  <a:lnTo>
                    <a:pt x="190704" y="278721"/>
                  </a:lnTo>
                  <a:cubicBezTo>
                    <a:pt x="165885" y="328359"/>
                    <a:pt x="193786" y="269021"/>
                    <a:pt x="176034" y="317840"/>
                  </a:cubicBezTo>
                  <a:cubicBezTo>
                    <a:pt x="171792" y="329506"/>
                    <a:pt x="165821" y="340483"/>
                    <a:pt x="161365" y="352069"/>
                  </a:cubicBezTo>
                  <a:cubicBezTo>
                    <a:pt x="157664" y="361691"/>
                    <a:pt x="156472" y="372331"/>
                    <a:pt x="151585" y="381408"/>
                  </a:cubicBezTo>
                  <a:cubicBezTo>
                    <a:pt x="144937" y="393753"/>
                    <a:pt x="135286" y="404227"/>
                    <a:pt x="127136" y="415637"/>
                  </a:cubicBezTo>
                  <a:cubicBezTo>
                    <a:pt x="125506" y="427047"/>
                    <a:pt x="125216" y="438730"/>
                    <a:pt x="122246" y="449866"/>
                  </a:cubicBezTo>
                  <a:cubicBezTo>
                    <a:pt x="118658" y="463322"/>
                    <a:pt x="111981" y="475773"/>
                    <a:pt x="107577" y="488984"/>
                  </a:cubicBezTo>
                  <a:cubicBezTo>
                    <a:pt x="103825" y="500241"/>
                    <a:pt x="101695" y="512005"/>
                    <a:pt x="97797" y="523213"/>
                  </a:cubicBezTo>
                  <a:cubicBezTo>
                    <a:pt x="88647" y="549520"/>
                    <a:pt x="68458" y="601451"/>
                    <a:pt x="68458" y="601451"/>
                  </a:cubicBezTo>
                  <a:cubicBezTo>
                    <a:pt x="57712" y="687418"/>
                    <a:pt x="73627" y="590789"/>
                    <a:pt x="44009" y="684578"/>
                  </a:cubicBezTo>
                  <a:cubicBezTo>
                    <a:pt x="39004" y="700429"/>
                    <a:pt x="37835" y="717250"/>
                    <a:pt x="34229" y="733476"/>
                  </a:cubicBezTo>
                  <a:cubicBezTo>
                    <a:pt x="28054" y="761264"/>
                    <a:pt x="21190" y="788895"/>
                    <a:pt x="14670" y="816604"/>
                  </a:cubicBezTo>
                  <a:cubicBezTo>
                    <a:pt x="8197" y="878093"/>
                    <a:pt x="0" y="940416"/>
                    <a:pt x="0" y="1002417"/>
                  </a:cubicBezTo>
                  <a:cubicBezTo>
                    <a:pt x="0" y="1096968"/>
                    <a:pt x="2228" y="1191514"/>
                    <a:pt x="4890" y="1286028"/>
                  </a:cubicBezTo>
                  <a:cubicBezTo>
                    <a:pt x="5066" y="1292259"/>
                    <a:pt x="11494" y="1378517"/>
                    <a:pt x="14670" y="1393605"/>
                  </a:cubicBezTo>
                  <a:cubicBezTo>
                    <a:pt x="18176" y="1410257"/>
                    <a:pt x="25398" y="1425949"/>
                    <a:pt x="29339" y="1442503"/>
                  </a:cubicBezTo>
                  <a:cubicBezTo>
                    <a:pt x="33560" y="1460231"/>
                    <a:pt x="34945" y="1478552"/>
                    <a:pt x="39119" y="1496291"/>
                  </a:cubicBezTo>
                  <a:cubicBezTo>
                    <a:pt x="45509" y="1523447"/>
                    <a:pt x="50321" y="1525008"/>
                    <a:pt x="58678" y="1550080"/>
                  </a:cubicBezTo>
                  <a:cubicBezTo>
                    <a:pt x="77439" y="1606367"/>
                    <a:pt x="42309" y="1521131"/>
                    <a:pt x="78238" y="1598978"/>
                  </a:cubicBezTo>
                  <a:cubicBezTo>
                    <a:pt x="83440" y="1610249"/>
                    <a:pt x="86293" y="1622702"/>
                    <a:pt x="92907" y="1633207"/>
                  </a:cubicBezTo>
                  <a:cubicBezTo>
                    <a:pt x="239864" y="1866610"/>
                    <a:pt x="101609" y="1637768"/>
                    <a:pt x="200484" y="1779902"/>
                  </a:cubicBezTo>
                  <a:cubicBezTo>
                    <a:pt x="214692" y="1800326"/>
                    <a:pt x="224205" y="1823927"/>
                    <a:pt x="239602" y="1843470"/>
                  </a:cubicBezTo>
                  <a:cubicBezTo>
                    <a:pt x="261844" y="1871700"/>
                    <a:pt x="335242" y="1954861"/>
                    <a:pt x="376518" y="1985275"/>
                  </a:cubicBezTo>
                  <a:cubicBezTo>
                    <a:pt x="390028" y="1995229"/>
                    <a:pt x="406437" y="2000608"/>
                    <a:pt x="420526" y="2009724"/>
                  </a:cubicBezTo>
                  <a:cubicBezTo>
                    <a:pt x="458391" y="2034225"/>
                    <a:pt x="469696" y="2053246"/>
                    <a:pt x="513433" y="2073292"/>
                  </a:cubicBezTo>
                  <a:cubicBezTo>
                    <a:pt x="533587" y="2082529"/>
                    <a:pt x="555640" y="2086918"/>
                    <a:pt x="577001" y="2092852"/>
                  </a:cubicBezTo>
                  <a:cubicBezTo>
                    <a:pt x="614331" y="2103222"/>
                    <a:pt x="652638" y="2110165"/>
                    <a:pt x="689468" y="2122191"/>
                  </a:cubicBezTo>
                  <a:cubicBezTo>
                    <a:pt x="732630" y="2136285"/>
                    <a:pt x="773718" y="2156173"/>
                    <a:pt x="816603" y="2171089"/>
                  </a:cubicBezTo>
                  <a:cubicBezTo>
                    <a:pt x="848748" y="2182270"/>
                    <a:pt x="882038" y="2189891"/>
                    <a:pt x="914400" y="2200428"/>
                  </a:cubicBezTo>
                  <a:cubicBezTo>
                    <a:pt x="1052770" y="2245479"/>
                    <a:pt x="983212" y="2233311"/>
                    <a:pt x="1061095" y="2244437"/>
                  </a:cubicBezTo>
                  <a:lnTo>
                    <a:pt x="1276248" y="2312894"/>
                  </a:lnTo>
                  <a:cubicBezTo>
                    <a:pt x="1292480" y="2318004"/>
                    <a:pt x="1309347" y="2321244"/>
                    <a:pt x="1325147" y="2327564"/>
                  </a:cubicBezTo>
                  <a:cubicBezTo>
                    <a:pt x="1365345" y="2343643"/>
                    <a:pt x="1362733" y="2345153"/>
                    <a:pt x="1393604" y="2352013"/>
                  </a:cubicBezTo>
                  <a:cubicBezTo>
                    <a:pt x="1445467" y="2363538"/>
                    <a:pt x="1443977" y="2357997"/>
                    <a:pt x="1525630" y="2366683"/>
                  </a:cubicBezTo>
                  <a:cubicBezTo>
                    <a:pt x="1566441" y="2371025"/>
                    <a:pt x="1607223" y="2375723"/>
                    <a:pt x="1647876" y="2381352"/>
                  </a:cubicBezTo>
                  <a:cubicBezTo>
                    <a:pt x="1907890" y="2417353"/>
                    <a:pt x="1764370" y="2404099"/>
                    <a:pt x="1902148" y="2415581"/>
                  </a:cubicBezTo>
                  <a:lnTo>
                    <a:pt x="2308004" y="2410691"/>
                  </a:lnTo>
                  <a:cubicBezTo>
                    <a:pt x="2331705" y="2409469"/>
                    <a:pt x="2353190" y="2395786"/>
                    <a:pt x="2376462" y="2391132"/>
                  </a:cubicBezTo>
                  <a:cubicBezTo>
                    <a:pt x="2402234" y="2385978"/>
                    <a:pt x="2428723" y="2385348"/>
                    <a:pt x="2454700" y="2381352"/>
                  </a:cubicBezTo>
                  <a:cubicBezTo>
                    <a:pt x="2471129" y="2378825"/>
                    <a:pt x="2487299" y="2374833"/>
                    <a:pt x="2503598" y="2371573"/>
                  </a:cubicBezTo>
                  <a:cubicBezTo>
                    <a:pt x="2524787" y="2356903"/>
                    <a:pt x="2551344" y="2347907"/>
                    <a:pt x="2567166" y="2327564"/>
                  </a:cubicBezTo>
                  <a:cubicBezTo>
                    <a:pt x="2578576" y="2312894"/>
                    <a:pt x="2590514" y="2298621"/>
                    <a:pt x="2601395" y="2283555"/>
                  </a:cubicBezTo>
                  <a:cubicBezTo>
                    <a:pt x="2611717" y="2269262"/>
                    <a:pt x="2619809" y="2253385"/>
                    <a:pt x="2630734" y="2239547"/>
                  </a:cubicBezTo>
                  <a:cubicBezTo>
                    <a:pt x="2644322" y="2222335"/>
                    <a:pt x="2661996" y="2208492"/>
                    <a:pt x="2674742" y="2190648"/>
                  </a:cubicBezTo>
                  <a:cubicBezTo>
                    <a:pt x="2686613" y="2174029"/>
                    <a:pt x="2693848" y="2154535"/>
                    <a:pt x="2704081" y="2136860"/>
                  </a:cubicBezTo>
                  <a:cubicBezTo>
                    <a:pt x="2711785" y="2123553"/>
                    <a:pt x="2721654" y="2111495"/>
                    <a:pt x="2728531" y="2097742"/>
                  </a:cubicBezTo>
                  <a:cubicBezTo>
                    <a:pt x="2734759" y="2085286"/>
                    <a:pt x="2737437" y="2071301"/>
                    <a:pt x="2743200" y="2058623"/>
                  </a:cubicBezTo>
                  <a:cubicBezTo>
                    <a:pt x="2753757" y="2035397"/>
                    <a:pt x="2769361" y="2014368"/>
                    <a:pt x="2777429" y="1990165"/>
                  </a:cubicBezTo>
                  <a:cubicBezTo>
                    <a:pt x="2784698" y="1968360"/>
                    <a:pt x="2780823" y="1976448"/>
                    <a:pt x="2796988" y="1951046"/>
                  </a:cubicBezTo>
                  <a:cubicBezTo>
                    <a:pt x="2803298" y="1941130"/>
                    <a:pt x="2807811" y="1929570"/>
                    <a:pt x="2816548" y="1921707"/>
                  </a:cubicBezTo>
                  <a:cubicBezTo>
                    <a:pt x="2824675" y="1914393"/>
                    <a:pt x="2836107" y="1911928"/>
                    <a:pt x="2845887" y="1907038"/>
                  </a:cubicBezTo>
                  <a:cubicBezTo>
                    <a:pt x="2901660" y="1851262"/>
                    <a:pt x="2831155" y="1919926"/>
                    <a:pt x="2885005" y="1872809"/>
                  </a:cubicBezTo>
                  <a:cubicBezTo>
                    <a:pt x="2891944" y="1866737"/>
                    <a:pt x="2897257" y="1858872"/>
                    <a:pt x="2904565" y="1853250"/>
                  </a:cubicBezTo>
                  <a:cubicBezTo>
                    <a:pt x="2918539" y="1842501"/>
                    <a:pt x="2933455" y="1832982"/>
                    <a:pt x="2948573" y="1823911"/>
                  </a:cubicBezTo>
                  <a:cubicBezTo>
                    <a:pt x="2957949" y="1818285"/>
                    <a:pt x="2969165" y="1815801"/>
                    <a:pt x="2977912" y="1809241"/>
                  </a:cubicBezTo>
                  <a:cubicBezTo>
                    <a:pt x="2988976" y="1800943"/>
                    <a:pt x="2999579" y="1791410"/>
                    <a:pt x="3007251" y="1779902"/>
                  </a:cubicBezTo>
                  <a:cubicBezTo>
                    <a:pt x="3015050" y="1768203"/>
                    <a:pt x="3019719" y="1759121"/>
                    <a:pt x="3031701" y="1750563"/>
                  </a:cubicBezTo>
                  <a:cubicBezTo>
                    <a:pt x="3037633" y="1746326"/>
                    <a:pt x="3044740" y="1744043"/>
                    <a:pt x="3051260" y="1740783"/>
                  </a:cubicBezTo>
                  <a:cubicBezTo>
                    <a:pt x="3052890" y="1735893"/>
                    <a:pt x="3053647" y="1730620"/>
                    <a:pt x="3056150" y="1726114"/>
                  </a:cubicBezTo>
                  <a:cubicBezTo>
                    <a:pt x="3068387" y="1704088"/>
                    <a:pt x="3074481" y="1700453"/>
                    <a:pt x="3085489" y="1682105"/>
                  </a:cubicBezTo>
                  <a:cubicBezTo>
                    <a:pt x="3090379" y="1673955"/>
                    <a:pt x="3095908" y="1666157"/>
                    <a:pt x="3100158" y="1657656"/>
                  </a:cubicBezTo>
                  <a:cubicBezTo>
                    <a:pt x="3120398" y="1617174"/>
                    <a:pt x="3086806" y="1670347"/>
                    <a:pt x="3114828" y="1628317"/>
                  </a:cubicBezTo>
                  <a:cubicBezTo>
                    <a:pt x="3125648" y="1585039"/>
                    <a:pt x="3131943" y="1541929"/>
                    <a:pt x="3124608" y="152074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9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3963924" y="2742034"/>
              <a:ext cx="3420549" cy="2355746"/>
            </a:xfrm>
            <a:custGeom>
              <a:avLst/>
              <a:gdLst>
                <a:gd name="connsiteX0" fmla="*/ 3438144 w 3438144"/>
                <a:gd name="connsiteY0" fmla="*/ 627530 h 2355746"/>
                <a:gd name="connsiteX1" fmla="*/ 3378708 w 3438144"/>
                <a:gd name="connsiteY1" fmla="*/ 618386 h 2355746"/>
                <a:gd name="connsiteX2" fmla="*/ 3351276 w 3438144"/>
                <a:gd name="connsiteY2" fmla="*/ 609242 h 2355746"/>
                <a:gd name="connsiteX3" fmla="*/ 3337560 w 3438144"/>
                <a:gd name="connsiteY3" fmla="*/ 604670 h 2355746"/>
                <a:gd name="connsiteX4" fmla="*/ 3259836 w 3438144"/>
                <a:gd name="connsiteY4" fmla="*/ 600098 h 2355746"/>
                <a:gd name="connsiteX5" fmla="*/ 3236976 w 3438144"/>
                <a:gd name="connsiteY5" fmla="*/ 595526 h 2355746"/>
                <a:gd name="connsiteX6" fmla="*/ 3099816 w 3438144"/>
                <a:gd name="connsiteY6" fmla="*/ 581810 h 2355746"/>
                <a:gd name="connsiteX7" fmla="*/ 3040380 w 3438144"/>
                <a:gd name="connsiteY7" fmla="*/ 581810 h 2355746"/>
                <a:gd name="connsiteX8" fmla="*/ 3031236 w 3438144"/>
                <a:gd name="connsiteY8" fmla="*/ 609242 h 2355746"/>
                <a:gd name="connsiteX9" fmla="*/ 3022092 w 3438144"/>
                <a:gd name="connsiteY9" fmla="*/ 622958 h 2355746"/>
                <a:gd name="connsiteX10" fmla="*/ 3017520 w 3438144"/>
                <a:gd name="connsiteY10" fmla="*/ 636674 h 2355746"/>
                <a:gd name="connsiteX11" fmla="*/ 3003804 w 3438144"/>
                <a:gd name="connsiteY11" fmla="*/ 650390 h 2355746"/>
                <a:gd name="connsiteX12" fmla="*/ 2999232 w 3438144"/>
                <a:gd name="connsiteY12" fmla="*/ 664106 h 2355746"/>
                <a:gd name="connsiteX13" fmla="*/ 2980944 w 3438144"/>
                <a:gd name="connsiteY13" fmla="*/ 691538 h 2355746"/>
                <a:gd name="connsiteX14" fmla="*/ 2971800 w 3438144"/>
                <a:gd name="connsiteY14" fmla="*/ 718970 h 2355746"/>
                <a:gd name="connsiteX15" fmla="*/ 2967228 w 3438144"/>
                <a:gd name="connsiteY15" fmla="*/ 732686 h 2355746"/>
                <a:gd name="connsiteX16" fmla="*/ 2958084 w 3438144"/>
                <a:gd name="connsiteY16" fmla="*/ 746402 h 2355746"/>
                <a:gd name="connsiteX17" fmla="*/ 2944368 w 3438144"/>
                <a:gd name="connsiteY17" fmla="*/ 787550 h 2355746"/>
                <a:gd name="connsiteX18" fmla="*/ 2939796 w 3438144"/>
                <a:gd name="connsiteY18" fmla="*/ 801266 h 2355746"/>
                <a:gd name="connsiteX19" fmla="*/ 2903220 w 3438144"/>
                <a:gd name="connsiteY19" fmla="*/ 856130 h 2355746"/>
                <a:gd name="connsiteX20" fmla="*/ 2884932 w 3438144"/>
                <a:gd name="connsiteY20" fmla="*/ 883562 h 2355746"/>
                <a:gd name="connsiteX21" fmla="*/ 2875788 w 3438144"/>
                <a:gd name="connsiteY21" fmla="*/ 897278 h 2355746"/>
                <a:gd name="connsiteX22" fmla="*/ 2862072 w 3438144"/>
                <a:gd name="connsiteY22" fmla="*/ 910994 h 2355746"/>
                <a:gd name="connsiteX23" fmla="*/ 2852928 w 3438144"/>
                <a:gd name="connsiteY23" fmla="*/ 938426 h 2355746"/>
                <a:gd name="connsiteX24" fmla="*/ 2834640 w 3438144"/>
                <a:gd name="connsiteY24" fmla="*/ 965858 h 2355746"/>
                <a:gd name="connsiteX25" fmla="*/ 2825496 w 3438144"/>
                <a:gd name="connsiteY25" fmla="*/ 993290 h 2355746"/>
                <a:gd name="connsiteX26" fmla="*/ 2820924 w 3438144"/>
                <a:gd name="connsiteY26" fmla="*/ 1007006 h 2355746"/>
                <a:gd name="connsiteX27" fmla="*/ 2802636 w 3438144"/>
                <a:gd name="connsiteY27" fmla="*/ 1034438 h 2355746"/>
                <a:gd name="connsiteX28" fmla="*/ 2788920 w 3438144"/>
                <a:gd name="connsiteY28" fmla="*/ 1061870 h 2355746"/>
                <a:gd name="connsiteX29" fmla="*/ 2779776 w 3438144"/>
                <a:gd name="connsiteY29" fmla="*/ 1080158 h 2355746"/>
                <a:gd name="connsiteX30" fmla="*/ 2770632 w 3438144"/>
                <a:gd name="connsiteY30" fmla="*/ 1093874 h 2355746"/>
                <a:gd name="connsiteX31" fmla="*/ 2766060 w 3438144"/>
                <a:gd name="connsiteY31" fmla="*/ 1107590 h 2355746"/>
                <a:gd name="connsiteX32" fmla="*/ 2756916 w 3438144"/>
                <a:gd name="connsiteY32" fmla="*/ 1121306 h 2355746"/>
                <a:gd name="connsiteX33" fmla="*/ 2747772 w 3438144"/>
                <a:gd name="connsiteY33" fmla="*/ 1148738 h 2355746"/>
                <a:gd name="connsiteX34" fmla="*/ 2743200 w 3438144"/>
                <a:gd name="connsiteY34" fmla="*/ 1162454 h 2355746"/>
                <a:gd name="connsiteX35" fmla="*/ 2752344 w 3438144"/>
                <a:gd name="connsiteY35" fmla="*/ 1189886 h 2355746"/>
                <a:gd name="connsiteX36" fmla="*/ 2761488 w 3438144"/>
                <a:gd name="connsiteY36" fmla="*/ 1203602 h 2355746"/>
                <a:gd name="connsiteX37" fmla="*/ 2766060 w 3438144"/>
                <a:gd name="connsiteY37" fmla="*/ 1217318 h 2355746"/>
                <a:gd name="connsiteX38" fmla="*/ 2779776 w 3438144"/>
                <a:gd name="connsiteY38" fmla="*/ 1226462 h 2355746"/>
                <a:gd name="connsiteX39" fmla="*/ 2816352 w 3438144"/>
                <a:gd name="connsiteY39" fmla="*/ 1281326 h 2355746"/>
                <a:gd name="connsiteX40" fmla="*/ 2825496 w 3438144"/>
                <a:gd name="connsiteY40" fmla="*/ 1295042 h 2355746"/>
                <a:gd name="connsiteX41" fmla="*/ 2839212 w 3438144"/>
                <a:gd name="connsiteY41" fmla="*/ 1322474 h 2355746"/>
                <a:gd name="connsiteX42" fmla="*/ 2871216 w 3438144"/>
                <a:gd name="connsiteY42" fmla="*/ 1336190 h 2355746"/>
                <a:gd name="connsiteX43" fmla="*/ 2889504 w 3438144"/>
                <a:gd name="connsiteY43" fmla="*/ 1354478 h 2355746"/>
                <a:gd name="connsiteX44" fmla="*/ 2898648 w 3438144"/>
                <a:gd name="connsiteY44" fmla="*/ 1372766 h 2355746"/>
                <a:gd name="connsiteX45" fmla="*/ 2930652 w 3438144"/>
                <a:gd name="connsiteY45" fmla="*/ 1395626 h 2355746"/>
                <a:gd name="connsiteX46" fmla="*/ 2948940 w 3438144"/>
                <a:gd name="connsiteY46" fmla="*/ 1423058 h 2355746"/>
                <a:gd name="connsiteX47" fmla="*/ 2958084 w 3438144"/>
                <a:gd name="connsiteY47" fmla="*/ 1436774 h 2355746"/>
                <a:gd name="connsiteX48" fmla="*/ 2980944 w 3438144"/>
                <a:gd name="connsiteY48" fmla="*/ 1477922 h 2355746"/>
                <a:gd name="connsiteX49" fmla="*/ 2985516 w 3438144"/>
                <a:gd name="connsiteY49" fmla="*/ 1491638 h 2355746"/>
                <a:gd name="connsiteX50" fmla="*/ 3017520 w 3438144"/>
                <a:gd name="connsiteY50" fmla="*/ 1541930 h 2355746"/>
                <a:gd name="connsiteX51" fmla="*/ 3022092 w 3438144"/>
                <a:gd name="connsiteY51" fmla="*/ 1555646 h 2355746"/>
                <a:gd name="connsiteX52" fmla="*/ 3035808 w 3438144"/>
                <a:gd name="connsiteY52" fmla="*/ 1560218 h 2355746"/>
                <a:gd name="connsiteX53" fmla="*/ 3049524 w 3438144"/>
                <a:gd name="connsiteY53" fmla="*/ 1551074 h 2355746"/>
                <a:gd name="connsiteX54" fmla="*/ 3058668 w 3438144"/>
                <a:gd name="connsiteY54" fmla="*/ 1537358 h 2355746"/>
                <a:gd name="connsiteX55" fmla="*/ 3086100 w 3438144"/>
                <a:gd name="connsiteY55" fmla="*/ 1528214 h 2355746"/>
                <a:gd name="connsiteX56" fmla="*/ 3104388 w 3438144"/>
                <a:gd name="connsiteY56" fmla="*/ 1523642 h 2355746"/>
                <a:gd name="connsiteX57" fmla="*/ 3118104 w 3438144"/>
                <a:gd name="connsiteY57" fmla="*/ 1519070 h 2355746"/>
                <a:gd name="connsiteX58" fmla="*/ 3145536 w 3438144"/>
                <a:gd name="connsiteY58" fmla="*/ 1514498 h 2355746"/>
                <a:gd name="connsiteX59" fmla="*/ 3204972 w 3438144"/>
                <a:gd name="connsiteY59" fmla="*/ 1496210 h 2355746"/>
                <a:gd name="connsiteX60" fmla="*/ 3218688 w 3438144"/>
                <a:gd name="connsiteY60" fmla="*/ 1491638 h 2355746"/>
                <a:gd name="connsiteX61" fmla="*/ 3232404 w 3438144"/>
                <a:gd name="connsiteY61" fmla="*/ 1487066 h 2355746"/>
                <a:gd name="connsiteX62" fmla="*/ 3255264 w 3438144"/>
                <a:gd name="connsiteY62" fmla="*/ 1482494 h 2355746"/>
                <a:gd name="connsiteX63" fmla="*/ 3337560 w 3438144"/>
                <a:gd name="connsiteY63" fmla="*/ 1487066 h 2355746"/>
                <a:gd name="connsiteX64" fmla="*/ 3351276 w 3438144"/>
                <a:gd name="connsiteY64" fmla="*/ 1491638 h 2355746"/>
                <a:gd name="connsiteX65" fmla="*/ 3355848 w 3438144"/>
                <a:gd name="connsiteY65" fmla="*/ 1509926 h 2355746"/>
                <a:gd name="connsiteX66" fmla="*/ 3364992 w 3438144"/>
                <a:gd name="connsiteY66" fmla="*/ 1523642 h 2355746"/>
                <a:gd name="connsiteX67" fmla="*/ 3360420 w 3438144"/>
                <a:gd name="connsiteY67" fmla="*/ 1637942 h 2355746"/>
                <a:gd name="connsiteX68" fmla="*/ 3351276 w 3438144"/>
                <a:gd name="connsiteY68" fmla="*/ 1660802 h 2355746"/>
                <a:gd name="connsiteX69" fmla="*/ 3346704 w 3438144"/>
                <a:gd name="connsiteY69" fmla="*/ 1674518 h 2355746"/>
                <a:gd name="connsiteX70" fmla="*/ 3337560 w 3438144"/>
                <a:gd name="connsiteY70" fmla="*/ 1706522 h 2355746"/>
                <a:gd name="connsiteX71" fmla="*/ 3319272 w 3438144"/>
                <a:gd name="connsiteY71" fmla="*/ 1743098 h 2355746"/>
                <a:gd name="connsiteX72" fmla="*/ 3310128 w 3438144"/>
                <a:gd name="connsiteY72" fmla="*/ 1761386 h 2355746"/>
                <a:gd name="connsiteX73" fmla="*/ 3291840 w 3438144"/>
                <a:gd name="connsiteY73" fmla="*/ 1797962 h 2355746"/>
                <a:gd name="connsiteX74" fmla="*/ 3268980 w 3438144"/>
                <a:gd name="connsiteY74" fmla="*/ 1825394 h 2355746"/>
                <a:gd name="connsiteX75" fmla="*/ 3250692 w 3438144"/>
                <a:gd name="connsiteY75" fmla="*/ 1857398 h 2355746"/>
                <a:gd name="connsiteX76" fmla="*/ 3182112 w 3438144"/>
                <a:gd name="connsiteY76" fmla="*/ 1944266 h 2355746"/>
                <a:gd name="connsiteX77" fmla="*/ 3159252 w 3438144"/>
                <a:gd name="connsiteY77" fmla="*/ 1985414 h 2355746"/>
                <a:gd name="connsiteX78" fmla="*/ 3136392 w 3438144"/>
                <a:gd name="connsiteY78" fmla="*/ 2012846 h 2355746"/>
                <a:gd name="connsiteX79" fmla="*/ 3108960 w 3438144"/>
                <a:gd name="connsiteY79" fmla="*/ 2049422 h 2355746"/>
                <a:gd name="connsiteX80" fmla="*/ 3067812 w 3438144"/>
                <a:gd name="connsiteY80" fmla="*/ 2108858 h 2355746"/>
                <a:gd name="connsiteX81" fmla="*/ 3044952 w 3438144"/>
                <a:gd name="connsiteY81" fmla="*/ 2131718 h 2355746"/>
                <a:gd name="connsiteX82" fmla="*/ 3031236 w 3438144"/>
                <a:gd name="connsiteY82" fmla="*/ 2154578 h 2355746"/>
                <a:gd name="connsiteX83" fmla="*/ 3003804 w 3438144"/>
                <a:gd name="connsiteY83" fmla="*/ 2177438 h 2355746"/>
                <a:gd name="connsiteX84" fmla="*/ 2953512 w 3438144"/>
                <a:gd name="connsiteY84" fmla="*/ 2200298 h 2355746"/>
                <a:gd name="connsiteX85" fmla="*/ 2926080 w 3438144"/>
                <a:gd name="connsiteY85" fmla="*/ 2214014 h 2355746"/>
                <a:gd name="connsiteX86" fmla="*/ 2907792 w 3438144"/>
                <a:gd name="connsiteY86" fmla="*/ 2218586 h 2355746"/>
                <a:gd name="connsiteX87" fmla="*/ 2889504 w 3438144"/>
                <a:gd name="connsiteY87" fmla="*/ 2227730 h 2355746"/>
                <a:gd name="connsiteX88" fmla="*/ 2834640 w 3438144"/>
                <a:gd name="connsiteY88" fmla="*/ 2241446 h 2355746"/>
                <a:gd name="connsiteX89" fmla="*/ 2802636 w 3438144"/>
                <a:gd name="connsiteY89" fmla="*/ 2250590 h 2355746"/>
                <a:gd name="connsiteX90" fmla="*/ 2761488 w 3438144"/>
                <a:gd name="connsiteY90" fmla="*/ 2255162 h 2355746"/>
                <a:gd name="connsiteX91" fmla="*/ 2660904 w 3438144"/>
                <a:gd name="connsiteY91" fmla="*/ 2264306 h 2355746"/>
                <a:gd name="connsiteX92" fmla="*/ 2610612 w 3438144"/>
                <a:gd name="connsiteY92" fmla="*/ 2278022 h 2355746"/>
                <a:gd name="connsiteX93" fmla="*/ 2583180 w 3438144"/>
                <a:gd name="connsiteY93" fmla="*/ 2282594 h 2355746"/>
                <a:gd name="connsiteX94" fmla="*/ 2491740 w 3438144"/>
                <a:gd name="connsiteY94" fmla="*/ 2314598 h 2355746"/>
                <a:gd name="connsiteX95" fmla="*/ 2446020 w 3438144"/>
                <a:gd name="connsiteY95" fmla="*/ 2323742 h 2355746"/>
                <a:gd name="connsiteX96" fmla="*/ 2395728 w 3438144"/>
                <a:gd name="connsiteY96" fmla="*/ 2346602 h 2355746"/>
                <a:gd name="connsiteX97" fmla="*/ 2377440 w 3438144"/>
                <a:gd name="connsiteY97" fmla="*/ 2351174 h 2355746"/>
                <a:gd name="connsiteX98" fmla="*/ 2322576 w 3438144"/>
                <a:gd name="connsiteY98" fmla="*/ 2355746 h 2355746"/>
                <a:gd name="connsiteX99" fmla="*/ 1879092 w 3438144"/>
                <a:gd name="connsiteY99" fmla="*/ 2342030 h 2355746"/>
                <a:gd name="connsiteX100" fmla="*/ 1810512 w 3438144"/>
                <a:gd name="connsiteY100" fmla="*/ 2328314 h 2355746"/>
                <a:gd name="connsiteX101" fmla="*/ 1700784 w 3438144"/>
                <a:gd name="connsiteY101" fmla="*/ 2296310 h 2355746"/>
                <a:gd name="connsiteX102" fmla="*/ 1677924 w 3438144"/>
                <a:gd name="connsiteY102" fmla="*/ 2287166 h 2355746"/>
                <a:gd name="connsiteX103" fmla="*/ 1645920 w 3438144"/>
                <a:gd name="connsiteY103" fmla="*/ 2278022 h 2355746"/>
                <a:gd name="connsiteX104" fmla="*/ 1531620 w 3438144"/>
                <a:gd name="connsiteY104" fmla="*/ 2264306 h 2355746"/>
                <a:gd name="connsiteX105" fmla="*/ 1449324 w 3438144"/>
                <a:gd name="connsiteY105" fmla="*/ 2236874 h 2355746"/>
                <a:gd name="connsiteX106" fmla="*/ 1417320 w 3438144"/>
                <a:gd name="connsiteY106" fmla="*/ 2232302 h 2355746"/>
                <a:gd name="connsiteX107" fmla="*/ 1385316 w 3438144"/>
                <a:gd name="connsiteY107" fmla="*/ 2223158 h 2355746"/>
                <a:gd name="connsiteX108" fmla="*/ 1216152 w 3438144"/>
                <a:gd name="connsiteY108" fmla="*/ 2191154 h 2355746"/>
                <a:gd name="connsiteX109" fmla="*/ 1165860 w 3438144"/>
                <a:gd name="connsiteY109" fmla="*/ 2168294 h 2355746"/>
                <a:gd name="connsiteX110" fmla="*/ 1124712 w 3438144"/>
                <a:gd name="connsiteY110" fmla="*/ 2159150 h 2355746"/>
                <a:gd name="connsiteX111" fmla="*/ 1092708 w 3438144"/>
                <a:gd name="connsiteY111" fmla="*/ 2145434 h 2355746"/>
                <a:gd name="connsiteX112" fmla="*/ 1024128 w 3438144"/>
                <a:gd name="connsiteY112" fmla="*/ 2122574 h 2355746"/>
                <a:gd name="connsiteX113" fmla="*/ 969264 w 3438144"/>
                <a:gd name="connsiteY113" fmla="*/ 2095142 h 2355746"/>
                <a:gd name="connsiteX114" fmla="*/ 896112 w 3438144"/>
                <a:gd name="connsiteY114" fmla="*/ 2053994 h 2355746"/>
                <a:gd name="connsiteX115" fmla="*/ 873252 w 3438144"/>
                <a:gd name="connsiteY115" fmla="*/ 2044850 h 2355746"/>
                <a:gd name="connsiteX116" fmla="*/ 795528 w 3438144"/>
                <a:gd name="connsiteY116" fmla="*/ 1999130 h 2355746"/>
                <a:gd name="connsiteX117" fmla="*/ 722376 w 3438144"/>
                <a:gd name="connsiteY117" fmla="*/ 1953410 h 2355746"/>
                <a:gd name="connsiteX118" fmla="*/ 676656 w 3438144"/>
                <a:gd name="connsiteY118" fmla="*/ 1930550 h 2355746"/>
                <a:gd name="connsiteX119" fmla="*/ 603504 w 3438144"/>
                <a:gd name="connsiteY119" fmla="*/ 1884830 h 2355746"/>
                <a:gd name="connsiteX120" fmla="*/ 576072 w 3438144"/>
                <a:gd name="connsiteY120" fmla="*/ 1871114 h 2355746"/>
                <a:gd name="connsiteX121" fmla="*/ 484632 w 3438144"/>
                <a:gd name="connsiteY121" fmla="*/ 1807106 h 2355746"/>
                <a:gd name="connsiteX122" fmla="*/ 425196 w 3438144"/>
                <a:gd name="connsiteY122" fmla="*/ 1765958 h 2355746"/>
                <a:gd name="connsiteX123" fmla="*/ 370332 w 3438144"/>
                <a:gd name="connsiteY123" fmla="*/ 1724810 h 2355746"/>
                <a:gd name="connsiteX124" fmla="*/ 237744 w 3438144"/>
                <a:gd name="connsiteY124" fmla="*/ 1633370 h 2355746"/>
                <a:gd name="connsiteX125" fmla="*/ 201168 w 3438144"/>
                <a:gd name="connsiteY125" fmla="*/ 1605938 h 2355746"/>
                <a:gd name="connsiteX126" fmla="*/ 178308 w 3438144"/>
                <a:gd name="connsiteY126" fmla="*/ 1569362 h 2355746"/>
                <a:gd name="connsiteX127" fmla="*/ 141732 w 3438144"/>
                <a:gd name="connsiteY127" fmla="*/ 1477922 h 2355746"/>
                <a:gd name="connsiteX128" fmla="*/ 128016 w 3438144"/>
                <a:gd name="connsiteY128" fmla="*/ 1432202 h 2355746"/>
                <a:gd name="connsiteX129" fmla="*/ 100584 w 3438144"/>
                <a:gd name="connsiteY129" fmla="*/ 1354478 h 2355746"/>
                <a:gd name="connsiteX130" fmla="*/ 82296 w 3438144"/>
                <a:gd name="connsiteY130" fmla="*/ 1272182 h 2355746"/>
                <a:gd name="connsiteX131" fmla="*/ 32004 w 3438144"/>
                <a:gd name="connsiteY131" fmla="*/ 1093874 h 2355746"/>
                <a:gd name="connsiteX132" fmla="*/ 18288 w 3438144"/>
                <a:gd name="connsiteY132" fmla="*/ 1020722 h 2355746"/>
                <a:gd name="connsiteX133" fmla="*/ 4572 w 3438144"/>
                <a:gd name="connsiteY133" fmla="*/ 924710 h 2355746"/>
                <a:gd name="connsiteX134" fmla="*/ 0 w 3438144"/>
                <a:gd name="connsiteY134" fmla="*/ 897278 h 2355746"/>
                <a:gd name="connsiteX135" fmla="*/ 22860 w 3438144"/>
                <a:gd name="connsiteY135" fmla="*/ 677822 h 2355746"/>
                <a:gd name="connsiteX136" fmla="*/ 22860 w 3438144"/>
                <a:gd name="connsiteY136" fmla="*/ 677822 h 2355746"/>
                <a:gd name="connsiteX137" fmla="*/ 32004 w 3438144"/>
                <a:gd name="connsiteY137" fmla="*/ 641246 h 2355746"/>
                <a:gd name="connsiteX138" fmla="*/ 50292 w 3438144"/>
                <a:gd name="connsiteY138" fmla="*/ 622958 h 2355746"/>
                <a:gd name="connsiteX139" fmla="*/ 54864 w 3438144"/>
                <a:gd name="connsiteY139" fmla="*/ 609242 h 2355746"/>
                <a:gd name="connsiteX140" fmla="*/ 68580 w 3438144"/>
                <a:gd name="connsiteY140" fmla="*/ 604670 h 2355746"/>
                <a:gd name="connsiteX141" fmla="*/ 82296 w 3438144"/>
                <a:gd name="connsiteY141" fmla="*/ 595526 h 2355746"/>
                <a:gd name="connsiteX142" fmla="*/ 109728 w 3438144"/>
                <a:gd name="connsiteY142" fmla="*/ 586382 h 2355746"/>
                <a:gd name="connsiteX143" fmla="*/ 128016 w 3438144"/>
                <a:gd name="connsiteY143" fmla="*/ 572666 h 2355746"/>
                <a:gd name="connsiteX144" fmla="*/ 132588 w 3438144"/>
                <a:gd name="connsiteY144" fmla="*/ 549806 h 2355746"/>
                <a:gd name="connsiteX145" fmla="*/ 150876 w 3438144"/>
                <a:gd name="connsiteY145" fmla="*/ 522374 h 2355746"/>
                <a:gd name="connsiteX146" fmla="*/ 173736 w 3438144"/>
                <a:gd name="connsiteY146" fmla="*/ 499514 h 2355746"/>
                <a:gd name="connsiteX147" fmla="*/ 265176 w 3438144"/>
                <a:gd name="connsiteY147" fmla="*/ 476654 h 2355746"/>
                <a:gd name="connsiteX148" fmla="*/ 288036 w 3438144"/>
                <a:gd name="connsiteY148" fmla="*/ 467510 h 2355746"/>
                <a:gd name="connsiteX149" fmla="*/ 342900 w 3438144"/>
                <a:gd name="connsiteY149" fmla="*/ 444650 h 2355746"/>
                <a:gd name="connsiteX150" fmla="*/ 365760 w 3438144"/>
                <a:gd name="connsiteY150" fmla="*/ 430934 h 2355746"/>
                <a:gd name="connsiteX151" fmla="*/ 397764 w 3438144"/>
                <a:gd name="connsiteY151" fmla="*/ 417218 h 2355746"/>
                <a:gd name="connsiteX152" fmla="*/ 411480 w 3438144"/>
                <a:gd name="connsiteY152" fmla="*/ 403502 h 2355746"/>
                <a:gd name="connsiteX153" fmla="*/ 448056 w 3438144"/>
                <a:gd name="connsiteY153" fmla="*/ 371498 h 2355746"/>
                <a:gd name="connsiteX154" fmla="*/ 457200 w 3438144"/>
                <a:gd name="connsiteY154" fmla="*/ 357782 h 2355746"/>
                <a:gd name="connsiteX155" fmla="*/ 493776 w 3438144"/>
                <a:gd name="connsiteY155" fmla="*/ 334922 h 2355746"/>
                <a:gd name="connsiteX156" fmla="*/ 521208 w 3438144"/>
                <a:gd name="connsiteY156" fmla="*/ 307490 h 2355746"/>
                <a:gd name="connsiteX157" fmla="*/ 544068 w 3438144"/>
                <a:gd name="connsiteY157" fmla="*/ 275486 h 2355746"/>
                <a:gd name="connsiteX158" fmla="*/ 557784 w 3438144"/>
                <a:gd name="connsiteY158" fmla="*/ 261770 h 2355746"/>
                <a:gd name="connsiteX159" fmla="*/ 603504 w 3438144"/>
                <a:gd name="connsiteY159" fmla="*/ 211478 h 2355746"/>
                <a:gd name="connsiteX160" fmla="*/ 617220 w 3438144"/>
                <a:gd name="connsiteY160" fmla="*/ 197762 h 2355746"/>
                <a:gd name="connsiteX161" fmla="*/ 699516 w 3438144"/>
                <a:gd name="connsiteY161" fmla="*/ 161186 h 2355746"/>
                <a:gd name="connsiteX162" fmla="*/ 713232 w 3438144"/>
                <a:gd name="connsiteY162" fmla="*/ 142898 h 2355746"/>
                <a:gd name="connsiteX163" fmla="*/ 740664 w 3438144"/>
                <a:gd name="connsiteY163" fmla="*/ 124610 h 2355746"/>
                <a:gd name="connsiteX164" fmla="*/ 749808 w 3438144"/>
                <a:gd name="connsiteY164" fmla="*/ 97178 h 2355746"/>
                <a:gd name="connsiteX165" fmla="*/ 763524 w 3438144"/>
                <a:gd name="connsiteY165" fmla="*/ 88034 h 2355746"/>
                <a:gd name="connsiteX166" fmla="*/ 804672 w 3438144"/>
                <a:gd name="connsiteY166" fmla="*/ 56030 h 2355746"/>
                <a:gd name="connsiteX167" fmla="*/ 850392 w 3438144"/>
                <a:gd name="connsiteY167" fmla="*/ 37742 h 2355746"/>
                <a:gd name="connsiteX168" fmla="*/ 864108 w 3438144"/>
                <a:gd name="connsiteY168" fmla="*/ 33170 h 2355746"/>
                <a:gd name="connsiteX169" fmla="*/ 877824 w 3438144"/>
                <a:gd name="connsiteY169" fmla="*/ 28598 h 2355746"/>
                <a:gd name="connsiteX170" fmla="*/ 964692 w 3438144"/>
                <a:gd name="connsiteY170" fmla="*/ 24026 h 2355746"/>
                <a:gd name="connsiteX171" fmla="*/ 992124 w 3438144"/>
                <a:gd name="connsiteY171" fmla="*/ 19454 h 2355746"/>
                <a:gd name="connsiteX172" fmla="*/ 1028700 w 3438144"/>
                <a:gd name="connsiteY172" fmla="*/ 5738 h 2355746"/>
                <a:gd name="connsiteX173" fmla="*/ 1051560 w 3438144"/>
                <a:gd name="connsiteY173" fmla="*/ 1166 h 2355746"/>
                <a:gd name="connsiteX174" fmla="*/ 1106424 w 3438144"/>
                <a:gd name="connsiteY174" fmla="*/ 5738 h 2355746"/>
                <a:gd name="connsiteX175" fmla="*/ 1097280 w 3438144"/>
                <a:gd name="connsiteY175" fmla="*/ 33170 h 2355746"/>
                <a:gd name="connsiteX176" fmla="*/ 1088136 w 3438144"/>
                <a:gd name="connsiteY176" fmla="*/ 65174 h 2355746"/>
                <a:gd name="connsiteX177" fmla="*/ 1092708 w 3438144"/>
                <a:gd name="connsiteY177" fmla="*/ 78890 h 2355746"/>
                <a:gd name="connsiteX178" fmla="*/ 1120140 w 3438144"/>
                <a:gd name="connsiteY178" fmla="*/ 97178 h 2355746"/>
                <a:gd name="connsiteX179" fmla="*/ 1124712 w 3438144"/>
                <a:gd name="connsiteY179" fmla="*/ 110894 h 2355746"/>
                <a:gd name="connsiteX180" fmla="*/ 1152144 w 3438144"/>
                <a:gd name="connsiteY180" fmla="*/ 129182 h 2355746"/>
                <a:gd name="connsiteX181" fmla="*/ 1161288 w 3438144"/>
                <a:gd name="connsiteY181" fmla="*/ 142898 h 2355746"/>
                <a:gd name="connsiteX182" fmla="*/ 1184148 w 3438144"/>
                <a:gd name="connsiteY182" fmla="*/ 165758 h 2355746"/>
                <a:gd name="connsiteX183" fmla="*/ 1202436 w 3438144"/>
                <a:gd name="connsiteY183" fmla="*/ 229766 h 2355746"/>
                <a:gd name="connsiteX184" fmla="*/ 1211580 w 3438144"/>
                <a:gd name="connsiteY184" fmla="*/ 257198 h 2355746"/>
                <a:gd name="connsiteX185" fmla="*/ 1216152 w 3438144"/>
                <a:gd name="connsiteY185" fmla="*/ 270914 h 2355746"/>
                <a:gd name="connsiteX186" fmla="*/ 1220724 w 3438144"/>
                <a:gd name="connsiteY186" fmla="*/ 307490 h 2355746"/>
                <a:gd name="connsiteX187" fmla="*/ 1225296 w 3438144"/>
                <a:gd name="connsiteY187" fmla="*/ 321206 h 2355746"/>
                <a:gd name="connsiteX188" fmla="*/ 1229868 w 3438144"/>
                <a:gd name="connsiteY188" fmla="*/ 339494 h 2355746"/>
                <a:gd name="connsiteX189" fmla="*/ 1234440 w 3438144"/>
                <a:gd name="connsiteY189" fmla="*/ 353210 h 2355746"/>
                <a:gd name="connsiteX190" fmla="*/ 1239012 w 3438144"/>
                <a:gd name="connsiteY190" fmla="*/ 371498 h 2355746"/>
                <a:gd name="connsiteX191" fmla="*/ 1248156 w 3438144"/>
                <a:gd name="connsiteY191" fmla="*/ 398930 h 2355746"/>
                <a:gd name="connsiteX192" fmla="*/ 1252728 w 3438144"/>
                <a:gd name="connsiteY192" fmla="*/ 430934 h 2355746"/>
                <a:gd name="connsiteX193" fmla="*/ 1266444 w 3438144"/>
                <a:gd name="connsiteY193" fmla="*/ 435506 h 2355746"/>
                <a:gd name="connsiteX194" fmla="*/ 1280160 w 3438144"/>
                <a:gd name="connsiteY194" fmla="*/ 430934 h 2355746"/>
                <a:gd name="connsiteX195" fmla="*/ 1298448 w 3438144"/>
                <a:gd name="connsiteY195" fmla="*/ 426362 h 2355746"/>
                <a:gd name="connsiteX196" fmla="*/ 1421892 w 3438144"/>
                <a:gd name="connsiteY196" fmla="*/ 421790 h 2355746"/>
                <a:gd name="connsiteX197" fmla="*/ 1572768 w 3438144"/>
                <a:gd name="connsiteY197" fmla="*/ 421790 h 2355746"/>
                <a:gd name="connsiteX198" fmla="*/ 1623060 w 3438144"/>
                <a:gd name="connsiteY198" fmla="*/ 417218 h 2355746"/>
                <a:gd name="connsiteX199" fmla="*/ 1645920 w 3438144"/>
                <a:gd name="connsiteY199" fmla="*/ 412646 h 2355746"/>
                <a:gd name="connsiteX200" fmla="*/ 1664208 w 3438144"/>
                <a:gd name="connsiteY200" fmla="*/ 385214 h 2355746"/>
                <a:gd name="connsiteX201" fmla="*/ 1682496 w 3438144"/>
                <a:gd name="connsiteY201" fmla="*/ 357782 h 2355746"/>
                <a:gd name="connsiteX202" fmla="*/ 1691640 w 3438144"/>
                <a:gd name="connsiteY202" fmla="*/ 344066 h 2355746"/>
                <a:gd name="connsiteX203" fmla="*/ 1696212 w 3438144"/>
                <a:gd name="connsiteY203" fmla="*/ 330350 h 2355746"/>
                <a:gd name="connsiteX204" fmla="*/ 1705356 w 3438144"/>
                <a:gd name="connsiteY204" fmla="*/ 316634 h 2355746"/>
                <a:gd name="connsiteX205" fmla="*/ 1732788 w 3438144"/>
                <a:gd name="connsiteY205" fmla="*/ 293774 h 2355746"/>
                <a:gd name="connsiteX206" fmla="*/ 1746504 w 3438144"/>
                <a:gd name="connsiteY206" fmla="*/ 289202 h 2355746"/>
                <a:gd name="connsiteX207" fmla="*/ 1764792 w 3438144"/>
                <a:gd name="connsiteY207" fmla="*/ 275486 h 2355746"/>
                <a:gd name="connsiteX208" fmla="*/ 1787652 w 3438144"/>
                <a:gd name="connsiteY208" fmla="*/ 270914 h 2355746"/>
                <a:gd name="connsiteX209" fmla="*/ 1879092 w 3438144"/>
                <a:gd name="connsiteY209" fmla="*/ 257198 h 2355746"/>
                <a:gd name="connsiteX210" fmla="*/ 1956816 w 3438144"/>
                <a:gd name="connsiteY210" fmla="*/ 248054 h 2355746"/>
                <a:gd name="connsiteX211" fmla="*/ 2020824 w 3438144"/>
                <a:gd name="connsiteY211" fmla="*/ 238910 h 2355746"/>
                <a:gd name="connsiteX212" fmla="*/ 2816352 w 3438144"/>
                <a:gd name="connsiteY212" fmla="*/ 243482 h 2355746"/>
                <a:gd name="connsiteX213" fmla="*/ 2912364 w 3438144"/>
                <a:gd name="connsiteY213" fmla="*/ 257198 h 2355746"/>
                <a:gd name="connsiteX214" fmla="*/ 2994660 w 3438144"/>
                <a:gd name="connsiteY214" fmla="*/ 266342 h 2355746"/>
                <a:gd name="connsiteX215" fmla="*/ 3035808 w 3438144"/>
                <a:gd name="connsiteY215" fmla="*/ 275486 h 2355746"/>
                <a:gd name="connsiteX216" fmla="*/ 3076956 w 3438144"/>
                <a:gd name="connsiteY216" fmla="*/ 293774 h 2355746"/>
                <a:gd name="connsiteX217" fmla="*/ 3159252 w 3438144"/>
                <a:gd name="connsiteY217" fmla="*/ 312062 h 2355746"/>
                <a:gd name="connsiteX218" fmla="*/ 3186684 w 3438144"/>
                <a:gd name="connsiteY218" fmla="*/ 325778 h 2355746"/>
                <a:gd name="connsiteX219" fmla="*/ 3282696 w 3438144"/>
                <a:gd name="connsiteY219" fmla="*/ 339494 h 2355746"/>
                <a:gd name="connsiteX220" fmla="*/ 3342132 w 3438144"/>
                <a:gd name="connsiteY220" fmla="*/ 348638 h 2355746"/>
                <a:gd name="connsiteX221" fmla="*/ 3364992 w 3438144"/>
                <a:gd name="connsiteY221" fmla="*/ 353210 h 2355746"/>
                <a:gd name="connsiteX222" fmla="*/ 3378708 w 3438144"/>
                <a:gd name="connsiteY222" fmla="*/ 385214 h 2355746"/>
                <a:gd name="connsiteX223" fmla="*/ 3387852 w 3438144"/>
                <a:gd name="connsiteY223" fmla="*/ 412646 h 2355746"/>
                <a:gd name="connsiteX224" fmla="*/ 3392424 w 3438144"/>
                <a:gd name="connsiteY224" fmla="*/ 430934 h 2355746"/>
                <a:gd name="connsiteX225" fmla="*/ 3401568 w 3438144"/>
                <a:gd name="connsiteY225" fmla="*/ 444650 h 2355746"/>
                <a:gd name="connsiteX226" fmla="*/ 3415284 w 3438144"/>
                <a:gd name="connsiteY226" fmla="*/ 490370 h 2355746"/>
                <a:gd name="connsiteX227" fmla="*/ 3419856 w 3438144"/>
                <a:gd name="connsiteY227" fmla="*/ 526946 h 2355746"/>
                <a:gd name="connsiteX228" fmla="*/ 3415284 w 3438144"/>
                <a:gd name="connsiteY228" fmla="*/ 558950 h 2355746"/>
                <a:gd name="connsiteX229" fmla="*/ 3392424 w 3438144"/>
                <a:gd name="connsiteY229" fmla="*/ 581810 h 2355746"/>
                <a:gd name="connsiteX230" fmla="*/ 3378708 w 3438144"/>
                <a:gd name="connsiteY230" fmla="*/ 586382 h 2355746"/>
                <a:gd name="connsiteX231" fmla="*/ 3342132 w 3438144"/>
                <a:gd name="connsiteY231" fmla="*/ 600098 h 2355746"/>
                <a:gd name="connsiteX232" fmla="*/ 3300984 w 3438144"/>
                <a:gd name="connsiteY232" fmla="*/ 609242 h 2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</a:cxnLst>
              <a:rect l="l" t="t" r="r" b="b"/>
              <a:pathLst>
                <a:path w="3438144" h="2355746">
                  <a:moveTo>
                    <a:pt x="3438144" y="627530"/>
                  </a:moveTo>
                  <a:cubicBezTo>
                    <a:pt x="3409166" y="624310"/>
                    <a:pt x="3401999" y="625373"/>
                    <a:pt x="3378708" y="618386"/>
                  </a:cubicBezTo>
                  <a:cubicBezTo>
                    <a:pt x="3369476" y="615616"/>
                    <a:pt x="3360420" y="612290"/>
                    <a:pt x="3351276" y="609242"/>
                  </a:cubicBezTo>
                  <a:cubicBezTo>
                    <a:pt x="3346704" y="607718"/>
                    <a:pt x="3342371" y="604953"/>
                    <a:pt x="3337560" y="604670"/>
                  </a:cubicBezTo>
                  <a:lnTo>
                    <a:pt x="3259836" y="600098"/>
                  </a:lnTo>
                  <a:cubicBezTo>
                    <a:pt x="3252216" y="598574"/>
                    <a:pt x="3244641" y="596804"/>
                    <a:pt x="3236976" y="595526"/>
                  </a:cubicBezTo>
                  <a:cubicBezTo>
                    <a:pt x="3191623" y="587967"/>
                    <a:pt x="3145593" y="585331"/>
                    <a:pt x="3099816" y="581810"/>
                  </a:cubicBezTo>
                  <a:cubicBezTo>
                    <a:pt x="3082803" y="578407"/>
                    <a:pt x="3056372" y="570615"/>
                    <a:pt x="3040380" y="581810"/>
                  </a:cubicBezTo>
                  <a:cubicBezTo>
                    <a:pt x="3032484" y="587337"/>
                    <a:pt x="3036583" y="601222"/>
                    <a:pt x="3031236" y="609242"/>
                  </a:cubicBezTo>
                  <a:cubicBezTo>
                    <a:pt x="3028188" y="613814"/>
                    <a:pt x="3024549" y="618043"/>
                    <a:pt x="3022092" y="622958"/>
                  </a:cubicBezTo>
                  <a:cubicBezTo>
                    <a:pt x="3019937" y="627269"/>
                    <a:pt x="3020193" y="632664"/>
                    <a:pt x="3017520" y="636674"/>
                  </a:cubicBezTo>
                  <a:cubicBezTo>
                    <a:pt x="3013933" y="642054"/>
                    <a:pt x="3008376" y="645818"/>
                    <a:pt x="3003804" y="650390"/>
                  </a:cubicBezTo>
                  <a:cubicBezTo>
                    <a:pt x="3002280" y="654962"/>
                    <a:pt x="3001572" y="659893"/>
                    <a:pt x="2999232" y="664106"/>
                  </a:cubicBezTo>
                  <a:cubicBezTo>
                    <a:pt x="2993895" y="673713"/>
                    <a:pt x="2984419" y="681112"/>
                    <a:pt x="2980944" y="691538"/>
                  </a:cubicBezTo>
                  <a:lnTo>
                    <a:pt x="2971800" y="718970"/>
                  </a:lnTo>
                  <a:cubicBezTo>
                    <a:pt x="2970276" y="723542"/>
                    <a:pt x="2969901" y="728676"/>
                    <a:pt x="2967228" y="732686"/>
                  </a:cubicBezTo>
                  <a:cubicBezTo>
                    <a:pt x="2964180" y="737258"/>
                    <a:pt x="2960316" y="741381"/>
                    <a:pt x="2958084" y="746402"/>
                  </a:cubicBezTo>
                  <a:lnTo>
                    <a:pt x="2944368" y="787550"/>
                  </a:lnTo>
                  <a:cubicBezTo>
                    <a:pt x="2942844" y="792122"/>
                    <a:pt x="2942469" y="797256"/>
                    <a:pt x="2939796" y="801266"/>
                  </a:cubicBezTo>
                  <a:lnTo>
                    <a:pt x="2903220" y="856130"/>
                  </a:lnTo>
                  <a:lnTo>
                    <a:pt x="2884932" y="883562"/>
                  </a:lnTo>
                  <a:cubicBezTo>
                    <a:pt x="2881884" y="888134"/>
                    <a:pt x="2879673" y="893393"/>
                    <a:pt x="2875788" y="897278"/>
                  </a:cubicBezTo>
                  <a:lnTo>
                    <a:pt x="2862072" y="910994"/>
                  </a:lnTo>
                  <a:cubicBezTo>
                    <a:pt x="2859024" y="920138"/>
                    <a:pt x="2858275" y="930406"/>
                    <a:pt x="2852928" y="938426"/>
                  </a:cubicBezTo>
                  <a:cubicBezTo>
                    <a:pt x="2846832" y="947570"/>
                    <a:pt x="2838115" y="955432"/>
                    <a:pt x="2834640" y="965858"/>
                  </a:cubicBezTo>
                  <a:lnTo>
                    <a:pt x="2825496" y="993290"/>
                  </a:lnTo>
                  <a:cubicBezTo>
                    <a:pt x="2823972" y="997862"/>
                    <a:pt x="2823597" y="1002996"/>
                    <a:pt x="2820924" y="1007006"/>
                  </a:cubicBezTo>
                  <a:cubicBezTo>
                    <a:pt x="2814828" y="1016150"/>
                    <a:pt x="2806111" y="1024012"/>
                    <a:pt x="2802636" y="1034438"/>
                  </a:cubicBezTo>
                  <a:cubicBezTo>
                    <a:pt x="2794253" y="1059586"/>
                    <a:pt x="2803101" y="1037054"/>
                    <a:pt x="2788920" y="1061870"/>
                  </a:cubicBezTo>
                  <a:cubicBezTo>
                    <a:pt x="2785539" y="1067788"/>
                    <a:pt x="2783157" y="1074240"/>
                    <a:pt x="2779776" y="1080158"/>
                  </a:cubicBezTo>
                  <a:cubicBezTo>
                    <a:pt x="2777050" y="1084929"/>
                    <a:pt x="2773089" y="1088959"/>
                    <a:pt x="2770632" y="1093874"/>
                  </a:cubicBezTo>
                  <a:cubicBezTo>
                    <a:pt x="2768477" y="1098185"/>
                    <a:pt x="2768215" y="1103279"/>
                    <a:pt x="2766060" y="1107590"/>
                  </a:cubicBezTo>
                  <a:cubicBezTo>
                    <a:pt x="2763603" y="1112505"/>
                    <a:pt x="2759148" y="1116285"/>
                    <a:pt x="2756916" y="1121306"/>
                  </a:cubicBezTo>
                  <a:cubicBezTo>
                    <a:pt x="2753001" y="1130114"/>
                    <a:pt x="2750820" y="1139594"/>
                    <a:pt x="2747772" y="1148738"/>
                  </a:cubicBezTo>
                  <a:lnTo>
                    <a:pt x="2743200" y="1162454"/>
                  </a:lnTo>
                  <a:cubicBezTo>
                    <a:pt x="2746248" y="1171598"/>
                    <a:pt x="2746997" y="1181866"/>
                    <a:pt x="2752344" y="1189886"/>
                  </a:cubicBezTo>
                  <a:cubicBezTo>
                    <a:pt x="2755392" y="1194458"/>
                    <a:pt x="2759031" y="1198687"/>
                    <a:pt x="2761488" y="1203602"/>
                  </a:cubicBezTo>
                  <a:cubicBezTo>
                    <a:pt x="2763643" y="1207913"/>
                    <a:pt x="2763049" y="1213555"/>
                    <a:pt x="2766060" y="1217318"/>
                  </a:cubicBezTo>
                  <a:cubicBezTo>
                    <a:pt x="2769493" y="1221609"/>
                    <a:pt x="2775204" y="1223414"/>
                    <a:pt x="2779776" y="1226462"/>
                  </a:cubicBezTo>
                  <a:lnTo>
                    <a:pt x="2816352" y="1281326"/>
                  </a:lnTo>
                  <a:cubicBezTo>
                    <a:pt x="2819400" y="1285898"/>
                    <a:pt x="2823758" y="1289829"/>
                    <a:pt x="2825496" y="1295042"/>
                  </a:cubicBezTo>
                  <a:cubicBezTo>
                    <a:pt x="2828617" y="1304404"/>
                    <a:pt x="2831031" y="1315656"/>
                    <a:pt x="2839212" y="1322474"/>
                  </a:cubicBezTo>
                  <a:cubicBezTo>
                    <a:pt x="2846745" y="1328751"/>
                    <a:pt x="2861687" y="1333014"/>
                    <a:pt x="2871216" y="1336190"/>
                  </a:cubicBezTo>
                  <a:cubicBezTo>
                    <a:pt x="2883408" y="1372766"/>
                    <a:pt x="2865120" y="1330094"/>
                    <a:pt x="2889504" y="1354478"/>
                  </a:cubicBezTo>
                  <a:cubicBezTo>
                    <a:pt x="2894323" y="1359297"/>
                    <a:pt x="2894213" y="1367591"/>
                    <a:pt x="2898648" y="1372766"/>
                  </a:cubicBezTo>
                  <a:cubicBezTo>
                    <a:pt x="2902429" y="1377177"/>
                    <a:pt x="2924227" y="1391343"/>
                    <a:pt x="2930652" y="1395626"/>
                  </a:cubicBezTo>
                  <a:lnTo>
                    <a:pt x="2948940" y="1423058"/>
                  </a:lnTo>
                  <a:cubicBezTo>
                    <a:pt x="2951988" y="1427630"/>
                    <a:pt x="2956346" y="1431561"/>
                    <a:pt x="2958084" y="1436774"/>
                  </a:cubicBezTo>
                  <a:cubicBezTo>
                    <a:pt x="2969273" y="1470340"/>
                    <a:pt x="2960412" y="1457390"/>
                    <a:pt x="2980944" y="1477922"/>
                  </a:cubicBezTo>
                  <a:cubicBezTo>
                    <a:pt x="2982468" y="1482494"/>
                    <a:pt x="2983176" y="1487425"/>
                    <a:pt x="2985516" y="1491638"/>
                  </a:cubicBezTo>
                  <a:cubicBezTo>
                    <a:pt x="3003634" y="1524251"/>
                    <a:pt x="3002273" y="1511436"/>
                    <a:pt x="3017520" y="1541930"/>
                  </a:cubicBezTo>
                  <a:cubicBezTo>
                    <a:pt x="3019675" y="1546241"/>
                    <a:pt x="3018684" y="1552238"/>
                    <a:pt x="3022092" y="1555646"/>
                  </a:cubicBezTo>
                  <a:cubicBezTo>
                    <a:pt x="3025500" y="1559054"/>
                    <a:pt x="3031236" y="1558694"/>
                    <a:pt x="3035808" y="1560218"/>
                  </a:cubicBezTo>
                  <a:cubicBezTo>
                    <a:pt x="3040380" y="1557170"/>
                    <a:pt x="3045639" y="1554959"/>
                    <a:pt x="3049524" y="1551074"/>
                  </a:cubicBezTo>
                  <a:cubicBezTo>
                    <a:pt x="3053409" y="1547189"/>
                    <a:pt x="3054008" y="1540270"/>
                    <a:pt x="3058668" y="1537358"/>
                  </a:cubicBezTo>
                  <a:cubicBezTo>
                    <a:pt x="3066842" y="1532250"/>
                    <a:pt x="3076749" y="1530552"/>
                    <a:pt x="3086100" y="1528214"/>
                  </a:cubicBezTo>
                  <a:cubicBezTo>
                    <a:pt x="3092196" y="1526690"/>
                    <a:pt x="3098346" y="1525368"/>
                    <a:pt x="3104388" y="1523642"/>
                  </a:cubicBezTo>
                  <a:cubicBezTo>
                    <a:pt x="3109022" y="1522318"/>
                    <a:pt x="3113399" y="1520115"/>
                    <a:pt x="3118104" y="1519070"/>
                  </a:cubicBezTo>
                  <a:cubicBezTo>
                    <a:pt x="3127153" y="1517059"/>
                    <a:pt x="3136446" y="1516316"/>
                    <a:pt x="3145536" y="1514498"/>
                  </a:cubicBezTo>
                  <a:cubicBezTo>
                    <a:pt x="3165910" y="1510423"/>
                    <a:pt x="3185320" y="1502761"/>
                    <a:pt x="3204972" y="1496210"/>
                  </a:cubicBezTo>
                  <a:lnTo>
                    <a:pt x="3218688" y="1491638"/>
                  </a:lnTo>
                  <a:cubicBezTo>
                    <a:pt x="3223260" y="1490114"/>
                    <a:pt x="3227678" y="1488011"/>
                    <a:pt x="3232404" y="1487066"/>
                  </a:cubicBezTo>
                  <a:lnTo>
                    <a:pt x="3255264" y="1482494"/>
                  </a:lnTo>
                  <a:cubicBezTo>
                    <a:pt x="3282696" y="1484018"/>
                    <a:pt x="3310209" y="1484461"/>
                    <a:pt x="3337560" y="1487066"/>
                  </a:cubicBezTo>
                  <a:cubicBezTo>
                    <a:pt x="3342358" y="1487523"/>
                    <a:pt x="3348265" y="1487875"/>
                    <a:pt x="3351276" y="1491638"/>
                  </a:cubicBezTo>
                  <a:cubicBezTo>
                    <a:pt x="3355201" y="1496545"/>
                    <a:pt x="3353373" y="1504150"/>
                    <a:pt x="3355848" y="1509926"/>
                  </a:cubicBezTo>
                  <a:cubicBezTo>
                    <a:pt x="3358013" y="1514977"/>
                    <a:pt x="3361944" y="1519070"/>
                    <a:pt x="3364992" y="1523642"/>
                  </a:cubicBezTo>
                  <a:cubicBezTo>
                    <a:pt x="3363468" y="1561742"/>
                    <a:pt x="3364214" y="1600001"/>
                    <a:pt x="3360420" y="1637942"/>
                  </a:cubicBezTo>
                  <a:cubicBezTo>
                    <a:pt x="3359603" y="1646108"/>
                    <a:pt x="3354158" y="1653118"/>
                    <a:pt x="3351276" y="1660802"/>
                  </a:cubicBezTo>
                  <a:cubicBezTo>
                    <a:pt x="3349584" y="1665314"/>
                    <a:pt x="3348028" y="1669884"/>
                    <a:pt x="3346704" y="1674518"/>
                  </a:cubicBezTo>
                  <a:cubicBezTo>
                    <a:pt x="3344018" y="1683919"/>
                    <a:pt x="3341776" y="1697246"/>
                    <a:pt x="3337560" y="1706522"/>
                  </a:cubicBezTo>
                  <a:cubicBezTo>
                    <a:pt x="3331919" y="1718931"/>
                    <a:pt x="3325368" y="1730906"/>
                    <a:pt x="3319272" y="1743098"/>
                  </a:cubicBezTo>
                  <a:cubicBezTo>
                    <a:pt x="3316224" y="1749194"/>
                    <a:pt x="3312283" y="1754920"/>
                    <a:pt x="3310128" y="1761386"/>
                  </a:cubicBezTo>
                  <a:cubicBezTo>
                    <a:pt x="3304322" y="1778803"/>
                    <a:pt x="3305129" y="1779690"/>
                    <a:pt x="3291840" y="1797962"/>
                  </a:cubicBezTo>
                  <a:cubicBezTo>
                    <a:pt x="3284839" y="1807588"/>
                    <a:pt x="3275755" y="1815608"/>
                    <a:pt x="3268980" y="1825394"/>
                  </a:cubicBezTo>
                  <a:cubicBezTo>
                    <a:pt x="3261986" y="1835496"/>
                    <a:pt x="3257941" y="1847478"/>
                    <a:pt x="3250692" y="1857398"/>
                  </a:cubicBezTo>
                  <a:cubicBezTo>
                    <a:pt x="3228925" y="1887184"/>
                    <a:pt x="3200028" y="1912016"/>
                    <a:pt x="3182112" y="1944266"/>
                  </a:cubicBezTo>
                  <a:cubicBezTo>
                    <a:pt x="3174492" y="1957982"/>
                    <a:pt x="3167956" y="1972359"/>
                    <a:pt x="3159252" y="1985414"/>
                  </a:cubicBezTo>
                  <a:cubicBezTo>
                    <a:pt x="3152650" y="1995318"/>
                    <a:pt x="3143746" y="2003487"/>
                    <a:pt x="3136392" y="2012846"/>
                  </a:cubicBezTo>
                  <a:cubicBezTo>
                    <a:pt x="3126976" y="2024829"/>
                    <a:pt x="3117818" y="2037021"/>
                    <a:pt x="3108960" y="2049422"/>
                  </a:cubicBezTo>
                  <a:cubicBezTo>
                    <a:pt x="3094954" y="2069030"/>
                    <a:pt x="3084851" y="2091819"/>
                    <a:pt x="3067812" y="2108858"/>
                  </a:cubicBezTo>
                  <a:cubicBezTo>
                    <a:pt x="3060192" y="2116478"/>
                    <a:pt x="3051684" y="2123303"/>
                    <a:pt x="3044952" y="2131718"/>
                  </a:cubicBezTo>
                  <a:cubicBezTo>
                    <a:pt x="3039401" y="2138657"/>
                    <a:pt x="3036568" y="2147469"/>
                    <a:pt x="3031236" y="2154578"/>
                  </a:cubicBezTo>
                  <a:cubicBezTo>
                    <a:pt x="3024144" y="2164034"/>
                    <a:pt x="3013969" y="2171630"/>
                    <a:pt x="3003804" y="2177438"/>
                  </a:cubicBezTo>
                  <a:cubicBezTo>
                    <a:pt x="2987028" y="2187024"/>
                    <a:pt x="2971527" y="2191983"/>
                    <a:pt x="2953512" y="2200298"/>
                  </a:cubicBezTo>
                  <a:cubicBezTo>
                    <a:pt x="2944230" y="2204582"/>
                    <a:pt x="2935572" y="2210217"/>
                    <a:pt x="2926080" y="2214014"/>
                  </a:cubicBezTo>
                  <a:cubicBezTo>
                    <a:pt x="2920246" y="2216348"/>
                    <a:pt x="2913676" y="2216380"/>
                    <a:pt x="2907792" y="2218586"/>
                  </a:cubicBezTo>
                  <a:cubicBezTo>
                    <a:pt x="2901410" y="2220979"/>
                    <a:pt x="2895832" y="2225199"/>
                    <a:pt x="2889504" y="2227730"/>
                  </a:cubicBezTo>
                  <a:cubicBezTo>
                    <a:pt x="2853000" y="2242332"/>
                    <a:pt x="2871846" y="2232860"/>
                    <a:pt x="2834640" y="2241446"/>
                  </a:cubicBezTo>
                  <a:cubicBezTo>
                    <a:pt x="2823829" y="2243941"/>
                    <a:pt x="2813541" y="2248545"/>
                    <a:pt x="2802636" y="2250590"/>
                  </a:cubicBezTo>
                  <a:cubicBezTo>
                    <a:pt x="2789072" y="2253133"/>
                    <a:pt x="2775237" y="2253966"/>
                    <a:pt x="2761488" y="2255162"/>
                  </a:cubicBezTo>
                  <a:cubicBezTo>
                    <a:pt x="2722968" y="2258512"/>
                    <a:pt x="2697025" y="2258286"/>
                    <a:pt x="2660904" y="2264306"/>
                  </a:cubicBezTo>
                  <a:cubicBezTo>
                    <a:pt x="2651150" y="2265932"/>
                    <a:pt x="2614584" y="2277105"/>
                    <a:pt x="2610612" y="2278022"/>
                  </a:cubicBezTo>
                  <a:cubicBezTo>
                    <a:pt x="2601579" y="2280106"/>
                    <a:pt x="2592324" y="2281070"/>
                    <a:pt x="2583180" y="2282594"/>
                  </a:cubicBezTo>
                  <a:cubicBezTo>
                    <a:pt x="2543815" y="2298340"/>
                    <a:pt x="2532701" y="2304358"/>
                    <a:pt x="2491740" y="2314598"/>
                  </a:cubicBezTo>
                  <a:cubicBezTo>
                    <a:pt x="2476662" y="2318367"/>
                    <a:pt x="2461260" y="2320694"/>
                    <a:pt x="2446020" y="2323742"/>
                  </a:cubicBezTo>
                  <a:cubicBezTo>
                    <a:pt x="2427368" y="2333068"/>
                    <a:pt x="2415139" y="2340132"/>
                    <a:pt x="2395728" y="2346602"/>
                  </a:cubicBezTo>
                  <a:cubicBezTo>
                    <a:pt x="2389767" y="2348589"/>
                    <a:pt x="2383675" y="2350395"/>
                    <a:pt x="2377440" y="2351174"/>
                  </a:cubicBezTo>
                  <a:cubicBezTo>
                    <a:pt x="2359230" y="2353450"/>
                    <a:pt x="2340864" y="2354222"/>
                    <a:pt x="2322576" y="2355746"/>
                  </a:cubicBezTo>
                  <a:cubicBezTo>
                    <a:pt x="2174748" y="2351174"/>
                    <a:pt x="2026779" y="2349942"/>
                    <a:pt x="1879092" y="2342030"/>
                  </a:cubicBezTo>
                  <a:cubicBezTo>
                    <a:pt x="1855813" y="2340783"/>
                    <a:pt x="1833228" y="2333556"/>
                    <a:pt x="1810512" y="2328314"/>
                  </a:cubicBezTo>
                  <a:cubicBezTo>
                    <a:pt x="1784913" y="2322407"/>
                    <a:pt x="1723514" y="2303887"/>
                    <a:pt x="1700784" y="2296310"/>
                  </a:cubicBezTo>
                  <a:cubicBezTo>
                    <a:pt x="1692998" y="2293715"/>
                    <a:pt x="1685710" y="2289761"/>
                    <a:pt x="1677924" y="2287166"/>
                  </a:cubicBezTo>
                  <a:cubicBezTo>
                    <a:pt x="1667398" y="2283657"/>
                    <a:pt x="1656731" y="2280517"/>
                    <a:pt x="1645920" y="2278022"/>
                  </a:cubicBezTo>
                  <a:cubicBezTo>
                    <a:pt x="1618448" y="2271682"/>
                    <a:pt x="1537629" y="2264939"/>
                    <a:pt x="1531620" y="2264306"/>
                  </a:cubicBezTo>
                  <a:cubicBezTo>
                    <a:pt x="1508698" y="2255971"/>
                    <a:pt x="1474970" y="2242370"/>
                    <a:pt x="1449324" y="2236874"/>
                  </a:cubicBezTo>
                  <a:cubicBezTo>
                    <a:pt x="1438787" y="2234616"/>
                    <a:pt x="1427857" y="2234560"/>
                    <a:pt x="1417320" y="2232302"/>
                  </a:cubicBezTo>
                  <a:cubicBezTo>
                    <a:pt x="1406471" y="2229977"/>
                    <a:pt x="1396186" y="2225381"/>
                    <a:pt x="1385316" y="2223158"/>
                  </a:cubicBezTo>
                  <a:cubicBezTo>
                    <a:pt x="1329092" y="2211658"/>
                    <a:pt x="1216152" y="2191154"/>
                    <a:pt x="1216152" y="2191154"/>
                  </a:cubicBezTo>
                  <a:cubicBezTo>
                    <a:pt x="1199388" y="2183534"/>
                    <a:pt x="1183241" y="2174377"/>
                    <a:pt x="1165860" y="2168294"/>
                  </a:cubicBezTo>
                  <a:cubicBezTo>
                    <a:pt x="1152598" y="2163652"/>
                    <a:pt x="1138123" y="2163341"/>
                    <a:pt x="1124712" y="2159150"/>
                  </a:cubicBezTo>
                  <a:cubicBezTo>
                    <a:pt x="1113634" y="2155688"/>
                    <a:pt x="1103638" y="2149338"/>
                    <a:pt x="1092708" y="2145434"/>
                  </a:cubicBezTo>
                  <a:cubicBezTo>
                    <a:pt x="1046256" y="2128844"/>
                    <a:pt x="1073355" y="2144726"/>
                    <a:pt x="1024128" y="2122574"/>
                  </a:cubicBezTo>
                  <a:cubicBezTo>
                    <a:pt x="1005482" y="2114183"/>
                    <a:pt x="987243" y="2104880"/>
                    <a:pt x="969264" y="2095142"/>
                  </a:cubicBezTo>
                  <a:cubicBezTo>
                    <a:pt x="948555" y="2083925"/>
                    <a:pt x="920447" y="2064809"/>
                    <a:pt x="896112" y="2053994"/>
                  </a:cubicBezTo>
                  <a:cubicBezTo>
                    <a:pt x="888612" y="2050661"/>
                    <a:pt x="880872" y="2047898"/>
                    <a:pt x="873252" y="2044850"/>
                  </a:cubicBezTo>
                  <a:cubicBezTo>
                    <a:pt x="839758" y="2011356"/>
                    <a:pt x="876056" y="2044763"/>
                    <a:pt x="795528" y="1999130"/>
                  </a:cubicBezTo>
                  <a:cubicBezTo>
                    <a:pt x="770511" y="1984954"/>
                    <a:pt x="748095" y="1966270"/>
                    <a:pt x="722376" y="1953410"/>
                  </a:cubicBezTo>
                  <a:cubicBezTo>
                    <a:pt x="707136" y="1945790"/>
                    <a:pt x="691415" y="1939065"/>
                    <a:pt x="676656" y="1930550"/>
                  </a:cubicBezTo>
                  <a:cubicBezTo>
                    <a:pt x="651749" y="1916181"/>
                    <a:pt x="629223" y="1897690"/>
                    <a:pt x="603504" y="1884830"/>
                  </a:cubicBezTo>
                  <a:cubicBezTo>
                    <a:pt x="594360" y="1880258"/>
                    <a:pt x="584629" y="1876709"/>
                    <a:pt x="576072" y="1871114"/>
                  </a:cubicBezTo>
                  <a:cubicBezTo>
                    <a:pt x="544932" y="1850753"/>
                    <a:pt x="515155" y="1828380"/>
                    <a:pt x="484632" y="1807106"/>
                  </a:cubicBezTo>
                  <a:cubicBezTo>
                    <a:pt x="464863" y="1793328"/>
                    <a:pt x="444751" y="1780038"/>
                    <a:pt x="425196" y="1765958"/>
                  </a:cubicBezTo>
                  <a:cubicBezTo>
                    <a:pt x="406644" y="1752601"/>
                    <a:pt x="388934" y="1738097"/>
                    <a:pt x="370332" y="1724810"/>
                  </a:cubicBezTo>
                  <a:cubicBezTo>
                    <a:pt x="326645" y="1693605"/>
                    <a:pt x="281431" y="1664575"/>
                    <a:pt x="237744" y="1633370"/>
                  </a:cubicBezTo>
                  <a:cubicBezTo>
                    <a:pt x="225343" y="1624512"/>
                    <a:pt x="209622" y="1618618"/>
                    <a:pt x="201168" y="1605938"/>
                  </a:cubicBezTo>
                  <a:cubicBezTo>
                    <a:pt x="194596" y="1596080"/>
                    <a:pt x="182719" y="1578736"/>
                    <a:pt x="178308" y="1569362"/>
                  </a:cubicBezTo>
                  <a:cubicBezTo>
                    <a:pt x="174136" y="1560497"/>
                    <a:pt x="146831" y="1494917"/>
                    <a:pt x="141732" y="1477922"/>
                  </a:cubicBezTo>
                  <a:cubicBezTo>
                    <a:pt x="137160" y="1462682"/>
                    <a:pt x="133048" y="1447297"/>
                    <a:pt x="128016" y="1432202"/>
                  </a:cubicBezTo>
                  <a:cubicBezTo>
                    <a:pt x="119328" y="1406138"/>
                    <a:pt x="108132" y="1380895"/>
                    <a:pt x="100584" y="1354478"/>
                  </a:cubicBezTo>
                  <a:cubicBezTo>
                    <a:pt x="92864" y="1327458"/>
                    <a:pt x="89817" y="1299258"/>
                    <a:pt x="82296" y="1272182"/>
                  </a:cubicBezTo>
                  <a:cubicBezTo>
                    <a:pt x="33085" y="1095022"/>
                    <a:pt x="74504" y="1290437"/>
                    <a:pt x="32004" y="1093874"/>
                  </a:cubicBezTo>
                  <a:cubicBezTo>
                    <a:pt x="26761" y="1069625"/>
                    <a:pt x="22259" y="1045211"/>
                    <a:pt x="18288" y="1020722"/>
                  </a:cubicBezTo>
                  <a:cubicBezTo>
                    <a:pt x="13113" y="988810"/>
                    <a:pt x="9887" y="956599"/>
                    <a:pt x="4572" y="924710"/>
                  </a:cubicBezTo>
                  <a:lnTo>
                    <a:pt x="0" y="897278"/>
                  </a:lnTo>
                  <a:cubicBezTo>
                    <a:pt x="9884" y="704531"/>
                    <a:pt x="-9676" y="775430"/>
                    <a:pt x="22860" y="677822"/>
                  </a:cubicBezTo>
                  <a:lnTo>
                    <a:pt x="22860" y="677822"/>
                  </a:lnTo>
                  <a:cubicBezTo>
                    <a:pt x="25908" y="665630"/>
                    <a:pt x="26384" y="652486"/>
                    <a:pt x="32004" y="641246"/>
                  </a:cubicBezTo>
                  <a:cubicBezTo>
                    <a:pt x="35859" y="633535"/>
                    <a:pt x="44196" y="629054"/>
                    <a:pt x="50292" y="622958"/>
                  </a:cubicBezTo>
                  <a:cubicBezTo>
                    <a:pt x="51816" y="618386"/>
                    <a:pt x="51456" y="612650"/>
                    <a:pt x="54864" y="609242"/>
                  </a:cubicBezTo>
                  <a:cubicBezTo>
                    <a:pt x="58272" y="605834"/>
                    <a:pt x="64269" y="606825"/>
                    <a:pt x="68580" y="604670"/>
                  </a:cubicBezTo>
                  <a:cubicBezTo>
                    <a:pt x="73495" y="602213"/>
                    <a:pt x="77275" y="597758"/>
                    <a:pt x="82296" y="595526"/>
                  </a:cubicBezTo>
                  <a:cubicBezTo>
                    <a:pt x="91104" y="591611"/>
                    <a:pt x="109728" y="586382"/>
                    <a:pt x="109728" y="586382"/>
                  </a:cubicBezTo>
                  <a:cubicBezTo>
                    <a:pt x="115824" y="581810"/>
                    <a:pt x="123977" y="579128"/>
                    <a:pt x="128016" y="572666"/>
                  </a:cubicBezTo>
                  <a:cubicBezTo>
                    <a:pt x="132135" y="566076"/>
                    <a:pt x="129372" y="556880"/>
                    <a:pt x="132588" y="549806"/>
                  </a:cubicBezTo>
                  <a:cubicBezTo>
                    <a:pt x="137136" y="539801"/>
                    <a:pt x="144780" y="531518"/>
                    <a:pt x="150876" y="522374"/>
                  </a:cubicBezTo>
                  <a:cubicBezTo>
                    <a:pt x="158115" y="511515"/>
                    <a:pt x="160401" y="504276"/>
                    <a:pt x="173736" y="499514"/>
                  </a:cubicBezTo>
                  <a:cubicBezTo>
                    <a:pt x="226007" y="480846"/>
                    <a:pt x="216426" y="490583"/>
                    <a:pt x="265176" y="476654"/>
                  </a:cubicBezTo>
                  <a:cubicBezTo>
                    <a:pt x="273067" y="474399"/>
                    <a:pt x="280323" y="470315"/>
                    <a:pt x="288036" y="467510"/>
                  </a:cubicBezTo>
                  <a:cubicBezTo>
                    <a:pt x="322857" y="454848"/>
                    <a:pt x="309296" y="462979"/>
                    <a:pt x="342900" y="444650"/>
                  </a:cubicBezTo>
                  <a:cubicBezTo>
                    <a:pt x="350701" y="440395"/>
                    <a:pt x="357812" y="434908"/>
                    <a:pt x="365760" y="430934"/>
                  </a:cubicBezTo>
                  <a:cubicBezTo>
                    <a:pt x="385659" y="420984"/>
                    <a:pt x="375565" y="433074"/>
                    <a:pt x="397764" y="417218"/>
                  </a:cubicBezTo>
                  <a:cubicBezTo>
                    <a:pt x="403025" y="413460"/>
                    <a:pt x="406696" y="407851"/>
                    <a:pt x="411480" y="403502"/>
                  </a:cubicBezTo>
                  <a:cubicBezTo>
                    <a:pt x="423467" y="392604"/>
                    <a:pt x="436601" y="382953"/>
                    <a:pt x="448056" y="371498"/>
                  </a:cubicBezTo>
                  <a:cubicBezTo>
                    <a:pt x="451941" y="367613"/>
                    <a:pt x="453315" y="361667"/>
                    <a:pt x="457200" y="357782"/>
                  </a:cubicBezTo>
                  <a:cubicBezTo>
                    <a:pt x="493365" y="321617"/>
                    <a:pt x="457560" y="363895"/>
                    <a:pt x="493776" y="334922"/>
                  </a:cubicBezTo>
                  <a:cubicBezTo>
                    <a:pt x="503874" y="326844"/>
                    <a:pt x="514035" y="318250"/>
                    <a:pt x="521208" y="307490"/>
                  </a:cubicBezTo>
                  <a:cubicBezTo>
                    <a:pt x="528445" y="296635"/>
                    <a:pt x="535562" y="285410"/>
                    <a:pt x="544068" y="275486"/>
                  </a:cubicBezTo>
                  <a:cubicBezTo>
                    <a:pt x="548276" y="270577"/>
                    <a:pt x="553576" y="266679"/>
                    <a:pt x="557784" y="261770"/>
                  </a:cubicBezTo>
                  <a:cubicBezTo>
                    <a:pt x="603320" y="208644"/>
                    <a:pt x="521033" y="293949"/>
                    <a:pt x="603504" y="211478"/>
                  </a:cubicBezTo>
                  <a:cubicBezTo>
                    <a:pt x="608076" y="206906"/>
                    <a:pt x="611277" y="200309"/>
                    <a:pt x="617220" y="197762"/>
                  </a:cubicBezTo>
                  <a:cubicBezTo>
                    <a:pt x="687492" y="167645"/>
                    <a:pt x="660466" y="180711"/>
                    <a:pt x="699516" y="161186"/>
                  </a:cubicBezTo>
                  <a:cubicBezTo>
                    <a:pt x="704088" y="155090"/>
                    <a:pt x="707537" y="147960"/>
                    <a:pt x="713232" y="142898"/>
                  </a:cubicBezTo>
                  <a:cubicBezTo>
                    <a:pt x="721446" y="135597"/>
                    <a:pt x="740664" y="124610"/>
                    <a:pt x="740664" y="124610"/>
                  </a:cubicBezTo>
                  <a:cubicBezTo>
                    <a:pt x="743712" y="115466"/>
                    <a:pt x="741788" y="102525"/>
                    <a:pt x="749808" y="97178"/>
                  </a:cubicBezTo>
                  <a:cubicBezTo>
                    <a:pt x="754380" y="94130"/>
                    <a:pt x="759303" y="91552"/>
                    <a:pt x="763524" y="88034"/>
                  </a:cubicBezTo>
                  <a:cubicBezTo>
                    <a:pt x="786102" y="69219"/>
                    <a:pt x="770006" y="73363"/>
                    <a:pt x="804672" y="56030"/>
                  </a:cubicBezTo>
                  <a:cubicBezTo>
                    <a:pt x="831581" y="42575"/>
                    <a:pt x="816494" y="49041"/>
                    <a:pt x="850392" y="37742"/>
                  </a:cubicBezTo>
                  <a:lnTo>
                    <a:pt x="864108" y="33170"/>
                  </a:lnTo>
                  <a:cubicBezTo>
                    <a:pt x="868680" y="31646"/>
                    <a:pt x="873011" y="28851"/>
                    <a:pt x="877824" y="28598"/>
                  </a:cubicBezTo>
                  <a:lnTo>
                    <a:pt x="964692" y="24026"/>
                  </a:lnTo>
                  <a:cubicBezTo>
                    <a:pt x="973836" y="22502"/>
                    <a:pt x="983075" y="21465"/>
                    <a:pt x="992124" y="19454"/>
                  </a:cubicBezTo>
                  <a:cubicBezTo>
                    <a:pt x="1003546" y="16916"/>
                    <a:pt x="1018530" y="8789"/>
                    <a:pt x="1028700" y="5738"/>
                  </a:cubicBezTo>
                  <a:cubicBezTo>
                    <a:pt x="1036143" y="3505"/>
                    <a:pt x="1043940" y="2690"/>
                    <a:pt x="1051560" y="1166"/>
                  </a:cubicBezTo>
                  <a:cubicBezTo>
                    <a:pt x="1069848" y="2690"/>
                    <a:pt x="1091390" y="-4786"/>
                    <a:pt x="1106424" y="5738"/>
                  </a:cubicBezTo>
                  <a:cubicBezTo>
                    <a:pt x="1114320" y="11265"/>
                    <a:pt x="1099618" y="23819"/>
                    <a:pt x="1097280" y="33170"/>
                  </a:cubicBezTo>
                  <a:cubicBezTo>
                    <a:pt x="1091539" y="56133"/>
                    <a:pt x="1094695" y="45497"/>
                    <a:pt x="1088136" y="65174"/>
                  </a:cubicBezTo>
                  <a:cubicBezTo>
                    <a:pt x="1089660" y="69746"/>
                    <a:pt x="1089300" y="75482"/>
                    <a:pt x="1092708" y="78890"/>
                  </a:cubicBezTo>
                  <a:cubicBezTo>
                    <a:pt x="1100479" y="86661"/>
                    <a:pt x="1120140" y="97178"/>
                    <a:pt x="1120140" y="97178"/>
                  </a:cubicBezTo>
                  <a:cubicBezTo>
                    <a:pt x="1121664" y="101750"/>
                    <a:pt x="1121304" y="107486"/>
                    <a:pt x="1124712" y="110894"/>
                  </a:cubicBezTo>
                  <a:cubicBezTo>
                    <a:pt x="1132483" y="118665"/>
                    <a:pt x="1152144" y="129182"/>
                    <a:pt x="1152144" y="129182"/>
                  </a:cubicBezTo>
                  <a:cubicBezTo>
                    <a:pt x="1155192" y="133754"/>
                    <a:pt x="1157403" y="139013"/>
                    <a:pt x="1161288" y="142898"/>
                  </a:cubicBezTo>
                  <a:cubicBezTo>
                    <a:pt x="1177138" y="158748"/>
                    <a:pt x="1174394" y="143812"/>
                    <a:pt x="1184148" y="165758"/>
                  </a:cubicBezTo>
                  <a:cubicBezTo>
                    <a:pt x="1195889" y="192176"/>
                    <a:pt x="1192749" y="200706"/>
                    <a:pt x="1202436" y="229766"/>
                  </a:cubicBezTo>
                  <a:lnTo>
                    <a:pt x="1211580" y="257198"/>
                  </a:lnTo>
                  <a:lnTo>
                    <a:pt x="1216152" y="270914"/>
                  </a:lnTo>
                  <a:cubicBezTo>
                    <a:pt x="1217676" y="283106"/>
                    <a:pt x="1218526" y="295401"/>
                    <a:pt x="1220724" y="307490"/>
                  </a:cubicBezTo>
                  <a:cubicBezTo>
                    <a:pt x="1221586" y="312232"/>
                    <a:pt x="1223972" y="316572"/>
                    <a:pt x="1225296" y="321206"/>
                  </a:cubicBezTo>
                  <a:cubicBezTo>
                    <a:pt x="1227022" y="327248"/>
                    <a:pt x="1228142" y="333452"/>
                    <a:pt x="1229868" y="339494"/>
                  </a:cubicBezTo>
                  <a:cubicBezTo>
                    <a:pt x="1231192" y="344128"/>
                    <a:pt x="1233116" y="348576"/>
                    <a:pt x="1234440" y="353210"/>
                  </a:cubicBezTo>
                  <a:cubicBezTo>
                    <a:pt x="1236166" y="359252"/>
                    <a:pt x="1237206" y="365479"/>
                    <a:pt x="1239012" y="371498"/>
                  </a:cubicBezTo>
                  <a:cubicBezTo>
                    <a:pt x="1241782" y="380730"/>
                    <a:pt x="1248156" y="398930"/>
                    <a:pt x="1248156" y="398930"/>
                  </a:cubicBezTo>
                  <a:cubicBezTo>
                    <a:pt x="1249680" y="409598"/>
                    <a:pt x="1247909" y="421295"/>
                    <a:pt x="1252728" y="430934"/>
                  </a:cubicBezTo>
                  <a:cubicBezTo>
                    <a:pt x="1254883" y="435245"/>
                    <a:pt x="1261625" y="435506"/>
                    <a:pt x="1266444" y="435506"/>
                  </a:cubicBezTo>
                  <a:cubicBezTo>
                    <a:pt x="1271263" y="435506"/>
                    <a:pt x="1275526" y="432258"/>
                    <a:pt x="1280160" y="430934"/>
                  </a:cubicBezTo>
                  <a:cubicBezTo>
                    <a:pt x="1286202" y="429208"/>
                    <a:pt x="1292177" y="426767"/>
                    <a:pt x="1298448" y="426362"/>
                  </a:cubicBezTo>
                  <a:cubicBezTo>
                    <a:pt x="1339539" y="423711"/>
                    <a:pt x="1380744" y="423314"/>
                    <a:pt x="1421892" y="421790"/>
                  </a:cubicBezTo>
                  <a:cubicBezTo>
                    <a:pt x="1502636" y="410255"/>
                    <a:pt x="1408224" y="421790"/>
                    <a:pt x="1572768" y="421790"/>
                  </a:cubicBezTo>
                  <a:cubicBezTo>
                    <a:pt x="1589601" y="421790"/>
                    <a:pt x="1606296" y="418742"/>
                    <a:pt x="1623060" y="417218"/>
                  </a:cubicBezTo>
                  <a:cubicBezTo>
                    <a:pt x="1630680" y="415694"/>
                    <a:pt x="1639786" y="417417"/>
                    <a:pt x="1645920" y="412646"/>
                  </a:cubicBezTo>
                  <a:cubicBezTo>
                    <a:pt x="1654595" y="405899"/>
                    <a:pt x="1658112" y="394358"/>
                    <a:pt x="1664208" y="385214"/>
                  </a:cubicBezTo>
                  <a:lnTo>
                    <a:pt x="1682496" y="357782"/>
                  </a:lnTo>
                  <a:cubicBezTo>
                    <a:pt x="1685544" y="353210"/>
                    <a:pt x="1689902" y="349279"/>
                    <a:pt x="1691640" y="344066"/>
                  </a:cubicBezTo>
                  <a:cubicBezTo>
                    <a:pt x="1693164" y="339494"/>
                    <a:pt x="1694057" y="334661"/>
                    <a:pt x="1696212" y="330350"/>
                  </a:cubicBezTo>
                  <a:cubicBezTo>
                    <a:pt x="1698669" y="325435"/>
                    <a:pt x="1701838" y="320855"/>
                    <a:pt x="1705356" y="316634"/>
                  </a:cubicBezTo>
                  <a:cubicBezTo>
                    <a:pt x="1712578" y="307967"/>
                    <a:pt x="1722513" y="298912"/>
                    <a:pt x="1732788" y="293774"/>
                  </a:cubicBezTo>
                  <a:cubicBezTo>
                    <a:pt x="1737099" y="291619"/>
                    <a:pt x="1741932" y="290726"/>
                    <a:pt x="1746504" y="289202"/>
                  </a:cubicBezTo>
                  <a:cubicBezTo>
                    <a:pt x="1752600" y="284630"/>
                    <a:pt x="1757829" y="278581"/>
                    <a:pt x="1764792" y="275486"/>
                  </a:cubicBezTo>
                  <a:cubicBezTo>
                    <a:pt x="1771893" y="272330"/>
                    <a:pt x="1779979" y="272142"/>
                    <a:pt x="1787652" y="270914"/>
                  </a:cubicBezTo>
                  <a:lnTo>
                    <a:pt x="1879092" y="257198"/>
                  </a:lnTo>
                  <a:cubicBezTo>
                    <a:pt x="1920035" y="251551"/>
                    <a:pt x="1917601" y="254087"/>
                    <a:pt x="1956816" y="248054"/>
                  </a:cubicBezTo>
                  <a:cubicBezTo>
                    <a:pt x="2032512" y="236408"/>
                    <a:pt x="1902153" y="252096"/>
                    <a:pt x="2020824" y="238910"/>
                  </a:cubicBezTo>
                  <a:lnTo>
                    <a:pt x="2816352" y="243482"/>
                  </a:lnTo>
                  <a:cubicBezTo>
                    <a:pt x="2842224" y="243765"/>
                    <a:pt x="2889166" y="254298"/>
                    <a:pt x="2912364" y="257198"/>
                  </a:cubicBezTo>
                  <a:cubicBezTo>
                    <a:pt x="2999437" y="268082"/>
                    <a:pt x="2937523" y="255953"/>
                    <a:pt x="2994660" y="266342"/>
                  </a:cubicBezTo>
                  <a:cubicBezTo>
                    <a:pt x="2999878" y="267291"/>
                    <a:pt x="3029229" y="272956"/>
                    <a:pt x="3035808" y="275486"/>
                  </a:cubicBezTo>
                  <a:cubicBezTo>
                    <a:pt x="3049817" y="280874"/>
                    <a:pt x="3062643" y="289254"/>
                    <a:pt x="3076956" y="293774"/>
                  </a:cubicBezTo>
                  <a:cubicBezTo>
                    <a:pt x="3132013" y="311160"/>
                    <a:pt x="3110013" y="294477"/>
                    <a:pt x="3159252" y="312062"/>
                  </a:cubicBezTo>
                  <a:cubicBezTo>
                    <a:pt x="3168880" y="315500"/>
                    <a:pt x="3176985" y="322545"/>
                    <a:pt x="3186684" y="325778"/>
                  </a:cubicBezTo>
                  <a:cubicBezTo>
                    <a:pt x="3219496" y="336715"/>
                    <a:pt x="3248115" y="336612"/>
                    <a:pt x="3282696" y="339494"/>
                  </a:cubicBezTo>
                  <a:cubicBezTo>
                    <a:pt x="3320766" y="349012"/>
                    <a:pt x="3280696" y="339861"/>
                    <a:pt x="3342132" y="348638"/>
                  </a:cubicBezTo>
                  <a:cubicBezTo>
                    <a:pt x="3349825" y="349737"/>
                    <a:pt x="3357372" y="351686"/>
                    <a:pt x="3364992" y="353210"/>
                  </a:cubicBezTo>
                  <a:cubicBezTo>
                    <a:pt x="3377086" y="401587"/>
                    <a:pt x="3360666" y="344619"/>
                    <a:pt x="3378708" y="385214"/>
                  </a:cubicBezTo>
                  <a:cubicBezTo>
                    <a:pt x="3382623" y="394022"/>
                    <a:pt x="3384804" y="403502"/>
                    <a:pt x="3387852" y="412646"/>
                  </a:cubicBezTo>
                  <a:cubicBezTo>
                    <a:pt x="3389839" y="418607"/>
                    <a:pt x="3389949" y="425158"/>
                    <a:pt x="3392424" y="430934"/>
                  </a:cubicBezTo>
                  <a:cubicBezTo>
                    <a:pt x="3394589" y="435985"/>
                    <a:pt x="3399336" y="439629"/>
                    <a:pt x="3401568" y="444650"/>
                  </a:cubicBezTo>
                  <a:cubicBezTo>
                    <a:pt x="3404820" y="451967"/>
                    <a:pt x="3413511" y="479731"/>
                    <a:pt x="3415284" y="490370"/>
                  </a:cubicBezTo>
                  <a:cubicBezTo>
                    <a:pt x="3417304" y="502490"/>
                    <a:pt x="3418332" y="514754"/>
                    <a:pt x="3419856" y="526946"/>
                  </a:cubicBezTo>
                  <a:cubicBezTo>
                    <a:pt x="3418332" y="537614"/>
                    <a:pt x="3418381" y="548628"/>
                    <a:pt x="3415284" y="558950"/>
                  </a:cubicBezTo>
                  <a:cubicBezTo>
                    <a:pt x="3412057" y="569708"/>
                    <a:pt x="3401747" y="577148"/>
                    <a:pt x="3392424" y="581810"/>
                  </a:cubicBezTo>
                  <a:cubicBezTo>
                    <a:pt x="3388113" y="583965"/>
                    <a:pt x="3383019" y="584227"/>
                    <a:pt x="3378708" y="586382"/>
                  </a:cubicBezTo>
                  <a:cubicBezTo>
                    <a:pt x="3343750" y="603861"/>
                    <a:pt x="3391277" y="588757"/>
                    <a:pt x="3342132" y="600098"/>
                  </a:cubicBezTo>
                  <a:cubicBezTo>
                    <a:pt x="3300906" y="609612"/>
                    <a:pt x="3318508" y="609242"/>
                    <a:pt x="3300984" y="609242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3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4166911" y="2764221"/>
              <a:ext cx="3234624" cy="2412124"/>
            </a:xfrm>
            <a:custGeom>
              <a:avLst/>
              <a:gdLst>
                <a:gd name="connsiteX0" fmla="*/ 3232372 w 3234624"/>
                <a:gd name="connsiteY0" fmla="*/ 436179 h 2412124"/>
                <a:gd name="connsiteX1" fmla="*/ 3227117 w 3234624"/>
                <a:gd name="connsiteY1" fmla="*/ 478220 h 2412124"/>
                <a:gd name="connsiteX2" fmla="*/ 3216606 w 3234624"/>
                <a:gd name="connsiteY2" fmla="*/ 499241 h 2412124"/>
                <a:gd name="connsiteX3" fmla="*/ 3211351 w 3234624"/>
                <a:gd name="connsiteY3" fmla="*/ 515007 h 2412124"/>
                <a:gd name="connsiteX4" fmla="*/ 3185075 w 3234624"/>
                <a:gd name="connsiteY4" fmla="*/ 541282 h 2412124"/>
                <a:gd name="connsiteX5" fmla="*/ 3158799 w 3234624"/>
                <a:gd name="connsiteY5" fmla="*/ 557048 h 2412124"/>
                <a:gd name="connsiteX6" fmla="*/ 3143034 w 3234624"/>
                <a:gd name="connsiteY6" fmla="*/ 567558 h 2412124"/>
                <a:gd name="connsiteX7" fmla="*/ 3132523 w 3234624"/>
                <a:gd name="connsiteY7" fmla="*/ 578069 h 2412124"/>
                <a:gd name="connsiteX8" fmla="*/ 3116758 w 3234624"/>
                <a:gd name="connsiteY8" fmla="*/ 583324 h 2412124"/>
                <a:gd name="connsiteX9" fmla="*/ 2964358 w 3234624"/>
                <a:gd name="connsiteY9" fmla="*/ 578069 h 2412124"/>
                <a:gd name="connsiteX10" fmla="*/ 2896041 w 3234624"/>
                <a:gd name="connsiteY10" fmla="*/ 567558 h 2412124"/>
                <a:gd name="connsiteX11" fmla="*/ 2822468 w 3234624"/>
                <a:gd name="connsiteY11" fmla="*/ 562303 h 2412124"/>
                <a:gd name="connsiteX12" fmla="*/ 2806703 w 3234624"/>
                <a:gd name="connsiteY12" fmla="*/ 609600 h 2412124"/>
                <a:gd name="connsiteX13" fmla="*/ 2801448 w 3234624"/>
                <a:gd name="connsiteY13" fmla="*/ 625365 h 2412124"/>
                <a:gd name="connsiteX14" fmla="*/ 2790937 w 3234624"/>
                <a:gd name="connsiteY14" fmla="*/ 635876 h 2412124"/>
                <a:gd name="connsiteX15" fmla="*/ 2775172 w 3234624"/>
                <a:gd name="connsiteY15" fmla="*/ 667407 h 2412124"/>
                <a:gd name="connsiteX16" fmla="*/ 2759406 w 3234624"/>
                <a:gd name="connsiteY16" fmla="*/ 693682 h 2412124"/>
                <a:gd name="connsiteX17" fmla="*/ 2748896 w 3234624"/>
                <a:gd name="connsiteY17" fmla="*/ 725213 h 2412124"/>
                <a:gd name="connsiteX18" fmla="*/ 2738386 w 3234624"/>
                <a:gd name="connsiteY18" fmla="*/ 740979 h 2412124"/>
                <a:gd name="connsiteX19" fmla="*/ 2722620 w 3234624"/>
                <a:gd name="connsiteY19" fmla="*/ 772510 h 2412124"/>
                <a:gd name="connsiteX20" fmla="*/ 2701599 w 3234624"/>
                <a:gd name="connsiteY20" fmla="*/ 819807 h 2412124"/>
                <a:gd name="connsiteX21" fmla="*/ 2680579 w 3234624"/>
                <a:gd name="connsiteY21" fmla="*/ 846082 h 2412124"/>
                <a:gd name="connsiteX22" fmla="*/ 2675323 w 3234624"/>
                <a:gd name="connsiteY22" fmla="*/ 861848 h 2412124"/>
                <a:gd name="connsiteX23" fmla="*/ 2643792 w 3234624"/>
                <a:gd name="connsiteY23" fmla="*/ 903889 h 2412124"/>
                <a:gd name="connsiteX24" fmla="*/ 2638537 w 3234624"/>
                <a:gd name="connsiteY24" fmla="*/ 919655 h 2412124"/>
                <a:gd name="connsiteX25" fmla="*/ 2628027 w 3234624"/>
                <a:gd name="connsiteY25" fmla="*/ 935420 h 2412124"/>
                <a:gd name="connsiteX26" fmla="*/ 2607006 w 3234624"/>
                <a:gd name="connsiteY26" fmla="*/ 977462 h 2412124"/>
                <a:gd name="connsiteX27" fmla="*/ 2601751 w 3234624"/>
                <a:gd name="connsiteY27" fmla="*/ 993227 h 2412124"/>
                <a:gd name="connsiteX28" fmla="*/ 2580730 w 3234624"/>
                <a:gd name="connsiteY28" fmla="*/ 1019503 h 2412124"/>
                <a:gd name="connsiteX29" fmla="*/ 2564965 w 3234624"/>
                <a:gd name="connsiteY29" fmla="*/ 1051034 h 2412124"/>
                <a:gd name="connsiteX30" fmla="*/ 2549199 w 3234624"/>
                <a:gd name="connsiteY30" fmla="*/ 1077310 h 2412124"/>
                <a:gd name="connsiteX31" fmla="*/ 2538689 w 3234624"/>
                <a:gd name="connsiteY31" fmla="*/ 1114096 h 2412124"/>
                <a:gd name="connsiteX32" fmla="*/ 2517668 w 3234624"/>
                <a:gd name="connsiteY32" fmla="*/ 1135117 h 2412124"/>
                <a:gd name="connsiteX33" fmla="*/ 2522923 w 3234624"/>
                <a:gd name="connsiteY33" fmla="*/ 1156138 h 2412124"/>
                <a:gd name="connsiteX34" fmla="*/ 2533434 w 3234624"/>
                <a:gd name="connsiteY34" fmla="*/ 1166648 h 2412124"/>
                <a:gd name="connsiteX35" fmla="*/ 2543944 w 3234624"/>
                <a:gd name="connsiteY35" fmla="*/ 1182413 h 2412124"/>
                <a:gd name="connsiteX36" fmla="*/ 2564965 w 3234624"/>
                <a:gd name="connsiteY36" fmla="*/ 1208689 h 2412124"/>
                <a:gd name="connsiteX37" fmla="*/ 2570220 w 3234624"/>
                <a:gd name="connsiteY37" fmla="*/ 1224455 h 2412124"/>
                <a:gd name="connsiteX38" fmla="*/ 2591241 w 3234624"/>
                <a:gd name="connsiteY38" fmla="*/ 1250731 h 2412124"/>
                <a:gd name="connsiteX39" fmla="*/ 2612261 w 3234624"/>
                <a:gd name="connsiteY39" fmla="*/ 1261241 h 2412124"/>
                <a:gd name="connsiteX40" fmla="*/ 2633282 w 3234624"/>
                <a:gd name="connsiteY40" fmla="*/ 1292772 h 2412124"/>
                <a:gd name="connsiteX41" fmla="*/ 2643792 w 3234624"/>
                <a:gd name="connsiteY41" fmla="*/ 1308538 h 2412124"/>
                <a:gd name="connsiteX42" fmla="*/ 2654303 w 3234624"/>
                <a:gd name="connsiteY42" fmla="*/ 1319048 h 2412124"/>
                <a:gd name="connsiteX43" fmla="*/ 2664813 w 3234624"/>
                <a:gd name="connsiteY43" fmla="*/ 1334813 h 2412124"/>
                <a:gd name="connsiteX44" fmla="*/ 2685834 w 3234624"/>
                <a:gd name="connsiteY44" fmla="*/ 1355834 h 2412124"/>
                <a:gd name="connsiteX45" fmla="*/ 2701599 w 3234624"/>
                <a:gd name="connsiteY45" fmla="*/ 1371600 h 2412124"/>
                <a:gd name="connsiteX46" fmla="*/ 2717365 w 3234624"/>
                <a:gd name="connsiteY46" fmla="*/ 1403131 h 2412124"/>
                <a:gd name="connsiteX47" fmla="*/ 2738386 w 3234624"/>
                <a:gd name="connsiteY47" fmla="*/ 1434662 h 2412124"/>
                <a:gd name="connsiteX48" fmla="*/ 2743641 w 3234624"/>
                <a:gd name="connsiteY48" fmla="*/ 1450427 h 2412124"/>
                <a:gd name="connsiteX49" fmla="*/ 2769917 w 3234624"/>
                <a:gd name="connsiteY49" fmla="*/ 1471448 h 2412124"/>
                <a:gd name="connsiteX50" fmla="*/ 2785682 w 3234624"/>
                <a:gd name="connsiteY50" fmla="*/ 1508234 h 2412124"/>
                <a:gd name="connsiteX51" fmla="*/ 2801448 w 3234624"/>
                <a:gd name="connsiteY51" fmla="*/ 1534510 h 2412124"/>
                <a:gd name="connsiteX52" fmla="*/ 2806703 w 3234624"/>
                <a:gd name="connsiteY52" fmla="*/ 1550276 h 2412124"/>
                <a:gd name="connsiteX53" fmla="*/ 2817213 w 3234624"/>
                <a:gd name="connsiteY53" fmla="*/ 1539765 h 2412124"/>
                <a:gd name="connsiteX54" fmla="*/ 2848744 w 3234624"/>
                <a:gd name="connsiteY54" fmla="*/ 1529255 h 2412124"/>
                <a:gd name="connsiteX55" fmla="*/ 2859255 w 3234624"/>
                <a:gd name="connsiteY55" fmla="*/ 1518745 h 2412124"/>
                <a:gd name="connsiteX56" fmla="*/ 2890786 w 3234624"/>
                <a:gd name="connsiteY56" fmla="*/ 1508234 h 2412124"/>
                <a:gd name="connsiteX57" fmla="*/ 2932827 w 3234624"/>
                <a:gd name="connsiteY57" fmla="*/ 1497724 h 2412124"/>
                <a:gd name="connsiteX58" fmla="*/ 2948592 w 3234624"/>
                <a:gd name="connsiteY58" fmla="*/ 1492469 h 2412124"/>
                <a:gd name="connsiteX59" fmla="*/ 2964358 w 3234624"/>
                <a:gd name="connsiteY59" fmla="*/ 1481958 h 2412124"/>
                <a:gd name="connsiteX60" fmla="*/ 3006399 w 3234624"/>
                <a:gd name="connsiteY60" fmla="*/ 1471448 h 2412124"/>
                <a:gd name="connsiteX61" fmla="*/ 3064206 w 3234624"/>
                <a:gd name="connsiteY61" fmla="*/ 1460938 h 2412124"/>
                <a:gd name="connsiteX62" fmla="*/ 3100992 w 3234624"/>
                <a:gd name="connsiteY62" fmla="*/ 1466193 h 2412124"/>
                <a:gd name="connsiteX63" fmla="*/ 3122013 w 3234624"/>
                <a:gd name="connsiteY63" fmla="*/ 1497724 h 2412124"/>
                <a:gd name="connsiteX64" fmla="*/ 3132523 w 3234624"/>
                <a:gd name="connsiteY64" fmla="*/ 1524000 h 2412124"/>
                <a:gd name="connsiteX65" fmla="*/ 3137779 w 3234624"/>
                <a:gd name="connsiteY65" fmla="*/ 1539765 h 2412124"/>
                <a:gd name="connsiteX66" fmla="*/ 3148289 w 3234624"/>
                <a:gd name="connsiteY66" fmla="*/ 1566041 h 2412124"/>
                <a:gd name="connsiteX67" fmla="*/ 3153544 w 3234624"/>
                <a:gd name="connsiteY67" fmla="*/ 1592317 h 2412124"/>
                <a:gd name="connsiteX68" fmla="*/ 3137779 w 3234624"/>
                <a:gd name="connsiteY68" fmla="*/ 1739462 h 2412124"/>
                <a:gd name="connsiteX69" fmla="*/ 3111503 w 3234624"/>
                <a:gd name="connsiteY69" fmla="*/ 1781503 h 2412124"/>
                <a:gd name="connsiteX70" fmla="*/ 3043186 w 3234624"/>
                <a:gd name="connsiteY70" fmla="*/ 1828800 h 2412124"/>
                <a:gd name="connsiteX71" fmla="*/ 3027420 w 3234624"/>
                <a:gd name="connsiteY71" fmla="*/ 1839310 h 2412124"/>
                <a:gd name="connsiteX72" fmla="*/ 2985379 w 3234624"/>
                <a:gd name="connsiteY72" fmla="*/ 1860331 h 2412124"/>
                <a:gd name="connsiteX73" fmla="*/ 2953848 w 3234624"/>
                <a:gd name="connsiteY73" fmla="*/ 1881351 h 2412124"/>
                <a:gd name="connsiteX74" fmla="*/ 2943337 w 3234624"/>
                <a:gd name="connsiteY74" fmla="*/ 1902372 h 2412124"/>
                <a:gd name="connsiteX75" fmla="*/ 2911806 w 3234624"/>
                <a:gd name="connsiteY75" fmla="*/ 1933903 h 2412124"/>
                <a:gd name="connsiteX76" fmla="*/ 2890786 w 3234624"/>
                <a:gd name="connsiteY76" fmla="*/ 1970689 h 2412124"/>
                <a:gd name="connsiteX77" fmla="*/ 2869765 w 3234624"/>
                <a:gd name="connsiteY77" fmla="*/ 2002220 h 2412124"/>
                <a:gd name="connsiteX78" fmla="*/ 2822468 w 3234624"/>
                <a:gd name="connsiteY78" fmla="*/ 2044262 h 2412124"/>
                <a:gd name="connsiteX79" fmla="*/ 2769917 w 3234624"/>
                <a:gd name="connsiteY79" fmla="*/ 2075793 h 2412124"/>
                <a:gd name="connsiteX80" fmla="*/ 2743641 w 3234624"/>
                <a:gd name="connsiteY80" fmla="*/ 2096813 h 2412124"/>
                <a:gd name="connsiteX81" fmla="*/ 2670068 w 3234624"/>
                <a:gd name="connsiteY81" fmla="*/ 2133600 h 2412124"/>
                <a:gd name="connsiteX82" fmla="*/ 2628027 w 3234624"/>
                <a:gd name="connsiteY82" fmla="*/ 2159876 h 2412124"/>
                <a:gd name="connsiteX83" fmla="*/ 2538689 w 3234624"/>
                <a:gd name="connsiteY83" fmla="*/ 2191407 h 2412124"/>
                <a:gd name="connsiteX84" fmla="*/ 2491392 w 3234624"/>
                <a:gd name="connsiteY84" fmla="*/ 2207172 h 2412124"/>
                <a:gd name="connsiteX85" fmla="*/ 2470372 w 3234624"/>
                <a:gd name="connsiteY85" fmla="*/ 2217682 h 2412124"/>
                <a:gd name="connsiteX86" fmla="*/ 2454606 w 3234624"/>
                <a:gd name="connsiteY86" fmla="*/ 2228193 h 2412124"/>
                <a:gd name="connsiteX87" fmla="*/ 2396799 w 3234624"/>
                <a:gd name="connsiteY87" fmla="*/ 2243958 h 2412124"/>
                <a:gd name="connsiteX88" fmla="*/ 2365268 w 3234624"/>
                <a:gd name="connsiteY88" fmla="*/ 2254469 h 2412124"/>
                <a:gd name="connsiteX89" fmla="*/ 2317972 w 3234624"/>
                <a:gd name="connsiteY89" fmla="*/ 2264979 h 2412124"/>
                <a:gd name="connsiteX90" fmla="*/ 2207613 w 3234624"/>
                <a:gd name="connsiteY90" fmla="*/ 2301765 h 2412124"/>
                <a:gd name="connsiteX91" fmla="*/ 2139296 w 3234624"/>
                <a:gd name="connsiteY91" fmla="*/ 2317531 h 2412124"/>
                <a:gd name="connsiteX92" fmla="*/ 2097255 w 3234624"/>
                <a:gd name="connsiteY92" fmla="*/ 2328041 h 2412124"/>
                <a:gd name="connsiteX93" fmla="*/ 2070979 w 3234624"/>
                <a:gd name="connsiteY93" fmla="*/ 2333296 h 2412124"/>
                <a:gd name="connsiteX94" fmla="*/ 2060468 w 3234624"/>
                <a:gd name="connsiteY94" fmla="*/ 2343807 h 2412124"/>
                <a:gd name="connsiteX95" fmla="*/ 2002661 w 3234624"/>
                <a:gd name="connsiteY95" fmla="*/ 2359572 h 2412124"/>
                <a:gd name="connsiteX96" fmla="*/ 1944855 w 3234624"/>
                <a:gd name="connsiteY96" fmla="*/ 2391103 h 2412124"/>
                <a:gd name="connsiteX97" fmla="*/ 1876537 w 3234624"/>
                <a:gd name="connsiteY97" fmla="*/ 2406869 h 2412124"/>
                <a:gd name="connsiteX98" fmla="*/ 1829241 w 3234624"/>
                <a:gd name="connsiteY98" fmla="*/ 2412124 h 2412124"/>
                <a:gd name="connsiteX99" fmla="*/ 1061986 w 3234624"/>
                <a:gd name="connsiteY99" fmla="*/ 2406869 h 2412124"/>
                <a:gd name="connsiteX100" fmla="*/ 972648 w 3234624"/>
                <a:gd name="connsiteY100" fmla="*/ 2380593 h 2412124"/>
                <a:gd name="connsiteX101" fmla="*/ 904330 w 3234624"/>
                <a:gd name="connsiteY101" fmla="*/ 2364827 h 2412124"/>
                <a:gd name="connsiteX102" fmla="*/ 825503 w 3234624"/>
                <a:gd name="connsiteY102" fmla="*/ 2338551 h 2412124"/>
                <a:gd name="connsiteX103" fmla="*/ 751930 w 3234624"/>
                <a:gd name="connsiteY103" fmla="*/ 2317531 h 2412124"/>
                <a:gd name="connsiteX104" fmla="*/ 615296 w 3234624"/>
                <a:gd name="connsiteY104" fmla="*/ 2264979 h 2412124"/>
                <a:gd name="connsiteX105" fmla="*/ 599530 w 3234624"/>
                <a:gd name="connsiteY105" fmla="*/ 2249213 h 2412124"/>
                <a:gd name="connsiteX106" fmla="*/ 578510 w 3234624"/>
                <a:gd name="connsiteY106" fmla="*/ 2233448 h 2412124"/>
                <a:gd name="connsiteX107" fmla="*/ 567999 w 3234624"/>
                <a:gd name="connsiteY107" fmla="*/ 2217682 h 2412124"/>
                <a:gd name="connsiteX108" fmla="*/ 541723 w 3234624"/>
                <a:gd name="connsiteY108" fmla="*/ 2186151 h 2412124"/>
                <a:gd name="connsiteX109" fmla="*/ 510192 w 3234624"/>
                <a:gd name="connsiteY109" fmla="*/ 2159876 h 2412124"/>
                <a:gd name="connsiteX110" fmla="*/ 489172 w 3234624"/>
                <a:gd name="connsiteY110" fmla="*/ 2123089 h 2412124"/>
                <a:gd name="connsiteX111" fmla="*/ 457641 w 3234624"/>
                <a:gd name="connsiteY111" fmla="*/ 2091558 h 2412124"/>
                <a:gd name="connsiteX112" fmla="*/ 426110 w 3234624"/>
                <a:gd name="connsiteY112" fmla="*/ 2049517 h 2412124"/>
                <a:gd name="connsiteX113" fmla="*/ 384068 w 3234624"/>
                <a:gd name="connsiteY113" fmla="*/ 1996965 h 2412124"/>
                <a:gd name="connsiteX114" fmla="*/ 331517 w 3234624"/>
                <a:gd name="connsiteY114" fmla="*/ 1933903 h 2412124"/>
                <a:gd name="connsiteX115" fmla="*/ 310496 w 3234624"/>
                <a:gd name="connsiteY115" fmla="*/ 1907627 h 2412124"/>
                <a:gd name="connsiteX116" fmla="*/ 278965 w 3234624"/>
                <a:gd name="connsiteY116" fmla="*/ 1865586 h 2412124"/>
                <a:gd name="connsiteX117" fmla="*/ 247434 w 3234624"/>
                <a:gd name="connsiteY117" fmla="*/ 1781503 h 2412124"/>
                <a:gd name="connsiteX118" fmla="*/ 221158 w 3234624"/>
                <a:gd name="connsiteY118" fmla="*/ 1707931 h 2412124"/>
                <a:gd name="connsiteX119" fmla="*/ 210648 w 3234624"/>
                <a:gd name="connsiteY119" fmla="*/ 1686910 h 2412124"/>
                <a:gd name="connsiteX120" fmla="*/ 200137 w 3234624"/>
                <a:gd name="connsiteY120" fmla="*/ 1655379 h 2412124"/>
                <a:gd name="connsiteX121" fmla="*/ 189627 w 3234624"/>
                <a:gd name="connsiteY121" fmla="*/ 1592317 h 2412124"/>
                <a:gd name="connsiteX122" fmla="*/ 184372 w 3234624"/>
                <a:gd name="connsiteY122" fmla="*/ 1550276 h 2412124"/>
                <a:gd name="connsiteX123" fmla="*/ 163351 w 3234624"/>
                <a:gd name="connsiteY123" fmla="*/ 1518745 h 2412124"/>
                <a:gd name="connsiteX124" fmla="*/ 147586 w 3234624"/>
                <a:gd name="connsiteY124" fmla="*/ 1450427 h 2412124"/>
                <a:gd name="connsiteX125" fmla="*/ 137075 w 3234624"/>
                <a:gd name="connsiteY125" fmla="*/ 1376855 h 2412124"/>
                <a:gd name="connsiteX126" fmla="*/ 110799 w 3234624"/>
                <a:gd name="connsiteY126" fmla="*/ 1240220 h 2412124"/>
                <a:gd name="connsiteX127" fmla="*/ 100289 w 3234624"/>
                <a:gd name="connsiteY127" fmla="*/ 1145627 h 2412124"/>
                <a:gd name="connsiteX128" fmla="*/ 95034 w 3234624"/>
                <a:gd name="connsiteY128" fmla="*/ 1129862 h 2412124"/>
                <a:gd name="connsiteX129" fmla="*/ 79268 w 3234624"/>
                <a:gd name="connsiteY129" fmla="*/ 1103586 h 2412124"/>
                <a:gd name="connsiteX130" fmla="*/ 58248 w 3234624"/>
                <a:gd name="connsiteY130" fmla="*/ 1019503 h 2412124"/>
                <a:gd name="connsiteX131" fmla="*/ 42482 w 3234624"/>
                <a:gd name="connsiteY131" fmla="*/ 977462 h 2412124"/>
                <a:gd name="connsiteX132" fmla="*/ 26717 w 3234624"/>
                <a:gd name="connsiteY132" fmla="*/ 930165 h 2412124"/>
                <a:gd name="connsiteX133" fmla="*/ 16206 w 3234624"/>
                <a:gd name="connsiteY133" fmla="*/ 819807 h 2412124"/>
                <a:gd name="connsiteX134" fmla="*/ 5696 w 3234624"/>
                <a:gd name="connsiteY134" fmla="*/ 788276 h 2412124"/>
                <a:gd name="connsiteX135" fmla="*/ 441 w 3234624"/>
                <a:gd name="connsiteY135" fmla="*/ 740979 h 2412124"/>
                <a:gd name="connsiteX136" fmla="*/ 37227 w 3234624"/>
                <a:gd name="connsiteY136" fmla="*/ 599089 h 2412124"/>
                <a:gd name="connsiteX137" fmla="*/ 42482 w 3234624"/>
                <a:gd name="connsiteY137" fmla="*/ 583324 h 2412124"/>
                <a:gd name="connsiteX138" fmla="*/ 52992 w 3234624"/>
                <a:gd name="connsiteY138" fmla="*/ 567558 h 2412124"/>
                <a:gd name="connsiteX139" fmla="*/ 63503 w 3234624"/>
                <a:gd name="connsiteY139" fmla="*/ 530772 h 2412124"/>
                <a:gd name="connsiteX140" fmla="*/ 74013 w 3234624"/>
                <a:gd name="connsiteY140" fmla="*/ 509751 h 2412124"/>
                <a:gd name="connsiteX141" fmla="*/ 58248 w 3234624"/>
                <a:gd name="connsiteY141" fmla="*/ 451945 h 2412124"/>
                <a:gd name="connsiteX142" fmla="*/ 100289 w 3234624"/>
                <a:gd name="connsiteY142" fmla="*/ 446689 h 2412124"/>
                <a:gd name="connsiteX143" fmla="*/ 147586 w 3234624"/>
                <a:gd name="connsiteY143" fmla="*/ 420413 h 2412124"/>
                <a:gd name="connsiteX144" fmla="*/ 179117 w 3234624"/>
                <a:gd name="connsiteY144" fmla="*/ 383627 h 2412124"/>
                <a:gd name="connsiteX145" fmla="*/ 210648 w 3234624"/>
                <a:gd name="connsiteY145" fmla="*/ 362607 h 2412124"/>
                <a:gd name="connsiteX146" fmla="*/ 221158 w 3234624"/>
                <a:gd name="connsiteY146" fmla="*/ 341586 h 2412124"/>
                <a:gd name="connsiteX147" fmla="*/ 226413 w 3234624"/>
                <a:gd name="connsiteY147" fmla="*/ 325820 h 2412124"/>
                <a:gd name="connsiteX148" fmla="*/ 236923 w 3234624"/>
                <a:gd name="connsiteY148" fmla="*/ 310055 h 2412124"/>
                <a:gd name="connsiteX149" fmla="*/ 242179 w 3234624"/>
                <a:gd name="connsiteY149" fmla="*/ 294289 h 2412124"/>
                <a:gd name="connsiteX150" fmla="*/ 257944 w 3234624"/>
                <a:gd name="connsiteY150" fmla="*/ 289034 h 2412124"/>
                <a:gd name="connsiteX151" fmla="*/ 268455 w 3234624"/>
                <a:gd name="connsiteY151" fmla="*/ 257503 h 2412124"/>
                <a:gd name="connsiteX152" fmla="*/ 294730 w 3234624"/>
                <a:gd name="connsiteY152" fmla="*/ 225972 h 2412124"/>
                <a:gd name="connsiteX153" fmla="*/ 315751 w 3234624"/>
                <a:gd name="connsiteY153" fmla="*/ 204951 h 2412124"/>
                <a:gd name="connsiteX154" fmla="*/ 336772 w 3234624"/>
                <a:gd name="connsiteY154" fmla="*/ 183931 h 2412124"/>
                <a:gd name="connsiteX155" fmla="*/ 357792 w 3234624"/>
                <a:gd name="connsiteY155" fmla="*/ 178676 h 2412124"/>
                <a:gd name="connsiteX156" fmla="*/ 368303 w 3234624"/>
                <a:gd name="connsiteY156" fmla="*/ 168165 h 2412124"/>
                <a:gd name="connsiteX157" fmla="*/ 405089 w 3234624"/>
                <a:gd name="connsiteY157" fmla="*/ 157655 h 2412124"/>
                <a:gd name="connsiteX158" fmla="*/ 436620 w 3234624"/>
                <a:gd name="connsiteY158" fmla="*/ 147145 h 2412124"/>
                <a:gd name="connsiteX159" fmla="*/ 468151 w 3234624"/>
                <a:gd name="connsiteY159" fmla="*/ 126124 h 2412124"/>
                <a:gd name="connsiteX160" fmla="*/ 483917 w 3234624"/>
                <a:gd name="connsiteY160" fmla="*/ 115613 h 2412124"/>
                <a:gd name="connsiteX161" fmla="*/ 499682 w 3234624"/>
                <a:gd name="connsiteY161" fmla="*/ 99848 h 2412124"/>
                <a:gd name="connsiteX162" fmla="*/ 531213 w 3234624"/>
                <a:gd name="connsiteY162" fmla="*/ 89338 h 2412124"/>
                <a:gd name="connsiteX163" fmla="*/ 546979 w 3234624"/>
                <a:gd name="connsiteY163" fmla="*/ 78827 h 2412124"/>
                <a:gd name="connsiteX164" fmla="*/ 567999 w 3234624"/>
                <a:gd name="connsiteY164" fmla="*/ 73572 h 2412124"/>
                <a:gd name="connsiteX165" fmla="*/ 583765 w 3234624"/>
                <a:gd name="connsiteY165" fmla="*/ 68317 h 2412124"/>
                <a:gd name="connsiteX166" fmla="*/ 615296 w 3234624"/>
                <a:gd name="connsiteY166" fmla="*/ 52551 h 2412124"/>
                <a:gd name="connsiteX167" fmla="*/ 652082 w 3234624"/>
                <a:gd name="connsiteY167" fmla="*/ 36786 h 2412124"/>
                <a:gd name="connsiteX168" fmla="*/ 683613 w 3234624"/>
                <a:gd name="connsiteY168" fmla="*/ 15765 h 2412124"/>
                <a:gd name="connsiteX169" fmla="*/ 799227 w 3234624"/>
                <a:gd name="connsiteY169" fmla="*/ 0 h 2412124"/>
                <a:gd name="connsiteX170" fmla="*/ 804482 w 3234624"/>
                <a:gd name="connsiteY170" fmla="*/ 15765 h 2412124"/>
                <a:gd name="connsiteX171" fmla="*/ 788717 w 3234624"/>
                <a:gd name="connsiteY171" fmla="*/ 52551 h 2412124"/>
                <a:gd name="connsiteX172" fmla="*/ 778206 w 3234624"/>
                <a:gd name="connsiteY172" fmla="*/ 84082 h 2412124"/>
                <a:gd name="connsiteX173" fmla="*/ 783461 w 3234624"/>
                <a:gd name="connsiteY173" fmla="*/ 173420 h 2412124"/>
                <a:gd name="connsiteX174" fmla="*/ 799227 w 3234624"/>
                <a:gd name="connsiteY174" fmla="*/ 178676 h 2412124"/>
                <a:gd name="connsiteX175" fmla="*/ 851779 w 3234624"/>
                <a:gd name="connsiteY175" fmla="*/ 183931 h 2412124"/>
                <a:gd name="connsiteX176" fmla="*/ 867544 w 3234624"/>
                <a:gd name="connsiteY176" fmla="*/ 194441 h 2412124"/>
                <a:gd name="connsiteX177" fmla="*/ 888565 w 3234624"/>
                <a:gd name="connsiteY177" fmla="*/ 215462 h 2412124"/>
                <a:gd name="connsiteX178" fmla="*/ 904330 w 3234624"/>
                <a:gd name="connsiteY178" fmla="*/ 231227 h 2412124"/>
                <a:gd name="connsiteX179" fmla="*/ 920096 w 3234624"/>
                <a:gd name="connsiteY179" fmla="*/ 236482 h 2412124"/>
                <a:gd name="connsiteX180" fmla="*/ 941117 w 3234624"/>
                <a:gd name="connsiteY180" fmla="*/ 257503 h 2412124"/>
                <a:gd name="connsiteX181" fmla="*/ 956882 w 3234624"/>
                <a:gd name="connsiteY181" fmla="*/ 268013 h 2412124"/>
                <a:gd name="connsiteX182" fmla="*/ 972648 w 3234624"/>
                <a:gd name="connsiteY182" fmla="*/ 283779 h 2412124"/>
                <a:gd name="connsiteX183" fmla="*/ 993668 w 3234624"/>
                <a:gd name="connsiteY183" fmla="*/ 294289 h 2412124"/>
                <a:gd name="connsiteX184" fmla="*/ 1009434 w 3234624"/>
                <a:gd name="connsiteY184" fmla="*/ 304800 h 2412124"/>
                <a:gd name="connsiteX185" fmla="*/ 1019944 w 3234624"/>
                <a:gd name="connsiteY185" fmla="*/ 320565 h 2412124"/>
                <a:gd name="connsiteX186" fmla="*/ 1067241 w 3234624"/>
                <a:gd name="connsiteY186" fmla="*/ 352096 h 2412124"/>
                <a:gd name="connsiteX187" fmla="*/ 1109282 w 3234624"/>
                <a:gd name="connsiteY187" fmla="*/ 388882 h 2412124"/>
                <a:gd name="connsiteX188" fmla="*/ 1130303 w 3234624"/>
                <a:gd name="connsiteY188" fmla="*/ 415158 h 2412124"/>
                <a:gd name="connsiteX189" fmla="*/ 1161834 w 3234624"/>
                <a:gd name="connsiteY189" fmla="*/ 425669 h 2412124"/>
                <a:gd name="connsiteX190" fmla="*/ 1193365 w 3234624"/>
                <a:gd name="connsiteY190" fmla="*/ 441434 h 2412124"/>
                <a:gd name="connsiteX191" fmla="*/ 1203875 w 3234624"/>
                <a:gd name="connsiteY191" fmla="*/ 451945 h 2412124"/>
                <a:gd name="connsiteX192" fmla="*/ 1235406 w 3234624"/>
                <a:gd name="connsiteY192" fmla="*/ 462455 h 2412124"/>
                <a:gd name="connsiteX193" fmla="*/ 1245917 w 3234624"/>
                <a:gd name="connsiteY193" fmla="*/ 472965 h 2412124"/>
                <a:gd name="connsiteX194" fmla="*/ 1266937 w 3234624"/>
                <a:gd name="connsiteY194" fmla="*/ 446689 h 2412124"/>
                <a:gd name="connsiteX195" fmla="*/ 1293213 w 3234624"/>
                <a:gd name="connsiteY195" fmla="*/ 425669 h 2412124"/>
                <a:gd name="connsiteX196" fmla="*/ 1335255 w 3234624"/>
                <a:gd name="connsiteY196" fmla="*/ 399393 h 2412124"/>
                <a:gd name="connsiteX197" fmla="*/ 1351020 w 3234624"/>
                <a:gd name="connsiteY197" fmla="*/ 394138 h 2412124"/>
                <a:gd name="connsiteX198" fmla="*/ 1361530 w 3234624"/>
                <a:gd name="connsiteY198" fmla="*/ 383627 h 2412124"/>
                <a:gd name="connsiteX199" fmla="*/ 1393061 w 3234624"/>
                <a:gd name="connsiteY199" fmla="*/ 373117 h 2412124"/>
                <a:gd name="connsiteX200" fmla="*/ 1403572 w 3234624"/>
                <a:gd name="connsiteY200" fmla="*/ 362607 h 2412124"/>
                <a:gd name="connsiteX201" fmla="*/ 1508675 w 3234624"/>
                <a:gd name="connsiteY201" fmla="*/ 352096 h 2412124"/>
                <a:gd name="connsiteX202" fmla="*/ 1555972 w 3234624"/>
                <a:gd name="connsiteY202" fmla="*/ 357351 h 2412124"/>
                <a:gd name="connsiteX203" fmla="*/ 1571737 w 3234624"/>
                <a:gd name="connsiteY203" fmla="*/ 367862 h 2412124"/>
                <a:gd name="connsiteX204" fmla="*/ 1613779 w 3234624"/>
                <a:gd name="connsiteY204" fmla="*/ 373117 h 2412124"/>
                <a:gd name="connsiteX205" fmla="*/ 1634799 w 3234624"/>
                <a:gd name="connsiteY205" fmla="*/ 378372 h 2412124"/>
                <a:gd name="connsiteX206" fmla="*/ 1797710 w 3234624"/>
                <a:gd name="connsiteY206" fmla="*/ 373117 h 2412124"/>
                <a:gd name="connsiteX207" fmla="*/ 1876537 w 3234624"/>
                <a:gd name="connsiteY207" fmla="*/ 362607 h 2412124"/>
                <a:gd name="connsiteX208" fmla="*/ 2028937 w 3234624"/>
                <a:gd name="connsiteY208" fmla="*/ 346841 h 2412124"/>
                <a:gd name="connsiteX209" fmla="*/ 2197103 w 3234624"/>
                <a:gd name="connsiteY209" fmla="*/ 331076 h 2412124"/>
                <a:gd name="connsiteX210" fmla="*/ 2454606 w 3234624"/>
                <a:gd name="connsiteY210" fmla="*/ 315310 h 2412124"/>
                <a:gd name="connsiteX211" fmla="*/ 2496648 w 3234624"/>
                <a:gd name="connsiteY211" fmla="*/ 304800 h 2412124"/>
                <a:gd name="connsiteX212" fmla="*/ 2712110 w 3234624"/>
                <a:gd name="connsiteY212" fmla="*/ 289034 h 2412124"/>
                <a:gd name="connsiteX213" fmla="*/ 2943337 w 3234624"/>
                <a:gd name="connsiteY213" fmla="*/ 310055 h 2412124"/>
                <a:gd name="connsiteX214" fmla="*/ 3006399 w 3234624"/>
                <a:gd name="connsiteY214" fmla="*/ 336331 h 2412124"/>
                <a:gd name="connsiteX215" fmla="*/ 3053696 w 3234624"/>
                <a:gd name="connsiteY215" fmla="*/ 352096 h 2412124"/>
                <a:gd name="connsiteX216" fmla="*/ 3069461 w 3234624"/>
                <a:gd name="connsiteY216" fmla="*/ 362607 h 2412124"/>
                <a:gd name="connsiteX217" fmla="*/ 3095737 w 3234624"/>
                <a:gd name="connsiteY217" fmla="*/ 373117 h 2412124"/>
                <a:gd name="connsiteX218" fmla="*/ 3111503 w 3234624"/>
                <a:gd name="connsiteY218" fmla="*/ 388882 h 2412124"/>
                <a:gd name="connsiteX219" fmla="*/ 3132523 w 3234624"/>
                <a:gd name="connsiteY219" fmla="*/ 394138 h 2412124"/>
                <a:gd name="connsiteX220" fmla="*/ 3148289 w 3234624"/>
                <a:gd name="connsiteY220" fmla="*/ 399393 h 2412124"/>
                <a:gd name="connsiteX221" fmla="*/ 3190330 w 3234624"/>
                <a:gd name="connsiteY221" fmla="*/ 404648 h 2412124"/>
                <a:gd name="connsiteX222" fmla="*/ 3232372 w 3234624"/>
                <a:gd name="connsiteY222" fmla="*/ 436179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3234624" h="2412124">
                  <a:moveTo>
                    <a:pt x="3232372" y="436179"/>
                  </a:moveTo>
                  <a:cubicBezTo>
                    <a:pt x="3238503" y="448441"/>
                    <a:pt x="3230542" y="464519"/>
                    <a:pt x="3227117" y="478220"/>
                  </a:cubicBezTo>
                  <a:cubicBezTo>
                    <a:pt x="3225217" y="485820"/>
                    <a:pt x="3219692" y="492040"/>
                    <a:pt x="3216606" y="499241"/>
                  </a:cubicBezTo>
                  <a:cubicBezTo>
                    <a:pt x="3214424" y="504333"/>
                    <a:pt x="3213828" y="510052"/>
                    <a:pt x="3211351" y="515007"/>
                  </a:cubicBezTo>
                  <a:cubicBezTo>
                    <a:pt x="3200841" y="536028"/>
                    <a:pt x="3202593" y="527268"/>
                    <a:pt x="3185075" y="541282"/>
                  </a:cubicBezTo>
                  <a:cubicBezTo>
                    <a:pt x="3164463" y="557772"/>
                    <a:pt x="3186181" y="547921"/>
                    <a:pt x="3158799" y="557048"/>
                  </a:cubicBezTo>
                  <a:cubicBezTo>
                    <a:pt x="3153544" y="560551"/>
                    <a:pt x="3147966" y="563613"/>
                    <a:pt x="3143034" y="567558"/>
                  </a:cubicBezTo>
                  <a:cubicBezTo>
                    <a:pt x="3139165" y="570653"/>
                    <a:pt x="3136772" y="575520"/>
                    <a:pt x="3132523" y="578069"/>
                  </a:cubicBezTo>
                  <a:cubicBezTo>
                    <a:pt x="3127773" y="580919"/>
                    <a:pt x="3122013" y="581572"/>
                    <a:pt x="3116758" y="583324"/>
                  </a:cubicBezTo>
                  <a:cubicBezTo>
                    <a:pt x="3065958" y="581572"/>
                    <a:pt x="3015059" y="581691"/>
                    <a:pt x="2964358" y="578069"/>
                  </a:cubicBezTo>
                  <a:cubicBezTo>
                    <a:pt x="2941376" y="576427"/>
                    <a:pt x="2918940" y="570102"/>
                    <a:pt x="2896041" y="567558"/>
                  </a:cubicBezTo>
                  <a:cubicBezTo>
                    <a:pt x="2871605" y="564843"/>
                    <a:pt x="2846992" y="564055"/>
                    <a:pt x="2822468" y="562303"/>
                  </a:cubicBezTo>
                  <a:lnTo>
                    <a:pt x="2806703" y="609600"/>
                  </a:lnTo>
                  <a:cubicBezTo>
                    <a:pt x="2804951" y="614855"/>
                    <a:pt x="2805365" y="621448"/>
                    <a:pt x="2801448" y="625365"/>
                  </a:cubicBezTo>
                  <a:lnTo>
                    <a:pt x="2790937" y="635876"/>
                  </a:lnTo>
                  <a:cubicBezTo>
                    <a:pt x="2777729" y="675501"/>
                    <a:pt x="2795546" y="626658"/>
                    <a:pt x="2775172" y="667407"/>
                  </a:cubicBezTo>
                  <a:cubicBezTo>
                    <a:pt x="2761530" y="694692"/>
                    <a:pt x="2779935" y="673155"/>
                    <a:pt x="2759406" y="693682"/>
                  </a:cubicBezTo>
                  <a:cubicBezTo>
                    <a:pt x="2755903" y="704192"/>
                    <a:pt x="2755041" y="715995"/>
                    <a:pt x="2748896" y="725213"/>
                  </a:cubicBezTo>
                  <a:cubicBezTo>
                    <a:pt x="2745393" y="730468"/>
                    <a:pt x="2741211" y="735330"/>
                    <a:pt x="2738386" y="740979"/>
                  </a:cubicBezTo>
                  <a:cubicBezTo>
                    <a:pt x="2716631" y="784489"/>
                    <a:pt x="2752736" y="727336"/>
                    <a:pt x="2722620" y="772510"/>
                  </a:cubicBezTo>
                  <a:cubicBezTo>
                    <a:pt x="2710113" y="810033"/>
                    <a:pt x="2718256" y="794823"/>
                    <a:pt x="2701599" y="819807"/>
                  </a:cubicBezTo>
                  <a:cubicBezTo>
                    <a:pt x="2688391" y="859432"/>
                    <a:pt x="2707744" y="812126"/>
                    <a:pt x="2680579" y="846082"/>
                  </a:cubicBezTo>
                  <a:cubicBezTo>
                    <a:pt x="2677118" y="850408"/>
                    <a:pt x="2678013" y="857005"/>
                    <a:pt x="2675323" y="861848"/>
                  </a:cubicBezTo>
                  <a:cubicBezTo>
                    <a:pt x="2660465" y="888592"/>
                    <a:pt x="2659740" y="887942"/>
                    <a:pt x="2643792" y="903889"/>
                  </a:cubicBezTo>
                  <a:cubicBezTo>
                    <a:pt x="2642040" y="909144"/>
                    <a:pt x="2641014" y="914700"/>
                    <a:pt x="2638537" y="919655"/>
                  </a:cubicBezTo>
                  <a:cubicBezTo>
                    <a:pt x="2635713" y="925304"/>
                    <a:pt x="2630592" y="929649"/>
                    <a:pt x="2628027" y="935420"/>
                  </a:cubicBezTo>
                  <a:cubicBezTo>
                    <a:pt x="2608704" y="978898"/>
                    <a:pt x="2628592" y="955876"/>
                    <a:pt x="2607006" y="977462"/>
                  </a:cubicBezTo>
                  <a:cubicBezTo>
                    <a:pt x="2605254" y="982717"/>
                    <a:pt x="2604228" y="988273"/>
                    <a:pt x="2601751" y="993227"/>
                  </a:cubicBezTo>
                  <a:cubicBezTo>
                    <a:pt x="2595120" y="1006489"/>
                    <a:pt x="2590508" y="1009726"/>
                    <a:pt x="2580730" y="1019503"/>
                  </a:cubicBezTo>
                  <a:cubicBezTo>
                    <a:pt x="2567521" y="1059132"/>
                    <a:pt x="2585339" y="1010284"/>
                    <a:pt x="2564965" y="1051034"/>
                  </a:cubicBezTo>
                  <a:cubicBezTo>
                    <a:pt x="2551322" y="1078321"/>
                    <a:pt x="2569729" y="1056782"/>
                    <a:pt x="2549199" y="1077310"/>
                  </a:cubicBezTo>
                  <a:cubicBezTo>
                    <a:pt x="2548649" y="1079508"/>
                    <a:pt x="2541589" y="1110036"/>
                    <a:pt x="2538689" y="1114096"/>
                  </a:cubicBezTo>
                  <a:cubicBezTo>
                    <a:pt x="2532929" y="1122160"/>
                    <a:pt x="2517668" y="1135117"/>
                    <a:pt x="2517668" y="1135117"/>
                  </a:cubicBezTo>
                  <a:cubicBezTo>
                    <a:pt x="2519420" y="1142124"/>
                    <a:pt x="2519693" y="1149678"/>
                    <a:pt x="2522923" y="1156138"/>
                  </a:cubicBezTo>
                  <a:cubicBezTo>
                    <a:pt x="2525139" y="1160570"/>
                    <a:pt x="2530339" y="1162779"/>
                    <a:pt x="2533434" y="1166648"/>
                  </a:cubicBezTo>
                  <a:cubicBezTo>
                    <a:pt x="2537380" y="1171580"/>
                    <a:pt x="2539999" y="1177481"/>
                    <a:pt x="2543944" y="1182413"/>
                  </a:cubicBezTo>
                  <a:cubicBezTo>
                    <a:pt x="2573896" y="1219853"/>
                    <a:pt x="2532618" y="1160169"/>
                    <a:pt x="2564965" y="1208689"/>
                  </a:cubicBezTo>
                  <a:cubicBezTo>
                    <a:pt x="2566717" y="1213944"/>
                    <a:pt x="2567743" y="1219500"/>
                    <a:pt x="2570220" y="1224455"/>
                  </a:cubicBezTo>
                  <a:cubicBezTo>
                    <a:pt x="2573734" y="1231483"/>
                    <a:pt x="2583909" y="1245843"/>
                    <a:pt x="2591241" y="1250731"/>
                  </a:cubicBezTo>
                  <a:cubicBezTo>
                    <a:pt x="2597759" y="1255076"/>
                    <a:pt x="2605254" y="1257738"/>
                    <a:pt x="2612261" y="1261241"/>
                  </a:cubicBezTo>
                  <a:lnTo>
                    <a:pt x="2633282" y="1292772"/>
                  </a:lnTo>
                  <a:cubicBezTo>
                    <a:pt x="2636785" y="1298027"/>
                    <a:pt x="2639326" y="1304072"/>
                    <a:pt x="2643792" y="1308538"/>
                  </a:cubicBezTo>
                  <a:cubicBezTo>
                    <a:pt x="2647296" y="1312041"/>
                    <a:pt x="2651208" y="1315179"/>
                    <a:pt x="2654303" y="1319048"/>
                  </a:cubicBezTo>
                  <a:cubicBezTo>
                    <a:pt x="2658249" y="1323980"/>
                    <a:pt x="2660703" y="1330018"/>
                    <a:pt x="2664813" y="1334813"/>
                  </a:cubicBezTo>
                  <a:cubicBezTo>
                    <a:pt x="2671262" y="1342337"/>
                    <a:pt x="2678827" y="1348827"/>
                    <a:pt x="2685834" y="1355834"/>
                  </a:cubicBezTo>
                  <a:lnTo>
                    <a:pt x="2701599" y="1371600"/>
                  </a:lnTo>
                  <a:cubicBezTo>
                    <a:pt x="2712611" y="1415639"/>
                    <a:pt x="2698624" y="1375019"/>
                    <a:pt x="2717365" y="1403131"/>
                  </a:cubicBezTo>
                  <a:cubicBezTo>
                    <a:pt x="2742814" y="1441306"/>
                    <a:pt x="2714288" y="1410564"/>
                    <a:pt x="2738386" y="1434662"/>
                  </a:cubicBezTo>
                  <a:cubicBezTo>
                    <a:pt x="2740138" y="1439917"/>
                    <a:pt x="2740791" y="1445677"/>
                    <a:pt x="2743641" y="1450427"/>
                  </a:cubicBezTo>
                  <a:cubicBezTo>
                    <a:pt x="2748634" y="1458750"/>
                    <a:pt x="2762753" y="1466673"/>
                    <a:pt x="2769917" y="1471448"/>
                  </a:cubicBezTo>
                  <a:cubicBezTo>
                    <a:pt x="2780854" y="1515199"/>
                    <a:pt x="2767536" y="1471941"/>
                    <a:pt x="2785682" y="1508234"/>
                  </a:cubicBezTo>
                  <a:cubicBezTo>
                    <a:pt x="2799325" y="1535521"/>
                    <a:pt x="2780918" y="1513982"/>
                    <a:pt x="2801448" y="1534510"/>
                  </a:cubicBezTo>
                  <a:cubicBezTo>
                    <a:pt x="2803200" y="1539765"/>
                    <a:pt x="2801448" y="1548524"/>
                    <a:pt x="2806703" y="1550276"/>
                  </a:cubicBezTo>
                  <a:cubicBezTo>
                    <a:pt x="2811403" y="1551843"/>
                    <a:pt x="2812781" y="1541981"/>
                    <a:pt x="2817213" y="1539765"/>
                  </a:cubicBezTo>
                  <a:cubicBezTo>
                    <a:pt x="2827122" y="1534810"/>
                    <a:pt x="2848744" y="1529255"/>
                    <a:pt x="2848744" y="1529255"/>
                  </a:cubicBezTo>
                  <a:cubicBezTo>
                    <a:pt x="2852248" y="1525752"/>
                    <a:pt x="2854823" y="1520961"/>
                    <a:pt x="2859255" y="1518745"/>
                  </a:cubicBezTo>
                  <a:cubicBezTo>
                    <a:pt x="2869164" y="1513790"/>
                    <a:pt x="2880276" y="1511738"/>
                    <a:pt x="2890786" y="1508234"/>
                  </a:cubicBezTo>
                  <a:cubicBezTo>
                    <a:pt x="2926816" y="1496223"/>
                    <a:pt x="2882105" y="1510404"/>
                    <a:pt x="2932827" y="1497724"/>
                  </a:cubicBezTo>
                  <a:cubicBezTo>
                    <a:pt x="2938201" y="1496381"/>
                    <a:pt x="2943337" y="1494221"/>
                    <a:pt x="2948592" y="1492469"/>
                  </a:cubicBezTo>
                  <a:cubicBezTo>
                    <a:pt x="2953847" y="1488965"/>
                    <a:pt x="2958709" y="1484783"/>
                    <a:pt x="2964358" y="1481958"/>
                  </a:cubicBezTo>
                  <a:cubicBezTo>
                    <a:pt x="2976370" y="1475952"/>
                    <a:pt x="2994407" y="1474446"/>
                    <a:pt x="3006399" y="1471448"/>
                  </a:cubicBezTo>
                  <a:cubicBezTo>
                    <a:pt x="3055005" y="1459297"/>
                    <a:pt x="2967102" y="1473076"/>
                    <a:pt x="3064206" y="1460938"/>
                  </a:cubicBezTo>
                  <a:cubicBezTo>
                    <a:pt x="3076468" y="1462690"/>
                    <a:pt x="3090542" y="1459543"/>
                    <a:pt x="3100992" y="1466193"/>
                  </a:cubicBezTo>
                  <a:cubicBezTo>
                    <a:pt x="3111649" y="1472975"/>
                    <a:pt x="3117322" y="1485996"/>
                    <a:pt x="3122013" y="1497724"/>
                  </a:cubicBezTo>
                  <a:cubicBezTo>
                    <a:pt x="3125516" y="1506483"/>
                    <a:pt x="3129211" y="1515167"/>
                    <a:pt x="3132523" y="1524000"/>
                  </a:cubicBezTo>
                  <a:cubicBezTo>
                    <a:pt x="3134468" y="1529187"/>
                    <a:pt x="3135834" y="1534578"/>
                    <a:pt x="3137779" y="1539765"/>
                  </a:cubicBezTo>
                  <a:cubicBezTo>
                    <a:pt x="3141091" y="1548598"/>
                    <a:pt x="3145578" y="1557005"/>
                    <a:pt x="3148289" y="1566041"/>
                  </a:cubicBezTo>
                  <a:cubicBezTo>
                    <a:pt x="3150856" y="1574596"/>
                    <a:pt x="3151792" y="1583558"/>
                    <a:pt x="3153544" y="1592317"/>
                  </a:cubicBezTo>
                  <a:cubicBezTo>
                    <a:pt x="3149983" y="1677785"/>
                    <a:pt x="3166730" y="1689832"/>
                    <a:pt x="3137779" y="1739462"/>
                  </a:cubicBezTo>
                  <a:cubicBezTo>
                    <a:pt x="3129452" y="1753737"/>
                    <a:pt x="3124407" y="1771179"/>
                    <a:pt x="3111503" y="1781503"/>
                  </a:cubicBezTo>
                  <a:cubicBezTo>
                    <a:pt x="3061406" y="1821581"/>
                    <a:pt x="3110823" y="1783712"/>
                    <a:pt x="3043186" y="1828800"/>
                  </a:cubicBezTo>
                  <a:cubicBezTo>
                    <a:pt x="3037931" y="1832303"/>
                    <a:pt x="3032965" y="1836286"/>
                    <a:pt x="3027420" y="1839310"/>
                  </a:cubicBezTo>
                  <a:cubicBezTo>
                    <a:pt x="3013665" y="1846813"/>
                    <a:pt x="2998416" y="1851640"/>
                    <a:pt x="2985379" y="1860331"/>
                  </a:cubicBezTo>
                  <a:lnTo>
                    <a:pt x="2953848" y="1881351"/>
                  </a:lnTo>
                  <a:cubicBezTo>
                    <a:pt x="2950344" y="1888358"/>
                    <a:pt x="2948231" y="1896255"/>
                    <a:pt x="2943337" y="1902372"/>
                  </a:cubicBezTo>
                  <a:cubicBezTo>
                    <a:pt x="2934052" y="1913979"/>
                    <a:pt x="2911806" y="1933903"/>
                    <a:pt x="2911806" y="1933903"/>
                  </a:cubicBezTo>
                  <a:cubicBezTo>
                    <a:pt x="2903050" y="1960173"/>
                    <a:pt x="2911031" y="1941767"/>
                    <a:pt x="2890786" y="1970689"/>
                  </a:cubicBezTo>
                  <a:cubicBezTo>
                    <a:pt x="2883542" y="1981037"/>
                    <a:pt x="2878697" y="1993288"/>
                    <a:pt x="2869765" y="2002220"/>
                  </a:cubicBezTo>
                  <a:cubicBezTo>
                    <a:pt x="2853766" y="2018219"/>
                    <a:pt x="2842329" y="2030607"/>
                    <a:pt x="2822468" y="2044262"/>
                  </a:cubicBezTo>
                  <a:cubicBezTo>
                    <a:pt x="2805634" y="2055835"/>
                    <a:pt x="2785869" y="2063032"/>
                    <a:pt x="2769917" y="2075793"/>
                  </a:cubicBezTo>
                  <a:cubicBezTo>
                    <a:pt x="2761158" y="2082800"/>
                    <a:pt x="2753348" y="2091193"/>
                    <a:pt x="2743641" y="2096813"/>
                  </a:cubicBezTo>
                  <a:cubicBezTo>
                    <a:pt x="2719912" y="2110551"/>
                    <a:pt x="2689456" y="2114212"/>
                    <a:pt x="2670068" y="2133600"/>
                  </a:cubicBezTo>
                  <a:cubicBezTo>
                    <a:pt x="2644367" y="2159301"/>
                    <a:pt x="2665348" y="2142460"/>
                    <a:pt x="2628027" y="2159876"/>
                  </a:cubicBezTo>
                  <a:cubicBezTo>
                    <a:pt x="2557848" y="2192626"/>
                    <a:pt x="2599004" y="2182789"/>
                    <a:pt x="2538689" y="2191407"/>
                  </a:cubicBezTo>
                  <a:cubicBezTo>
                    <a:pt x="2485850" y="2217825"/>
                    <a:pt x="2552519" y="2186797"/>
                    <a:pt x="2491392" y="2207172"/>
                  </a:cubicBezTo>
                  <a:cubicBezTo>
                    <a:pt x="2483960" y="2209649"/>
                    <a:pt x="2477174" y="2213795"/>
                    <a:pt x="2470372" y="2217682"/>
                  </a:cubicBezTo>
                  <a:cubicBezTo>
                    <a:pt x="2464888" y="2220816"/>
                    <a:pt x="2460554" y="2226069"/>
                    <a:pt x="2454606" y="2228193"/>
                  </a:cubicBezTo>
                  <a:cubicBezTo>
                    <a:pt x="2435797" y="2234911"/>
                    <a:pt x="2415960" y="2238322"/>
                    <a:pt x="2396799" y="2243958"/>
                  </a:cubicBezTo>
                  <a:cubicBezTo>
                    <a:pt x="2386170" y="2247084"/>
                    <a:pt x="2375973" y="2251614"/>
                    <a:pt x="2365268" y="2254469"/>
                  </a:cubicBezTo>
                  <a:cubicBezTo>
                    <a:pt x="2349663" y="2258630"/>
                    <a:pt x="2333441" y="2260338"/>
                    <a:pt x="2317972" y="2264979"/>
                  </a:cubicBezTo>
                  <a:cubicBezTo>
                    <a:pt x="2280831" y="2276121"/>
                    <a:pt x="2244897" y="2291112"/>
                    <a:pt x="2207613" y="2301765"/>
                  </a:cubicBezTo>
                  <a:cubicBezTo>
                    <a:pt x="2125399" y="2325256"/>
                    <a:pt x="2212802" y="2301780"/>
                    <a:pt x="2139296" y="2317531"/>
                  </a:cubicBezTo>
                  <a:cubicBezTo>
                    <a:pt x="2125172" y="2320558"/>
                    <a:pt x="2111330" y="2324793"/>
                    <a:pt x="2097255" y="2328041"/>
                  </a:cubicBezTo>
                  <a:cubicBezTo>
                    <a:pt x="2088552" y="2330049"/>
                    <a:pt x="2079738" y="2331544"/>
                    <a:pt x="2070979" y="2333296"/>
                  </a:cubicBezTo>
                  <a:cubicBezTo>
                    <a:pt x="2067475" y="2336800"/>
                    <a:pt x="2064996" y="2341795"/>
                    <a:pt x="2060468" y="2343807"/>
                  </a:cubicBezTo>
                  <a:cubicBezTo>
                    <a:pt x="2052435" y="2347377"/>
                    <a:pt x="2015836" y="2356278"/>
                    <a:pt x="2002661" y="2359572"/>
                  </a:cubicBezTo>
                  <a:cubicBezTo>
                    <a:pt x="1985395" y="2371083"/>
                    <a:pt x="1963929" y="2386335"/>
                    <a:pt x="1944855" y="2391103"/>
                  </a:cubicBezTo>
                  <a:cubicBezTo>
                    <a:pt x="1929048" y="2395055"/>
                    <a:pt x="1895397" y="2404175"/>
                    <a:pt x="1876537" y="2406869"/>
                  </a:cubicBezTo>
                  <a:cubicBezTo>
                    <a:pt x="1860834" y="2409112"/>
                    <a:pt x="1845006" y="2410372"/>
                    <a:pt x="1829241" y="2412124"/>
                  </a:cubicBezTo>
                  <a:lnTo>
                    <a:pt x="1061986" y="2406869"/>
                  </a:lnTo>
                  <a:cubicBezTo>
                    <a:pt x="1030966" y="2405727"/>
                    <a:pt x="1002641" y="2388591"/>
                    <a:pt x="972648" y="2380593"/>
                  </a:cubicBezTo>
                  <a:cubicBezTo>
                    <a:pt x="950066" y="2374571"/>
                    <a:pt x="926802" y="2371248"/>
                    <a:pt x="904330" y="2364827"/>
                  </a:cubicBezTo>
                  <a:cubicBezTo>
                    <a:pt x="877699" y="2357218"/>
                    <a:pt x="851955" y="2346760"/>
                    <a:pt x="825503" y="2338551"/>
                  </a:cubicBezTo>
                  <a:cubicBezTo>
                    <a:pt x="801143" y="2330991"/>
                    <a:pt x="776212" y="2325336"/>
                    <a:pt x="751930" y="2317531"/>
                  </a:cubicBezTo>
                  <a:cubicBezTo>
                    <a:pt x="692549" y="2298445"/>
                    <a:pt x="671232" y="2288286"/>
                    <a:pt x="615296" y="2264979"/>
                  </a:cubicBezTo>
                  <a:cubicBezTo>
                    <a:pt x="610041" y="2259724"/>
                    <a:pt x="605173" y="2254050"/>
                    <a:pt x="599530" y="2249213"/>
                  </a:cubicBezTo>
                  <a:cubicBezTo>
                    <a:pt x="592880" y="2243513"/>
                    <a:pt x="584703" y="2239641"/>
                    <a:pt x="578510" y="2233448"/>
                  </a:cubicBezTo>
                  <a:cubicBezTo>
                    <a:pt x="574044" y="2228982"/>
                    <a:pt x="571877" y="2222668"/>
                    <a:pt x="567999" y="2217682"/>
                  </a:cubicBezTo>
                  <a:cubicBezTo>
                    <a:pt x="559599" y="2206883"/>
                    <a:pt x="551397" y="2195825"/>
                    <a:pt x="541723" y="2186151"/>
                  </a:cubicBezTo>
                  <a:cubicBezTo>
                    <a:pt x="532049" y="2176477"/>
                    <a:pt x="520702" y="2168634"/>
                    <a:pt x="510192" y="2159876"/>
                  </a:cubicBezTo>
                  <a:cubicBezTo>
                    <a:pt x="503185" y="2147614"/>
                    <a:pt x="497783" y="2134283"/>
                    <a:pt x="489172" y="2123089"/>
                  </a:cubicBezTo>
                  <a:cubicBezTo>
                    <a:pt x="480109" y="2111307"/>
                    <a:pt x="464289" y="2104852"/>
                    <a:pt x="457641" y="2091558"/>
                  </a:cubicBezTo>
                  <a:cubicBezTo>
                    <a:pt x="442698" y="2061675"/>
                    <a:pt x="452669" y="2076077"/>
                    <a:pt x="426110" y="2049517"/>
                  </a:cubicBezTo>
                  <a:cubicBezTo>
                    <a:pt x="406255" y="1999881"/>
                    <a:pt x="429029" y="2044736"/>
                    <a:pt x="384068" y="1996965"/>
                  </a:cubicBezTo>
                  <a:cubicBezTo>
                    <a:pt x="365315" y="1977039"/>
                    <a:pt x="348912" y="1955025"/>
                    <a:pt x="331517" y="1933903"/>
                  </a:cubicBezTo>
                  <a:cubicBezTo>
                    <a:pt x="324387" y="1925245"/>
                    <a:pt x="317335" y="1916518"/>
                    <a:pt x="310496" y="1907627"/>
                  </a:cubicBezTo>
                  <a:cubicBezTo>
                    <a:pt x="299816" y="1893743"/>
                    <a:pt x="278965" y="1865586"/>
                    <a:pt x="278965" y="1865586"/>
                  </a:cubicBezTo>
                  <a:cubicBezTo>
                    <a:pt x="265116" y="1810188"/>
                    <a:pt x="286170" y="1889964"/>
                    <a:pt x="247434" y="1781503"/>
                  </a:cubicBezTo>
                  <a:cubicBezTo>
                    <a:pt x="238675" y="1756979"/>
                    <a:pt x="230596" y="1732201"/>
                    <a:pt x="221158" y="1707931"/>
                  </a:cubicBezTo>
                  <a:cubicBezTo>
                    <a:pt x="218319" y="1700630"/>
                    <a:pt x="213557" y="1694184"/>
                    <a:pt x="210648" y="1686910"/>
                  </a:cubicBezTo>
                  <a:cubicBezTo>
                    <a:pt x="206533" y="1676623"/>
                    <a:pt x="203641" y="1665889"/>
                    <a:pt x="200137" y="1655379"/>
                  </a:cubicBezTo>
                  <a:cubicBezTo>
                    <a:pt x="196634" y="1634358"/>
                    <a:pt x="192788" y="1613392"/>
                    <a:pt x="189627" y="1592317"/>
                  </a:cubicBezTo>
                  <a:cubicBezTo>
                    <a:pt x="187532" y="1578351"/>
                    <a:pt x="189122" y="1563576"/>
                    <a:pt x="184372" y="1550276"/>
                  </a:cubicBezTo>
                  <a:cubicBezTo>
                    <a:pt x="180123" y="1538380"/>
                    <a:pt x="170358" y="1529255"/>
                    <a:pt x="163351" y="1518745"/>
                  </a:cubicBezTo>
                  <a:cubicBezTo>
                    <a:pt x="151155" y="1433366"/>
                    <a:pt x="166820" y="1527361"/>
                    <a:pt x="147586" y="1450427"/>
                  </a:cubicBezTo>
                  <a:cubicBezTo>
                    <a:pt x="143404" y="1433698"/>
                    <a:pt x="139151" y="1391387"/>
                    <a:pt x="137075" y="1376855"/>
                  </a:cubicBezTo>
                  <a:cubicBezTo>
                    <a:pt x="125648" y="1296864"/>
                    <a:pt x="129071" y="1319399"/>
                    <a:pt x="110799" y="1240220"/>
                  </a:cubicBezTo>
                  <a:cubicBezTo>
                    <a:pt x="107296" y="1208689"/>
                    <a:pt x="110321" y="1175724"/>
                    <a:pt x="100289" y="1145627"/>
                  </a:cubicBezTo>
                  <a:cubicBezTo>
                    <a:pt x="98537" y="1140372"/>
                    <a:pt x="97511" y="1134816"/>
                    <a:pt x="95034" y="1129862"/>
                  </a:cubicBezTo>
                  <a:cubicBezTo>
                    <a:pt x="90466" y="1120726"/>
                    <a:pt x="84523" y="1112345"/>
                    <a:pt x="79268" y="1103586"/>
                  </a:cubicBezTo>
                  <a:cubicBezTo>
                    <a:pt x="72261" y="1075558"/>
                    <a:pt x="68392" y="1046554"/>
                    <a:pt x="58248" y="1019503"/>
                  </a:cubicBezTo>
                  <a:cubicBezTo>
                    <a:pt x="52993" y="1005489"/>
                    <a:pt x="46884" y="991767"/>
                    <a:pt x="42482" y="977462"/>
                  </a:cubicBezTo>
                  <a:cubicBezTo>
                    <a:pt x="26180" y="924482"/>
                    <a:pt x="49563" y="975858"/>
                    <a:pt x="26717" y="930165"/>
                  </a:cubicBezTo>
                  <a:cubicBezTo>
                    <a:pt x="25361" y="911185"/>
                    <a:pt x="22528" y="847205"/>
                    <a:pt x="16206" y="819807"/>
                  </a:cubicBezTo>
                  <a:cubicBezTo>
                    <a:pt x="13715" y="809012"/>
                    <a:pt x="9199" y="798786"/>
                    <a:pt x="5696" y="788276"/>
                  </a:cubicBezTo>
                  <a:cubicBezTo>
                    <a:pt x="3944" y="772510"/>
                    <a:pt x="-1589" y="756711"/>
                    <a:pt x="441" y="740979"/>
                  </a:cubicBezTo>
                  <a:cubicBezTo>
                    <a:pt x="13573" y="639211"/>
                    <a:pt x="15676" y="656559"/>
                    <a:pt x="37227" y="599089"/>
                  </a:cubicBezTo>
                  <a:cubicBezTo>
                    <a:pt x="39172" y="593902"/>
                    <a:pt x="40005" y="588278"/>
                    <a:pt x="42482" y="583324"/>
                  </a:cubicBezTo>
                  <a:cubicBezTo>
                    <a:pt x="45307" y="577675"/>
                    <a:pt x="50167" y="573207"/>
                    <a:pt x="52992" y="567558"/>
                  </a:cubicBezTo>
                  <a:cubicBezTo>
                    <a:pt x="59350" y="554843"/>
                    <a:pt x="58447" y="544256"/>
                    <a:pt x="63503" y="530772"/>
                  </a:cubicBezTo>
                  <a:cubicBezTo>
                    <a:pt x="66254" y="523437"/>
                    <a:pt x="70510" y="516758"/>
                    <a:pt x="74013" y="509751"/>
                  </a:cubicBezTo>
                  <a:cubicBezTo>
                    <a:pt x="86275" y="448442"/>
                    <a:pt x="102040" y="460703"/>
                    <a:pt x="58248" y="451945"/>
                  </a:cubicBezTo>
                  <a:cubicBezTo>
                    <a:pt x="72262" y="450193"/>
                    <a:pt x="86710" y="450569"/>
                    <a:pt x="100289" y="446689"/>
                  </a:cubicBezTo>
                  <a:cubicBezTo>
                    <a:pt x="104141" y="445588"/>
                    <a:pt x="139957" y="428042"/>
                    <a:pt x="147586" y="420413"/>
                  </a:cubicBezTo>
                  <a:cubicBezTo>
                    <a:pt x="172268" y="395731"/>
                    <a:pt x="153375" y="403648"/>
                    <a:pt x="179117" y="383627"/>
                  </a:cubicBezTo>
                  <a:cubicBezTo>
                    <a:pt x="189088" y="375872"/>
                    <a:pt x="200138" y="369614"/>
                    <a:pt x="210648" y="362607"/>
                  </a:cubicBezTo>
                  <a:cubicBezTo>
                    <a:pt x="214151" y="355600"/>
                    <a:pt x="218072" y="348787"/>
                    <a:pt x="221158" y="341586"/>
                  </a:cubicBezTo>
                  <a:cubicBezTo>
                    <a:pt x="223340" y="336494"/>
                    <a:pt x="223936" y="330775"/>
                    <a:pt x="226413" y="325820"/>
                  </a:cubicBezTo>
                  <a:cubicBezTo>
                    <a:pt x="229237" y="320171"/>
                    <a:pt x="234098" y="315704"/>
                    <a:pt x="236923" y="310055"/>
                  </a:cubicBezTo>
                  <a:cubicBezTo>
                    <a:pt x="239400" y="305100"/>
                    <a:pt x="238262" y="298206"/>
                    <a:pt x="242179" y="294289"/>
                  </a:cubicBezTo>
                  <a:cubicBezTo>
                    <a:pt x="246096" y="290372"/>
                    <a:pt x="252689" y="290786"/>
                    <a:pt x="257944" y="289034"/>
                  </a:cubicBezTo>
                  <a:cubicBezTo>
                    <a:pt x="261448" y="278524"/>
                    <a:pt x="260621" y="265337"/>
                    <a:pt x="268455" y="257503"/>
                  </a:cubicBezTo>
                  <a:cubicBezTo>
                    <a:pt x="323121" y="202837"/>
                    <a:pt x="250832" y="277187"/>
                    <a:pt x="294730" y="225972"/>
                  </a:cubicBezTo>
                  <a:cubicBezTo>
                    <a:pt x="301179" y="218448"/>
                    <a:pt x="308744" y="211958"/>
                    <a:pt x="315751" y="204951"/>
                  </a:cubicBezTo>
                  <a:cubicBezTo>
                    <a:pt x="322758" y="197944"/>
                    <a:pt x="327159" y="186334"/>
                    <a:pt x="336772" y="183931"/>
                  </a:cubicBezTo>
                  <a:lnTo>
                    <a:pt x="357792" y="178676"/>
                  </a:lnTo>
                  <a:cubicBezTo>
                    <a:pt x="361296" y="175172"/>
                    <a:pt x="364054" y="170714"/>
                    <a:pt x="368303" y="168165"/>
                  </a:cubicBezTo>
                  <a:cubicBezTo>
                    <a:pt x="374190" y="164633"/>
                    <a:pt x="400508" y="159029"/>
                    <a:pt x="405089" y="157655"/>
                  </a:cubicBezTo>
                  <a:cubicBezTo>
                    <a:pt x="415701" y="154472"/>
                    <a:pt x="436620" y="147145"/>
                    <a:pt x="436620" y="147145"/>
                  </a:cubicBezTo>
                  <a:lnTo>
                    <a:pt x="468151" y="126124"/>
                  </a:lnTo>
                  <a:cubicBezTo>
                    <a:pt x="473406" y="122620"/>
                    <a:pt x="479451" y="120079"/>
                    <a:pt x="483917" y="115613"/>
                  </a:cubicBezTo>
                  <a:cubicBezTo>
                    <a:pt x="489172" y="110358"/>
                    <a:pt x="493185" y="103457"/>
                    <a:pt x="499682" y="99848"/>
                  </a:cubicBezTo>
                  <a:cubicBezTo>
                    <a:pt x="509367" y="94468"/>
                    <a:pt x="520703" y="92841"/>
                    <a:pt x="531213" y="89338"/>
                  </a:cubicBezTo>
                  <a:cubicBezTo>
                    <a:pt x="536468" y="85834"/>
                    <a:pt x="541174" y="81315"/>
                    <a:pt x="546979" y="78827"/>
                  </a:cubicBezTo>
                  <a:cubicBezTo>
                    <a:pt x="553617" y="75982"/>
                    <a:pt x="561055" y="75556"/>
                    <a:pt x="567999" y="73572"/>
                  </a:cubicBezTo>
                  <a:cubicBezTo>
                    <a:pt x="573325" y="72050"/>
                    <a:pt x="578510" y="70069"/>
                    <a:pt x="583765" y="68317"/>
                  </a:cubicBezTo>
                  <a:cubicBezTo>
                    <a:pt x="628943" y="38198"/>
                    <a:pt x="571782" y="74309"/>
                    <a:pt x="615296" y="52551"/>
                  </a:cubicBezTo>
                  <a:cubicBezTo>
                    <a:pt x="651584" y="34406"/>
                    <a:pt x="608336" y="47722"/>
                    <a:pt x="652082" y="36786"/>
                  </a:cubicBezTo>
                  <a:cubicBezTo>
                    <a:pt x="662592" y="29779"/>
                    <a:pt x="671358" y="18829"/>
                    <a:pt x="683613" y="15765"/>
                  </a:cubicBezTo>
                  <a:cubicBezTo>
                    <a:pt x="749507" y="-708"/>
                    <a:pt x="711246" y="6284"/>
                    <a:pt x="799227" y="0"/>
                  </a:cubicBezTo>
                  <a:cubicBezTo>
                    <a:pt x="800979" y="5255"/>
                    <a:pt x="804482" y="10226"/>
                    <a:pt x="804482" y="15765"/>
                  </a:cubicBezTo>
                  <a:cubicBezTo>
                    <a:pt x="804482" y="24224"/>
                    <a:pt x="790770" y="47418"/>
                    <a:pt x="788717" y="52551"/>
                  </a:cubicBezTo>
                  <a:cubicBezTo>
                    <a:pt x="784602" y="62837"/>
                    <a:pt x="778206" y="84082"/>
                    <a:pt x="778206" y="84082"/>
                  </a:cubicBezTo>
                  <a:cubicBezTo>
                    <a:pt x="779958" y="113861"/>
                    <a:pt x="776990" y="144300"/>
                    <a:pt x="783461" y="173420"/>
                  </a:cubicBezTo>
                  <a:cubicBezTo>
                    <a:pt x="784663" y="178828"/>
                    <a:pt x="793752" y="177834"/>
                    <a:pt x="799227" y="178676"/>
                  </a:cubicBezTo>
                  <a:cubicBezTo>
                    <a:pt x="816627" y="181353"/>
                    <a:pt x="834262" y="182179"/>
                    <a:pt x="851779" y="183931"/>
                  </a:cubicBezTo>
                  <a:cubicBezTo>
                    <a:pt x="857034" y="187434"/>
                    <a:pt x="863599" y="189509"/>
                    <a:pt x="867544" y="194441"/>
                  </a:cubicBezTo>
                  <a:cubicBezTo>
                    <a:pt x="887927" y="219921"/>
                    <a:pt x="854167" y="203997"/>
                    <a:pt x="888565" y="215462"/>
                  </a:cubicBezTo>
                  <a:cubicBezTo>
                    <a:pt x="893820" y="220717"/>
                    <a:pt x="898146" y="227105"/>
                    <a:pt x="904330" y="231227"/>
                  </a:cubicBezTo>
                  <a:cubicBezTo>
                    <a:pt x="908939" y="234300"/>
                    <a:pt x="915588" y="233262"/>
                    <a:pt x="920096" y="236482"/>
                  </a:cubicBezTo>
                  <a:cubicBezTo>
                    <a:pt x="928160" y="242242"/>
                    <a:pt x="932872" y="252006"/>
                    <a:pt x="941117" y="257503"/>
                  </a:cubicBezTo>
                  <a:cubicBezTo>
                    <a:pt x="946372" y="261006"/>
                    <a:pt x="952030" y="263970"/>
                    <a:pt x="956882" y="268013"/>
                  </a:cubicBezTo>
                  <a:cubicBezTo>
                    <a:pt x="962592" y="272771"/>
                    <a:pt x="966600" y="279459"/>
                    <a:pt x="972648" y="283779"/>
                  </a:cubicBezTo>
                  <a:cubicBezTo>
                    <a:pt x="979023" y="288332"/>
                    <a:pt x="986866" y="290402"/>
                    <a:pt x="993668" y="294289"/>
                  </a:cubicBezTo>
                  <a:cubicBezTo>
                    <a:pt x="999152" y="297423"/>
                    <a:pt x="1004179" y="301296"/>
                    <a:pt x="1009434" y="304800"/>
                  </a:cubicBezTo>
                  <a:cubicBezTo>
                    <a:pt x="1012937" y="310055"/>
                    <a:pt x="1015999" y="315633"/>
                    <a:pt x="1019944" y="320565"/>
                  </a:cubicBezTo>
                  <a:cubicBezTo>
                    <a:pt x="1032304" y="336015"/>
                    <a:pt x="1050069" y="343510"/>
                    <a:pt x="1067241" y="352096"/>
                  </a:cubicBezTo>
                  <a:cubicBezTo>
                    <a:pt x="1097983" y="382838"/>
                    <a:pt x="1083211" y="371501"/>
                    <a:pt x="1109282" y="388882"/>
                  </a:cubicBezTo>
                  <a:cubicBezTo>
                    <a:pt x="1112997" y="394455"/>
                    <a:pt x="1122812" y="411413"/>
                    <a:pt x="1130303" y="415158"/>
                  </a:cubicBezTo>
                  <a:cubicBezTo>
                    <a:pt x="1140212" y="420113"/>
                    <a:pt x="1152616" y="419524"/>
                    <a:pt x="1161834" y="425669"/>
                  </a:cubicBezTo>
                  <a:cubicBezTo>
                    <a:pt x="1182208" y="439252"/>
                    <a:pt x="1171607" y="434182"/>
                    <a:pt x="1193365" y="441434"/>
                  </a:cubicBezTo>
                  <a:cubicBezTo>
                    <a:pt x="1196868" y="444938"/>
                    <a:pt x="1199443" y="449729"/>
                    <a:pt x="1203875" y="451945"/>
                  </a:cubicBezTo>
                  <a:cubicBezTo>
                    <a:pt x="1213784" y="456900"/>
                    <a:pt x="1235406" y="462455"/>
                    <a:pt x="1235406" y="462455"/>
                  </a:cubicBezTo>
                  <a:cubicBezTo>
                    <a:pt x="1238910" y="465958"/>
                    <a:pt x="1241059" y="471993"/>
                    <a:pt x="1245917" y="472965"/>
                  </a:cubicBezTo>
                  <a:cubicBezTo>
                    <a:pt x="1267652" y="477312"/>
                    <a:pt x="1261488" y="457586"/>
                    <a:pt x="1266937" y="446689"/>
                  </a:cubicBezTo>
                  <a:cubicBezTo>
                    <a:pt x="1270680" y="439202"/>
                    <a:pt x="1287645" y="429381"/>
                    <a:pt x="1293213" y="425669"/>
                  </a:cubicBezTo>
                  <a:cubicBezTo>
                    <a:pt x="1309868" y="400684"/>
                    <a:pt x="1297731" y="411901"/>
                    <a:pt x="1335255" y="399393"/>
                  </a:cubicBezTo>
                  <a:lnTo>
                    <a:pt x="1351020" y="394138"/>
                  </a:lnTo>
                  <a:cubicBezTo>
                    <a:pt x="1354523" y="390634"/>
                    <a:pt x="1357098" y="385843"/>
                    <a:pt x="1361530" y="383627"/>
                  </a:cubicBezTo>
                  <a:cubicBezTo>
                    <a:pt x="1371439" y="378672"/>
                    <a:pt x="1393061" y="373117"/>
                    <a:pt x="1393061" y="373117"/>
                  </a:cubicBezTo>
                  <a:cubicBezTo>
                    <a:pt x="1396565" y="369614"/>
                    <a:pt x="1398678" y="363380"/>
                    <a:pt x="1403572" y="362607"/>
                  </a:cubicBezTo>
                  <a:cubicBezTo>
                    <a:pt x="1552010" y="339169"/>
                    <a:pt x="1454663" y="370100"/>
                    <a:pt x="1508675" y="352096"/>
                  </a:cubicBezTo>
                  <a:cubicBezTo>
                    <a:pt x="1524441" y="353848"/>
                    <a:pt x="1540583" y="353504"/>
                    <a:pt x="1555972" y="357351"/>
                  </a:cubicBezTo>
                  <a:cubicBezTo>
                    <a:pt x="1562099" y="358883"/>
                    <a:pt x="1565644" y="366200"/>
                    <a:pt x="1571737" y="367862"/>
                  </a:cubicBezTo>
                  <a:cubicBezTo>
                    <a:pt x="1585362" y="371578"/>
                    <a:pt x="1599765" y="371365"/>
                    <a:pt x="1613779" y="373117"/>
                  </a:cubicBezTo>
                  <a:cubicBezTo>
                    <a:pt x="1620786" y="374869"/>
                    <a:pt x="1627577" y="378372"/>
                    <a:pt x="1634799" y="378372"/>
                  </a:cubicBezTo>
                  <a:cubicBezTo>
                    <a:pt x="1689131" y="378372"/>
                    <a:pt x="1743449" y="375900"/>
                    <a:pt x="1797710" y="373117"/>
                  </a:cubicBezTo>
                  <a:cubicBezTo>
                    <a:pt x="1813008" y="372333"/>
                    <a:pt x="1860006" y="364591"/>
                    <a:pt x="1876537" y="362607"/>
                  </a:cubicBezTo>
                  <a:cubicBezTo>
                    <a:pt x="2006410" y="347022"/>
                    <a:pt x="1929747" y="356760"/>
                    <a:pt x="2028937" y="346841"/>
                  </a:cubicBezTo>
                  <a:cubicBezTo>
                    <a:pt x="2179453" y="331790"/>
                    <a:pt x="2076341" y="340365"/>
                    <a:pt x="2197103" y="331076"/>
                  </a:cubicBezTo>
                  <a:cubicBezTo>
                    <a:pt x="2352224" y="305221"/>
                    <a:pt x="2153356" y="335393"/>
                    <a:pt x="2454606" y="315310"/>
                  </a:cubicBezTo>
                  <a:cubicBezTo>
                    <a:pt x="2469019" y="314349"/>
                    <a:pt x="2482384" y="307082"/>
                    <a:pt x="2496648" y="304800"/>
                  </a:cubicBezTo>
                  <a:cubicBezTo>
                    <a:pt x="2580851" y="291327"/>
                    <a:pt x="2621877" y="292794"/>
                    <a:pt x="2712110" y="289034"/>
                  </a:cubicBezTo>
                  <a:cubicBezTo>
                    <a:pt x="2849161" y="292738"/>
                    <a:pt x="2861509" y="269141"/>
                    <a:pt x="2943337" y="310055"/>
                  </a:cubicBezTo>
                  <a:cubicBezTo>
                    <a:pt x="3005719" y="341246"/>
                    <a:pt x="2928365" y="311945"/>
                    <a:pt x="3006399" y="336331"/>
                  </a:cubicBezTo>
                  <a:cubicBezTo>
                    <a:pt x="3022261" y="341288"/>
                    <a:pt x="3053696" y="352096"/>
                    <a:pt x="3053696" y="352096"/>
                  </a:cubicBezTo>
                  <a:cubicBezTo>
                    <a:pt x="3058951" y="355600"/>
                    <a:pt x="3063812" y="359782"/>
                    <a:pt x="3069461" y="362607"/>
                  </a:cubicBezTo>
                  <a:cubicBezTo>
                    <a:pt x="3077898" y="366826"/>
                    <a:pt x="3087737" y="368118"/>
                    <a:pt x="3095737" y="373117"/>
                  </a:cubicBezTo>
                  <a:cubicBezTo>
                    <a:pt x="3102039" y="377056"/>
                    <a:pt x="3105050" y="385195"/>
                    <a:pt x="3111503" y="388882"/>
                  </a:cubicBezTo>
                  <a:cubicBezTo>
                    <a:pt x="3117774" y="392465"/>
                    <a:pt x="3125579" y="392154"/>
                    <a:pt x="3132523" y="394138"/>
                  </a:cubicBezTo>
                  <a:cubicBezTo>
                    <a:pt x="3137849" y="395660"/>
                    <a:pt x="3142839" y="398402"/>
                    <a:pt x="3148289" y="399393"/>
                  </a:cubicBezTo>
                  <a:cubicBezTo>
                    <a:pt x="3162184" y="401919"/>
                    <a:pt x="3176449" y="402045"/>
                    <a:pt x="3190330" y="404648"/>
                  </a:cubicBezTo>
                  <a:cubicBezTo>
                    <a:pt x="3204528" y="407310"/>
                    <a:pt x="3226241" y="423917"/>
                    <a:pt x="3232372" y="43617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3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56000" y="1458259"/>
            <a:ext cx="5080000" cy="3875741"/>
            <a:chOff x="3556000" y="1458259"/>
            <a:chExt cx="5080000" cy="38757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3801027" y="1458259"/>
              <a:ext cx="4135726" cy="3848847"/>
            </a:xfrm>
            <a:custGeom>
              <a:avLst/>
              <a:gdLst>
                <a:gd name="connsiteX0" fmla="*/ 3920573 w 4135726"/>
                <a:gd name="connsiteY0" fmla="*/ 1201270 h 3848847"/>
                <a:gd name="connsiteX1" fmla="*/ 3741279 w 4135726"/>
                <a:gd name="connsiteY1" fmla="*/ 1207247 h 3848847"/>
                <a:gd name="connsiteX2" fmla="*/ 3693467 w 4135726"/>
                <a:gd name="connsiteY2" fmla="*/ 1219200 h 3848847"/>
                <a:gd name="connsiteX3" fmla="*/ 3675538 w 4135726"/>
                <a:gd name="connsiteY3" fmla="*/ 1231153 h 3848847"/>
                <a:gd name="connsiteX4" fmla="*/ 3627726 w 4135726"/>
                <a:gd name="connsiteY4" fmla="*/ 1237129 h 3848847"/>
                <a:gd name="connsiteX5" fmla="*/ 3466361 w 4135726"/>
                <a:gd name="connsiteY5" fmla="*/ 1237129 h 3848847"/>
                <a:gd name="connsiteX6" fmla="*/ 3322926 w 4135726"/>
                <a:gd name="connsiteY6" fmla="*/ 1243106 h 3848847"/>
                <a:gd name="connsiteX7" fmla="*/ 3281091 w 4135726"/>
                <a:gd name="connsiteY7" fmla="*/ 1237129 h 3848847"/>
                <a:gd name="connsiteX8" fmla="*/ 3251208 w 4135726"/>
                <a:gd name="connsiteY8" fmla="*/ 1231153 h 3848847"/>
                <a:gd name="connsiteX9" fmla="*/ 3137655 w 4135726"/>
                <a:gd name="connsiteY9" fmla="*/ 1237129 h 3848847"/>
                <a:gd name="connsiteX10" fmla="*/ 3095820 w 4135726"/>
                <a:gd name="connsiteY10" fmla="*/ 1284941 h 3848847"/>
                <a:gd name="connsiteX11" fmla="*/ 3083867 w 4135726"/>
                <a:gd name="connsiteY11" fmla="*/ 1302870 h 3848847"/>
                <a:gd name="connsiteX12" fmla="*/ 3048008 w 4135726"/>
                <a:gd name="connsiteY12" fmla="*/ 1326776 h 3848847"/>
                <a:gd name="connsiteX13" fmla="*/ 3012149 w 4135726"/>
                <a:gd name="connsiteY13" fmla="*/ 1338729 h 3848847"/>
                <a:gd name="connsiteX14" fmla="*/ 2970314 w 4135726"/>
                <a:gd name="connsiteY14" fmla="*/ 1350682 h 3848847"/>
                <a:gd name="connsiteX15" fmla="*/ 2934455 w 4135726"/>
                <a:gd name="connsiteY15" fmla="*/ 1374588 h 3848847"/>
                <a:gd name="connsiteX16" fmla="*/ 2886644 w 4135726"/>
                <a:gd name="connsiteY16" fmla="*/ 1386541 h 3848847"/>
                <a:gd name="connsiteX17" fmla="*/ 2826879 w 4135726"/>
                <a:gd name="connsiteY17" fmla="*/ 1410447 h 3848847"/>
                <a:gd name="connsiteX18" fmla="*/ 2791020 w 4135726"/>
                <a:gd name="connsiteY18" fmla="*/ 1422400 h 3848847"/>
                <a:gd name="connsiteX19" fmla="*/ 2773091 w 4135726"/>
                <a:gd name="connsiteY19" fmla="*/ 1428376 h 3848847"/>
                <a:gd name="connsiteX20" fmla="*/ 2755161 w 4135726"/>
                <a:gd name="connsiteY20" fmla="*/ 1440329 h 3848847"/>
                <a:gd name="connsiteX21" fmla="*/ 2719302 w 4135726"/>
                <a:gd name="connsiteY21" fmla="*/ 1452282 h 3848847"/>
                <a:gd name="connsiteX22" fmla="*/ 2701373 w 4135726"/>
                <a:gd name="connsiteY22" fmla="*/ 1458259 h 3848847"/>
                <a:gd name="connsiteX23" fmla="*/ 2683444 w 4135726"/>
                <a:gd name="connsiteY23" fmla="*/ 1464235 h 3848847"/>
                <a:gd name="connsiteX24" fmla="*/ 2665514 w 4135726"/>
                <a:gd name="connsiteY24" fmla="*/ 1470212 h 3848847"/>
                <a:gd name="connsiteX25" fmla="*/ 2575867 w 4135726"/>
                <a:gd name="connsiteY25" fmla="*/ 1482165 h 3848847"/>
                <a:gd name="connsiteX26" fmla="*/ 2474267 w 4135726"/>
                <a:gd name="connsiteY26" fmla="*/ 1464235 h 3848847"/>
                <a:gd name="connsiteX27" fmla="*/ 2456338 w 4135726"/>
                <a:gd name="connsiteY27" fmla="*/ 1452282 h 3848847"/>
                <a:gd name="connsiteX28" fmla="*/ 2444385 w 4135726"/>
                <a:gd name="connsiteY28" fmla="*/ 1434353 h 3848847"/>
                <a:gd name="connsiteX29" fmla="*/ 2432432 w 4135726"/>
                <a:gd name="connsiteY29" fmla="*/ 1392517 h 3848847"/>
                <a:gd name="connsiteX30" fmla="*/ 2450361 w 4135726"/>
                <a:gd name="connsiteY30" fmla="*/ 1338729 h 3848847"/>
                <a:gd name="connsiteX31" fmla="*/ 2462314 w 4135726"/>
                <a:gd name="connsiteY31" fmla="*/ 1302870 h 3848847"/>
                <a:gd name="connsiteX32" fmla="*/ 2438408 w 4135726"/>
                <a:gd name="connsiteY32" fmla="*/ 1183341 h 3848847"/>
                <a:gd name="connsiteX33" fmla="*/ 2426455 w 4135726"/>
                <a:gd name="connsiteY33" fmla="*/ 1165412 h 3848847"/>
                <a:gd name="connsiteX34" fmla="*/ 2384620 w 4135726"/>
                <a:gd name="connsiteY34" fmla="*/ 1093694 h 3848847"/>
                <a:gd name="connsiteX35" fmla="*/ 2372667 w 4135726"/>
                <a:gd name="connsiteY35" fmla="*/ 1075765 h 3848847"/>
                <a:gd name="connsiteX36" fmla="*/ 2360714 w 4135726"/>
                <a:gd name="connsiteY36" fmla="*/ 1057835 h 3848847"/>
                <a:gd name="connsiteX37" fmla="*/ 2330832 w 4135726"/>
                <a:gd name="connsiteY37" fmla="*/ 992094 h 3848847"/>
                <a:gd name="connsiteX38" fmla="*/ 2312902 w 4135726"/>
                <a:gd name="connsiteY38" fmla="*/ 968188 h 3848847"/>
                <a:gd name="connsiteX39" fmla="*/ 2300949 w 4135726"/>
                <a:gd name="connsiteY39" fmla="*/ 944282 h 3848847"/>
                <a:gd name="connsiteX40" fmla="*/ 2259114 w 4135726"/>
                <a:gd name="connsiteY40" fmla="*/ 884517 h 3848847"/>
                <a:gd name="connsiteX41" fmla="*/ 2205326 w 4135726"/>
                <a:gd name="connsiteY41" fmla="*/ 794870 h 3848847"/>
                <a:gd name="connsiteX42" fmla="*/ 2187397 w 4135726"/>
                <a:gd name="connsiteY42" fmla="*/ 753035 h 3848847"/>
                <a:gd name="connsiteX43" fmla="*/ 2175444 w 4135726"/>
                <a:gd name="connsiteY43" fmla="*/ 717176 h 3848847"/>
                <a:gd name="connsiteX44" fmla="*/ 2097749 w 4135726"/>
                <a:gd name="connsiteY44" fmla="*/ 657412 h 3848847"/>
                <a:gd name="connsiteX45" fmla="*/ 2043961 w 4135726"/>
                <a:gd name="connsiteY45" fmla="*/ 609600 h 3848847"/>
                <a:gd name="connsiteX46" fmla="*/ 1984197 w 4135726"/>
                <a:gd name="connsiteY46" fmla="*/ 561788 h 3848847"/>
                <a:gd name="connsiteX47" fmla="*/ 1924432 w 4135726"/>
                <a:gd name="connsiteY47" fmla="*/ 478117 h 3848847"/>
                <a:gd name="connsiteX48" fmla="*/ 1846738 w 4135726"/>
                <a:gd name="connsiteY48" fmla="*/ 406400 h 3848847"/>
                <a:gd name="connsiteX49" fmla="*/ 1786973 w 4135726"/>
                <a:gd name="connsiteY49" fmla="*/ 370541 h 3848847"/>
                <a:gd name="connsiteX50" fmla="*/ 1691349 w 4135726"/>
                <a:gd name="connsiteY50" fmla="*/ 334682 h 3848847"/>
                <a:gd name="connsiteX51" fmla="*/ 1649514 w 4135726"/>
                <a:gd name="connsiteY51" fmla="*/ 310776 h 3848847"/>
                <a:gd name="connsiteX52" fmla="*/ 1625608 w 4135726"/>
                <a:gd name="connsiteY52" fmla="*/ 304800 h 3848847"/>
                <a:gd name="connsiteX53" fmla="*/ 1589749 w 4135726"/>
                <a:gd name="connsiteY53" fmla="*/ 292847 h 3848847"/>
                <a:gd name="connsiteX54" fmla="*/ 1553891 w 4135726"/>
                <a:gd name="connsiteY54" fmla="*/ 274917 h 3848847"/>
                <a:gd name="connsiteX55" fmla="*/ 1500102 w 4135726"/>
                <a:gd name="connsiteY55" fmla="*/ 251012 h 3848847"/>
                <a:gd name="connsiteX56" fmla="*/ 1452291 w 4135726"/>
                <a:gd name="connsiteY56" fmla="*/ 221129 h 3848847"/>
                <a:gd name="connsiteX57" fmla="*/ 1434361 w 4135726"/>
                <a:gd name="connsiteY57" fmla="*/ 215153 h 3848847"/>
                <a:gd name="connsiteX58" fmla="*/ 1416432 w 4135726"/>
                <a:gd name="connsiteY58" fmla="*/ 203200 h 3848847"/>
                <a:gd name="connsiteX59" fmla="*/ 1356667 w 4135726"/>
                <a:gd name="connsiteY59" fmla="*/ 185270 h 3848847"/>
                <a:gd name="connsiteX60" fmla="*/ 1302879 w 4135726"/>
                <a:gd name="connsiteY60" fmla="*/ 161365 h 3848847"/>
                <a:gd name="connsiteX61" fmla="*/ 1255067 w 4135726"/>
                <a:gd name="connsiteY61" fmla="*/ 143435 h 3848847"/>
                <a:gd name="connsiteX62" fmla="*/ 1231161 w 4135726"/>
                <a:gd name="connsiteY62" fmla="*/ 137459 h 3848847"/>
                <a:gd name="connsiteX63" fmla="*/ 1213232 w 4135726"/>
                <a:gd name="connsiteY63" fmla="*/ 131482 h 3848847"/>
                <a:gd name="connsiteX64" fmla="*/ 1177373 w 4135726"/>
                <a:gd name="connsiteY64" fmla="*/ 125506 h 3848847"/>
                <a:gd name="connsiteX65" fmla="*/ 1117608 w 4135726"/>
                <a:gd name="connsiteY65" fmla="*/ 107576 h 3848847"/>
                <a:gd name="connsiteX66" fmla="*/ 1087726 w 4135726"/>
                <a:gd name="connsiteY66" fmla="*/ 95623 h 3848847"/>
                <a:gd name="connsiteX67" fmla="*/ 1051867 w 4135726"/>
                <a:gd name="connsiteY67" fmla="*/ 89647 h 3848847"/>
                <a:gd name="connsiteX68" fmla="*/ 1021985 w 4135726"/>
                <a:gd name="connsiteY68" fmla="*/ 83670 h 3848847"/>
                <a:gd name="connsiteX69" fmla="*/ 944291 w 4135726"/>
                <a:gd name="connsiteY69" fmla="*/ 59765 h 3848847"/>
                <a:gd name="connsiteX70" fmla="*/ 908432 w 4135726"/>
                <a:gd name="connsiteY70" fmla="*/ 47812 h 3848847"/>
                <a:gd name="connsiteX71" fmla="*/ 848667 w 4135726"/>
                <a:gd name="connsiteY71" fmla="*/ 35859 h 3848847"/>
                <a:gd name="connsiteX72" fmla="*/ 764997 w 4135726"/>
                <a:gd name="connsiteY72" fmla="*/ 17929 h 3848847"/>
                <a:gd name="connsiteX73" fmla="*/ 705232 w 4135726"/>
                <a:gd name="connsiteY73" fmla="*/ 11953 h 3848847"/>
                <a:gd name="connsiteX74" fmla="*/ 627538 w 4135726"/>
                <a:gd name="connsiteY74" fmla="*/ 0 h 3848847"/>
                <a:gd name="connsiteX75" fmla="*/ 430314 w 4135726"/>
                <a:gd name="connsiteY75" fmla="*/ 11953 h 3848847"/>
                <a:gd name="connsiteX76" fmla="*/ 412385 w 4135726"/>
                <a:gd name="connsiteY76" fmla="*/ 17929 h 3848847"/>
                <a:gd name="connsiteX77" fmla="*/ 388479 w 4135726"/>
                <a:gd name="connsiteY77" fmla="*/ 35859 h 3848847"/>
                <a:gd name="connsiteX78" fmla="*/ 364573 w 4135726"/>
                <a:gd name="connsiteY78" fmla="*/ 47812 h 3848847"/>
                <a:gd name="connsiteX79" fmla="*/ 346644 w 4135726"/>
                <a:gd name="connsiteY79" fmla="*/ 65741 h 3848847"/>
                <a:gd name="connsiteX80" fmla="*/ 322738 w 4135726"/>
                <a:gd name="connsiteY80" fmla="*/ 77694 h 3848847"/>
                <a:gd name="connsiteX81" fmla="*/ 304808 w 4135726"/>
                <a:gd name="connsiteY81" fmla="*/ 95623 h 3848847"/>
                <a:gd name="connsiteX82" fmla="*/ 280902 w 4135726"/>
                <a:gd name="connsiteY82" fmla="*/ 107576 h 3848847"/>
                <a:gd name="connsiteX83" fmla="*/ 262973 w 4135726"/>
                <a:gd name="connsiteY83" fmla="*/ 119529 h 3848847"/>
                <a:gd name="connsiteX84" fmla="*/ 251020 w 4135726"/>
                <a:gd name="connsiteY84" fmla="*/ 137459 h 3848847"/>
                <a:gd name="connsiteX85" fmla="*/ 215161 w 4135726"/>
                <a:gd name="connsiteY85" fmla="*/ 161365 h 3848847"/>
                <a:gd name="connsiteX86" fmla="*/ 197232 w 4135726"/>
                <a:gd name="connsiteY86" fmla="*/ 173317 h 3848847"/>
                <a:gd name="connsiteX87" fmla="*/ 173326 w 4135726"/>
                <a:gd name="connsiteY87" fmla="*/ 197223 h 3848847"/>
                <a:gd name="connsiteX88" fmla="*/ 131491 w 4135726"/>
                <a:gd name="connsiteY88" fmla="*/ 262965 h 3848847"/>
                <a:gd name="connsiteX89" fmla="*/ 95632 w 4135726"/>
                <a:gd name="connsiteY89" fmla="*/ 322729 h 3848847"/>
                <a:gd name="connsiteX90" fmla="*/ 65749 w 4135726"/>
                <a:gd name="connsiteY90" fmla="*/ 370541 h 3848847"/>
                <a:gd name="connsiteX91" fmla="*/ 47820 w 4135726"/>
                <a:gd name="connsiteY91" fmla="*/ 400423 h 3848847"/>
                <a:gd name="connsiteX92" fmla="*/ 11961 w 4135726"/>
                <a:gd name="connsiteY92" fmla="*/ 502023 h 3848847"/>
                <a:gd name="connsiteX93" fmla="*/ 5985 w 4135726"/>
                <a:gd name="connsiteY93" fmla="*/ 549835 h 3848847"/>
                <a:gd name="connsiteX94" fmla="*/ 8 w 4135726"/>
                <a:gd name="connsiteY94" fmla="*/ 579717 h 3848847"/>
                <a:gd name="connsiteX95" fmla="*/ 23914 w 4135726"/>
                <a:gd name="connsiteY95" fmla="*/ 1314823 h 3848847"/>
                <a:gd name="connsiteX96" fmla="*/ 77702 w 4135726"/>
                <a:gd name="connsiteY96" fmla="*/ 1512047 h 3848847"/>
                <a:gd name="connsiteX97" fmla="*/ 143444 w 4135726"/>
                <a:gd name="connsiteY97" fmla="*/ 1757082 h 3848847"/>
                <a:gd name="connsiteX98" fmla="*/ 215161 w 4135726"/>
                <a:gd name="connsiteY98" fmla="*/ 1960282 h 3848847"/>
                <a:gd name="connsiteX99" fmla="*/ 245044 w 4135726"/>
                <a:gd name="connsiteY99" fmla="*/ 2085788 h 3848847"/>
                <a:gd name="connsiteX100" fmla="*/ 304808 w 4135726"/>
                <a:gd name="connsiteY100" fmla="*/ 2294965 h 3848847"/>
                <a:gd name="connsiteX101" fmla="*/ 340667 w 4135726"/>
                <a:gd name="connsiteY101" fmla="*/ 2420470 h 3848847"/>
                <a:gd name="connsiteX102" fmla="*/ 370549 w 4135726"/>
                <a:gd name="connsiteY102" fmla="*/ 2540000 h 3848847"/>
                <a:gd name="connsiteX103" fmla="*/ 478126 w 4135726"/>
                <a:gd name="connsiteY103" fmla="*/ 2796988 h 3848847"/>
                <a:gd name="connsiteX104" fmla="*/ 531914 w 4135726"/>
                <a:gd name="connsiteY104" fmla="*/ 2904565 h 3848847"/>
                <a:gd name="connsiteX105" fmla="*/ 543867 w 4135726"/>
                <a:gd name="connsiteY105" fmla="*/ 2922494 h 3848847"/>
                <a:gd name="connsiteX106" fmla="*/ 585702 w 4135726"/>
                <a:gd name="connsiteY106" fmla="*/ 2946400 h 3848847"/>
                <a:gd name="connsiteX107" fmla="*/ 663397 w 4135726"/>
                <a:gd name="connsiteY107" fmla="*/ 3012141 h 3848847"/>
                <a:gd name="connsiteX108" fmla="*/ 764997 w 4135726"/>
                <a:gd name="connsiteY108" fmla="*/ 3071906 h 3848847"/>
                <a:gd name="connsiteX109" fmla="*/ 830738 w 4135726"/>
                <a:gd name="connsiteY109" fmla="*/ 3131670 h 3848847"/>
                <a:gd name="connsiteX110" fmla="*/ 842691 w 4135726"/>
                <a:gd name="connsiteY110" fmla="*/ 3149600 h 3848847"/>
                <a:gd name="connsiteX111" fmla="*/ 878549 w 4135726"/>
                <a:gd name="connsiteY111" fmla="*/ 3185459 h 3848847"/>
                <a:gd name="connsiteX112" fmla="*/ 926361 w 4135726"/>
                <a:gd name="connsiteY112" fmla="*/ 3239247 h 3848847"/>
                <a:gd name="connsiteX113" fmla="*/ 944291 w 4135726"/>
                <a:gd name="connsiteY113" fmla="*/ 3245223 h 3848847"/>
                <a:gd name="connsiteX114" fmla="*/ 980149 w 4135726"/>
                <a:gd name="connsiteY114" fmla="*/ 3275106 h 3848847"/>
                <a:gd name="connsiteX115" fmla="*/ 1051867 w 4135726"/>
                <a:gd name="connsiteY115" fmla="*/ 3328894 h 3848847"/>
                <a:gd name="connsiteX116" fmla="*/ 1183349 w 4135726"/>
                <a:gd name="connsiteY116" fmla="*/ 3412565 h 3848847"/>
                <a:gd name="connsiteX117" fmla="*/ 1237138 w 4135726"/>
                <a:gd name="connsiteY117" fmla="*/ 3460376 h 3848847"/>
                <a:gd name="connsiteX118" fmla="*/ 1296902 w 4135726"/>
                <a:gd name="connsiteY118" fmla="*/ 3484282 h 3848847"/>
                <a:gd name="connsiteX119" fmla="*/ 1338738 w 4135726"/>
                <a:gd name="connsiteY119" fmla="*/ 3520141 h 3848847"/>
                <a:gd name="connsiteX120" fmla="*/ 1398502 w 4135726"/>
                <a:gd name="connsiteY120" fmla="*/ 3561976 h 3848847"/>
                <a:gd name="connsiteX121" fmla="*/ 1524008 w 4135726"/>
                <a:gd name="connsiteY121" fmla="*/ 3609788 h 3848847"/>
                <a:gd name="connsiteX122" fmla="*/ 1577797 w 4135726"/>
                <a:gd name="connsiteY122" fmla="*/ 3627717 h 3848847"/>
                <a:gd name="connsiteX123" fmla="*/ 1649514 w 4135726"/>
                <a:gd name="connsiteY123" fmla="*/ 3657600 h 3848847"/>
                <a:gd name="connsiteX124" fmla="*/ 1763067 w 4135726"/>
                <a:gd name="connsiteY124" fmla="*/ 3711388 h 3848847"/>
                <a:gd name="connsiteX125" fmla="*/ 1840761 w 4135726"/>
                <a:gd name="connsiteY125" fmla="*/ 3735294 h 3848847"/>
                <a:gd name="connsiteX126" fmla="*/ 1882597 w 4135726"/>
                <a:gd name="connsiteY126" fmla="*/ 3747247 h 3848847"/>
                <a:gd name="connsiteX127" fmla="*/ 1930408 w 4135726"/>
                <a:gd name="connsiteY127" fmla="*/ 3753223 h 3848847"/>
                <a:gd name="connsiteX128" fmla="*/ 2008102 w 4135726"/>
                <a:gd name="connsiteY128" fmla="*/ 3783106 h 3848847"/>
                <a:gd name="connsiteX129" fmla="*/ 2037985 w 4135726"/>
                <a:gd name="connsiteY129" fmla="*/ 3789082 h 3848847"/>
                <a:gd name="connsiteX130" fmla="*/ 2085797 w 4135726"/>
                <a:gd name="connsiteY130" fmla="*/ 3801035 h 3848847"/>
                <a:gd name="connsiteX131" fmla="*/ 2133608 w 4135726"/>
                <a:gd name="connsiteY131" fmla="*/ 3812988 h 3848847"/>
                <a:gd name="connsiteX132" fmla="*/ 2175444 w 4135726"/>
                <a:gd name="connsiteY132" fmla="*/ 3818965 h 3848847"/>
                <a:gd name="connsiteX133" fmla="*/ 2277044 w 4135726"/>
                <a:gd name="connsiteY133" fmla="*/ 3824941 h 3848847"/>
                <a:gd name="connsiteX134" fmla="*/ 2342785 w 4135726"/>
                <a:gd name="connsiteY134" fmla="*/ 3836894 h 3848847"/>
                <a:gd name="connsiteX135" fmla="*/ 2420479 w 4135726"/>
                <a:gd name="connsiteY135" fmla="*/ 3842870 h 3848847"/>
                <a:gd name="connsiteX136" fmla="*/ 2462314 w 4135726"/>
                <a:gd name="connsiteY136" fmla="*/ 3848847 h 3848847"/>
                <a:gd name="connsiteX137" fmla="*/ 2623679 w 4135726"/>
                <a:gd name="connsiteY137" fmla="*/ 3842870 h 3848847"/>
                <a:gd name="connsiteX138" fmla="*/ 2683444 w 4135726"/>
                <a:gd name="connsiteY138" fmla="*/ 3812988 h 3848847"/>
                <a:gd name="connsiteX139" fmla="*/ 2713326 w 4135726"/>
                <a:gd name="connsiteY139" fmla="*/ 3807012 h 3848847"/>
                <a:gd name="connsiteX140" fmla="*/ 2785044 w 4135726"/>
                <a:gd name="connsiteY140" fmla="*/ 3777129 h 3848847"/>
                <a:gd name="connsiteX141" fmla="*/ 2862738 w 4135726"/>
                <a:gd name="connsiteY141" fmla="*/ 3753223 h 3848847"/>
                <a:gd name="connsiteX142" fmla="*/ 2922502 w 4135726"/>
                <a:gd name="connsiteY142" fmla="*/ 3729317 h 3848847"/>
                <a:gd name="connsiteX143" fmla="*/ 2952385 w 4135726"/>
                <a:gd name="connsiteY143" fmla="*/ 3711388 h 3848847"/>
                <a:gd name="connsiteX144" fmla="*/ 2988244 w 4135726"/>
                <a:gd name="connsiteY144" fmla="*/ 3693459 h 3848847"/>
                <a:gd name="connsiteX145" fmla="*/ 3077891 w 4135726"/>
                <a:gd name="connsiteY145" fmla="*/ 3651623 h 3848847"/>
                <a:gd name="connsiteX146" fmla="*/ 3137655 w 4135726"/>
                <a:gd name="connsiteY146" fmla="*/ 3609788 h 3848847"/>
                <a:gd name="connsiteX147" fmla="*/ 3167538 w 4135726"/>
                <a:gd name="connsiteY147" fmla="*/ 3591859 h 3848847"/>
                <a:gd name="connsiteX148" fmla="*/ 3245232 w 4135726"/>
                <a:gd name="connsiteY148" fmla="*/ 3520141 h 3848847"/>
                <a:gd name="connsiteX149" fmla="*/ 3316949 w 4135726"/>
                <a:gd name="connsiteY149" fmla="*/ 3466353 h 3848847"/>
                <a:gd name="connsiteX150" fmla="*/ 3340855 w 4135726"/>
                <a:gd name="connsiteY150" fmla="*/ 3448423 h 3848847"/>
                <a:gd name="connsiteX151" fmla="*/ 3400620 w 4135726"/>
                <a:gd name="connsiteY151" fmla="*/ 3352800 h 3848847"/>
                <a:gd name="connsiteX152" fmla="*/ 3412573 w 4135726"/>
                <a:gd name="connsiteY152" fmla="*/ 3328894 h 3848847"/>
                <a:gd name="connsiteX153" fmla="*/ 3454408 w 4135726"/>
                <a:gd name="connsiteY153" fmla="*/ 3239247 h 3848847"/>
                <a:gd name="connsiteX154" fmla="*/ 3514173 w 4135726"/>
                <a:gd name="connsiteY154" fmla="*/ 3161553 h 3848847"/>
                <a:gd name="connsiteX155" fmla="*/ 3550032 w 4135726"/>
                <a:gd name="connsiteY155" fmla="*/ 3083859 h 3848847"/>
                <a:gd name="connsiteX156" fmla="*/ 3609797 w 4135726"/>
                <a:gd name="connsiteY156" fmla="*/ 2982259 h 3848847"/>
                <a:gd name="connsiteX157" fmla="*/ 3633702 w 4135726"/>
                <a:gd name="connsiteY157" fmla="*/ 2958353 h 3848847"/>
                <a:gd name="connsiteX158" fmla="*/ 3657608 w 4135726"/>
                <a:gd name="connsiteY158" fmla="*/ 2922494 h 3848847"/>
                <a:gd name="connsiteX159" fmla="*/ 3675538 w 4135726"/>
                <a:gd name="connsiteY159" fmla="*/ 2898588 h 3848847"/>
                <a:gd name="connsiteX160" fmla="*/ 3705420 w 4135726"/>
                <a:gd name="connsiteY160" fmla="*/ 2856753 h 3848847"/>
                <a:gd name="connsiteX161" fmla="*/ 3711397 w 4135726"/>
                <a:gd name="connsiteY161" fmla="*/ 2838823 h 3848847"/>
                <a:gd name="connsiteX162" fmla="*/ 3759208 w 4135726"/>
                <a:gd name="connsiteY162" fmla="*/ 2773082 h 3848847"/>
                <a:gd name="connsiteX163" fmla="*/ 3789091 w 4135726"/>
                <a:gd name="connsiteY163" fmla="*/ 2743200 h 3848847"/>
                <a:gd name="connsiteX164" fmla="*/ 3812997 w 4135726"/>
                <a:gd name="connsiteY164" fmla="*/ 2707341 h 3848847"/>
                <a:gd name="connsiteX165" fmla="*/ 3824949 w 4135726"/>
                <a:gd name="connsiteY165" fmla="*/ 2683435 h 3848847"/>
                <a:gd name="connsiteX166" fmla="*/ 3890691 w 4135726"/>
                <a:gd name="connsiteY166" fmla="*/ 2605741 h 3848847"/>
                <a:gd name="connsiteX167" fmla="*/ 3908620 w 4135726"/>
                <a:gd name="connsiteY167" fmla="*/ 2569882 h 3848847"/>
                <a:gd name="connsiteX168" fmla="*/ 3920573 w 4135726"/>
                <a:gd name="connsiteY168" fmla="*/ 2540000 h 3848847"/>
                <a:gd name="connsiteX169" fmla="*/ 3944479 w 4135726"/>
                <a:gd name="connsiteY169" fmla="*/ 2504141 h 3848847"/>
                <a:gd name="connsiteX170" fmla="*/ 3962408 w 4135726"/>
                <a:gd name="connsiteY170" fmla="*/ 2468282 h 3848847"/>
                <a:gd name="connsiteX171" fmla="*/ 3980338 w 4135726"/>
                <a:gd name="connsiteY171" fmla="*/ 2432423 h 3848847"/>
                <a:gd name="connsiteX172" fmla="*/ 3998267 w 4135726"/>
                <a:gd name="connsiteY172" fmla="*/ 2366682 h 3848847"/>
                <a:gd name="connsiteX173" fmla="*/ 4028149 w 4135726"/>
                <a:gd name="connsiteY173" fmla="*/ 2306917 h 3848847"/>
                <a:gd name="connsiteX174" fmla="*/ 4046079 w 4135726"/>
                <a:gd name="connsiteY174" fmla="*/ 2235200 h 3848847"/>
                <a:gd name="connsiteX175" fmla="*/ 4058032 w 4135726"/>
                <a:gd name="connsiteY175" fmla="*/ 2193365 h 3848847"/>
                <a:gd name="connsiteX176" fmla="*/ 4064008 w 4135726"/>
                <a:gd name="connsiteY176" fmla="*/ 2169459 h 3848847"/>
                <a:gd name="connsiteX177" fmla="*/ 4075961 w 4135726"/>
                <a:gd name="connsiteY177" fmla="*/ 2139576 h 3848847"/>
                <a:gd name="connsiteX178" fmla="*/ 4081938 w 4135726"/>
                <a:gd name="connsiteY178" fmla="*/ 2115670 h 3848847"/>
                <a:gd name="connsiteX179" fmla="*/ 4093891 w 4135726"/>
                <a:gd name="connsiteY179" fmla="*/ 2079812 h 3848847"/>
                <a:gd name="connsiteX180" fmla="*/ 4105844 w 4135726"/>
                <a:gd name="connsiteY180" fmla="*/ 2032000 h 3848847"/>
                <a:gd name="connsiteX181" fmla="*/ 4111820 w 4135726"/>
                <a:gd name="connsiteY181" fmla="*/ 1972235 h 3848847"/>
                <a:gd name="connsiteX182" fmla="*/ 4117797 w 4135726"/>
                <a:gd name="connsiteY182" fmla="*/ 1948329 h 3848847"/>
                <a:gd name="connsiteX183" fmla="*/ 4123773 w 4135726"/>
                <a:gd name="connsiteY183" fmla="*/ 1864659 h 3848847"/>
                <a:gd name="connsiteX184" fmla="*/ 4129749 w 4135726"/>
                <a:gd name="connsiteY184" fmla="*/ 1846729 h 3848847"/>
                <a:gd name="connsiteX185" fmla="*/ 4135726 w 4135726"/>
                <a:gd name="connsiteY185" fmla="*/ 1810870 h 3848847"/>
                <a:gd name="connsiteX186" fmla="*/ 4129749 w 4135726"/>
                <a:gd name="connsiteY186" fmla="*/ 1482165 h 3848847"/>
                <a:gd name="connsiteX187" fmla="*/ 4123773 w 4135726"/>
                <a:gd name="connsiteY187" fmla="*/ 1464235 h 3848847"/>
                <a:gd name="connsiteX188" fmla="*/ 4111820 w 4135726"/>
                <a:gd name="connsiteY188" fmla="*/ 1422400 h 3848847"/>
                <a:gd name="connsiteX189" fmla="*/ 4099867 w 4135726"/>
                <a:gd name="connsiteY189" fmla="*/ 1398494 h 3848847"/>
                <a:gd name="connsiteX190" fmla="*/ 4087914 w 4135726"/>
                <a:gd name="connsiteY190" fmla="*/ 1362635 h 3848847"/>
                <a:gd name="connsiteX191" fmla="*/ 4081938 w 4135726"/>
                <a:gd name="connsiteY191" fmla="*/ 1344706 h 3848847"/>
                <a:gd name="connsiteX192" fmla="*/ 4069985 w 4135726"/>
                <a:gd name="connsiteY192" fmla="*/ 1296894 h 3848847"/>
                <a:gd name="connsiteX193" fmla="*/ 4028149 w 4135726"/>
                <a:gd name="connsiteY193" fmla="*/ 1237129 h 3848847"/>
                <a:gd name="connsiteX194" fmla="*/ 3992291 w 4135726"/>
                <a:gd name="connsiteY194" fmla="*/ 1225176 h 3848847"/>
                <a:gd name="connsiteX195" fmla="*/ 3962408 w 4135726"/>
                <a:gd name="connsiteY195" fmla="*/ 1219200 h 3848847"/>
                <a:gd name="connsiteX196" fmla="*/ 3920573 w 4135726"/>
                <a:gd name="connsiteY196" fmla="*/ 1201270 h 384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4135726" h="3848847">
                  <a:moveTo>
                    <a:pt x="3920573" y="1201270"/>
                  </a:moveTo>
                  <a:cubicBezTo>
                    <a:pt x="3883718" y="1199278"/>
                    <a:pt x="3800979" y="1203836"/>
                    <a:pt x="3741279" y="1207247"/>
                  </a:cubicBezTo>
                  <a:cubicBezTo>
                    <a:pt x="3733577" y="1207687"/>
                    <a:pt x="3703446" y="1214210"/>
                    <a:pt x="3693467" y="1219200"/>
                  </a:cubicBezTo>
                  <a:cubicBezTo>
                    <a:pt x="3687043" y="1222412"/>
                    <a:pt x="3682468" y="1229263"/>
                    <a:pt x="3675538" y="1231153"/>
                  </a:cubicBezTo>
                  <a:cubicBezTo>
                    <a:pt x="3660043" y="1235379"/>
                    <a:pt x="3643663" y="1235137"/>
                    <a:pt x="3627726" y="1237129"/>
                  </a:cubicBezTo>
                  <a:cubicBezTo>
                    <a:pt x="3561936" y="1259061"/>
                    <a:pt x="3634807" y="1237129"/>
                    <a:pt x="3466361" y="1237129"/>
                  </a:cubicBezTo>
                  <a:cubicBezTo>
                    <a:pt x="3418508" y="1237129"/>
                    <a:pt x="3370738" y="1241114"/>
                    <a:pt x="3322926" y="1243106"/>
                  </a:cubicBezTo>
                  <a:cubicBezTo>
                    <a:pt x="3308981" y="1241114"/>
                    <a:pt x="3294986" y="1239445"/>
                    <a:pt x="3281091" y="1237129"/>
                  </a:cubicBezTo>
                  <a:cubicBezTo>
                    <a:pt x="3271071" y="1235459"/>
                    <a:pt x="3261366" y="1231153"/>
                    <a:pt x="3251208" y="1231153"/>
                  </a:cubicBezTo>
                  <a:cubicBezTo>
                    <a:pt x="3213305" y="1231153"/>
                    <a:pt x="3175506" y="1235137"/>
                    <a:pt x="3137655" y="1237129"/>
                  </a:cubicBezTo>
                  <a:cubicBezTo>
                    <a:pt x="3109765" y="1278964"/>
                    <a:pt x="3125702" y="1265019"/>
                    <a:pt x="3095820" y="1284941"/>
                  </a:cubicBezTo>
                  <a:cubicBezTo>
                    <a:pt x="3091836" y="1290917"/>
                    <a:pt x="3089273" y="1298140"/>
                    <a:pt x="3083867" y="1302870"/>
                  </a:cubicBezTo>
                  <a:cubicBezTo>
                    <a:pt x="3073056" y="1312330"/>
                    <a:pt x="3061637" y="1322233"/>
                    <a:pt x="3048008" y="1326776"/>
                  </a:cubicBezTo>
                  <a:cubicBezTo>
                    <a:pt x="3036055" y="1330760"/>
                    <a:pt x="3024372" y="1335673"/>
                    <a:pt x="3012149" y="1338729"/>
                  </a:cubicBezTo>
                  <a:cubicBezTo>
                    <a:pt x="2982132" y="1346234"/>
                    <a:pt x="2996036" y="1342109"/>
                    <a:pt x="2970314" y="1350682"/>
                  </a:cubicBezTo>
                  <a:cubicBezTo>
                    <a:pt x="2958361" y="1358651"/>
                    <a:pt x="2948542" y="1371770"/>
                    <a:pt x="2934455" y="1374588"/>
                  </a:cubicBezTo>
                  <a:cubicBezTo>
                    <a:pt x="2916921" y="1378095"/>
                    <a:pt x="2902721" y="1379651"/>
                    <a:pt x="2886644" y="1386541"/>
                  </a:cubicBezTo>
                  <a:cubicBezTo>
                    <a:pt x="2825090" y="1412921"/>
                    <a:pt x="2908495" y="1383243"/>
                    <a:pt x="2826879" y="1410447"/>
                  </a:cubicBezTo>
                  <a:lnTo>
                    <a:pt x="2791020" y="1422400"/>
                  </a:lnTo>
                  <a:lnTo>
                    <a:pt x="2773091" y="1428376"/>
                  </a:lnTo>
                  <a:cubicBezTo>
                    <a:pt x="2767114" y="1432360"/>
                    <a:pt x="2761725" y="1437412"/>
                    <a:pt x="2755161" y="1440329"/>
                  </a:cubicBezTo>
                  <a:cubicBezTo>
                    <a:pt x="2743647" y="1445446"/>
                    <a:pt x="2731255" y="1448298"/>
                    <a:pt x="2719302" y="1452282"/>
                  </a:cubicBezTo>
                  <a:lnTo>
                    <a:pt x="2701373" y="1458259"/>
                  </a:lnTo>
                  <a:lnTo>
                    <a:pt x="2683444" y="1464235"/>
                  </a:lnTo>
                  <a:cubicBezTo>
                    <a:pt x="2677467" y="1466227"/>
                    <a:pt x="2671775" y="1469516"/>
                    <a:pt x="2665514" y="1470212"/>
                  </a:cubicBezTo>
                  <a:cubicBezTo>
                    <a:pt x="2599682" y="1477526"/>
                    <a:pt x="2629520" y="1473222"/>
                    <a:pt x="2575867" y="1482165"/>
                  </a:cubicBezTo>
                  <a:cubicBezTo>
                    <a:pt x="2554943" y="1480263"/>
                    <a:pt x="2498154" y="1480160"/>
                    <a:pt x="2474267" y="1464235"/>
                  </a:cubicBezTo>
                  <a:lnTo>
                    <a:pt x="2456338" y="1452282"/>
                  </a:lnTo>
                  <a:cubicBezTo>
                    <a:pt x="2452354" y="1446306"/>
                    <a:pt x="2447597" y="1440777"/>
                    <a:pt x="2444385" y="1434353"/>
                  </a:cubicBezTo>
                  <a:cubicBezTo>
                    <a:pt x="2440096" y="1425776"/>
                    <a:pt x="2434348" y="1400181"/>
                    <a:pt x="2432432" y="1392517"/>
                  </a:cubicBezTo>
                  <a:cubicBezTo>
                    <a:pt x="2445889" y="1311772"/>
                    <a:pt x="2427952" y="1389150"/>
                    <a:pt x="2450361" y="1338729"/>
                  </a:cubicBezTo>
                  <a:cubicBezTo>
                    <a:pt x="2455478" y="1327215"/>
                    <a:pt x="2462314" y="1302870"/>
                    <a:pt x="2462314" y="1302870"/>
                  </a:cubicBezTo>
                  <a:cubicBezTo>
                    <a:pt x="2461302" y="1295786"/>
                    <a:pt x="2453580" y="1206099"/>
                    <a:pt x="2438408" y="1183341"/>
                  </a:cubicBezTo>
                  <a:lnTo>
                    <a:pt x="2426455" y="1165412"/>
                  </a:lnTo>
                  <a:cubicBezTo>
                    <a:pt x="2413666" y="1127039"/>
                    <a:pt x="2423973" y="1152723"/>
                    <a:pt x="2384620" y="1093694"/>
                  </a:cubicBezTo>
                  <a:lnTo>
                    <a:pt x="2372667" y="1075765"/>
                  </a:lnTo>
                  <a:lnTo>
                    <a:pt x="2360714" y="1057835"/>
                  </a:lnTo>
                  <a:cubicBezTo>
                    <a:pt x="2352882" y="1034339"/>
                    <a:pt x="2346867" y="1013473"/>
                    <a:pt x="2330832" y="992094"/>
                  </a:cubicBezTo>
                  <a:cubicBezTo>
                    <a:pt x="2324855" y="984125"/>
                    <a:pt x="2318181" y="976635"/>
                    <a:pt x="2312902" y="968188"/>
                  </a:cubicBezTo>
                  <a:cubicBezTo>
                    <a:pt x="2308180" y="960633"/>
                    <a:pt x="2305767" y="951776"/>
                    <a:pt x="2300949" y="944282"/>
                  </a:cubicBezTo>
                  <a:cubicBezTo>
                    <a:pt x="2287799" y="923827"/>
                    <a:pt x="2271179" y="905630"/>
                    <a:pt x="2259114" y="884517"/>
                  </a:cubicBezTo>
                  <a:cubicBezTo>
                    <a:pt x="2203842" y="787790"/>
                    <a:pt x="2255957" y="845501"/>
                    <a:pt x="2205326" y="794870"/>
                  </a:cubicBezTo>
                  <a:cubicBezTo>
                    <a:pt x="2199350" y="780925"/>
                    <a:pt x="2192843" y="767195"/>
                    <a:pt x="2187397" y="753035"/>
                  </a:cubicBezTo>
                  <a:cubicBezTo>
                    <a:pt x="2182874" y="741275"/>
                    <a:pt x="2183510" y="726855"/>
                    <a:pt x="2175444" y="717176"/>
                  </a:cubicBezTo>
                  <a:cubicBezTo>
                    <a:pt x="2119843" y="650454"/>
                    <a:pt x="2141642" y="708622"/>
                    <a:pt x="2097749" y="657412"/>
                  </a:cubicBezTo>
                  <a:cubicBezTo>
                    <a:pt x="2057791" y="610793"/>
                    <a:pt x="2079315" y="621384"/>
                    <a:pt x="2043961" y="609600"/>
                  </a:cubicBezTo>
                  <a:cubicBezTo>
                    <a:pt x="1997671" y="563310"/>
                    <a:pt x="2020835" y="574002"/>
                    <a:pt x="1984197" y="561788"/>
                  </a:cubicBezTo>
                  <a:cubicBezTo>
                    <a:pt x="1966347" y="535013"/>
                    <a:pt x="1945188" y="501838"/>
                    <a:pt x="1924432" y="478117"/>
                  </a:cubicBezTo>
                  <a:cubicBezTo>
                    <a:pt x="1898949" y="448994"/>
                    <a:pt x="1876477" y="428704"/>
                    <a:pt x="1846738" y="406400"/>
                  </a:cubicBezTo>
                  <a:cubicBezTo>
                    <a:pt x="1832677" y="395854"/>
                    <a:pt x="1796512" y="374943"/>
                    <a:pt x="1786973" y="370541"/>
                  </a:cubicBezTo>
                  <a:cubicBezTo>
                    <a:pt x="1750181" y="353560"/>
                    <a:pt x="1729738" y="360276"/>
                    <a:pt x="1691349" y="334682"/>
                  </a:cubicBezTo>
                  <a:cubicBezTo>
                    <a:pt x="1676487" y="324774"/>
                    <a:pt x="1666846" y="317275"/>
                    <a:pt x="1649514" y="310776"/>
                  </a:cubicBezTo>
                  <a:cubicBezTo>
                    <a:pt x="1641823" y="307892"/>
                    <a:pt x="1633475" y="307160"/>
                    <a:pt x="1625608" y="304800"/>
                  </a:cubicBezTo>
                  <a:cubicBezTo>
                    <a:pt x="1613540" y="301180"/>
                    <a:pt x="1601702" y="296831"/>
                    <a:pt x="1589749" y="292847"/>
                  </a:cubicBezTo>
                  <a:cubicBezTo>
                    <a:pt x="1538381" y="258601"/>
                    <a:pt x="1603365" y="299653"/>
                    <a:pt x="1553891" y="274917"/>
                  </a:cubicBezTo>
                  <a:cubicBezTo>
                    <a:pt x="1497071" y="246508"/>
                    <a:pt x="1592603" y="281846"/>
                    <a:pt x="1500102" y="251012"/>
                  </a:cubicBezTo>
                  <a:cubicBezTo>
                    <a:pt x="1481161" y="222599"/>
                    <a:pt x="1494963" y="235353"/>
                    <a:pt x="1452291" y="221129"/>
                  </a:cubicBezTo>
                  <a:lnTo>
                    <a:pt x="1434361" y="215153"/>
                  </a:lnTo>
                  <a:cubicBezTo>
                    <a:pt x="1428385" y="211169"/>
                    <a:pt x="1423034" y="206030"/>
                    <a:pt x="1416432" y="203200"/>
                  </a:cubicBezTo>
                  <a:cubicBezTo>
                    <a:pt x="1393049" y="193178"/>
                    <a:pt x="1380767" y="201337"/>
                    <a:pt x="1356667" y="185270"/>
                  </a:cubicBezTo>
                  <a:cubicBezTo>
                    <a:pt x="1322170" y="162271"/>
                    <a:pt x="1356226" y="182704"/>
                    <a:pt x="1302879" y="161365"/>
                  </a:cubicBezTo>
                  <a:cubicBezTo>
                    <a:pt x="1287098" y="155052"/>
                    <a:pt x="1271459" y="148118"/>
                    <a:pt x="1255067" y="143435"/>
                  </a:cubicBezTo>
                  <a:cubicBezTo>
                    <a:pt x="1247169" y="141179"/>
                    <a:pt x="1239059" y="139716"/>
                    <a:pt x="1231161" y="137459"/>
                  </a:cubicBezTo>
                  <a:cubicBezTo>
                    <a:pt x="1225104" y="135728"/>
                    <a:pt x="1219382" y="132849"/>
                    <a:pt x="1213232" y="131482"/>
                  </a:cubicBezTo>
                  <a:cubicBezTo>
                    <a:pt x="1201403" y="128853"/>
                    <a:pt x="1189326" y="127498"/>
                    <a:pt x="1177373" y="125506"/>
                  </a:cubicBezTo>
                  <a:cubicBezTo>
                    <a:pt x="1127310" y="100475"/>
                    <a:pt x="1183090" y="125435"/>
                    <a:pt x="1117608" y="107576"/>
                  </a:cubicBezTo>
                  <a:cubicBezTo>
                    <a:pt x="1107258" y="104753"/>
                    <a:pt x="1098076" y="98446"/>
                    <a:pt x="1087726" y="95623"/>
                  </a:cubicBezTo>
                  <a:cubicBezTo>
                    <a:pt x="1076035" y="92435"/>
                    <a:pt x="1063789" y="91815"/>
                    <a:pt x="1051867" y="89647"/>
                  </a:cubicBezTo>
                  <a:cubicBezTo>
                    <a:pt x="1041873" y="87830"/>
                    <a:pt x="1031946" y="85662"/>
                    <a:pt x="1021985" y="83670"/>
                  </a:cubicBezTo>
                  <a:cubicBezTo>
                    <a:pt x="939311" y="48240"/>
                    <a:pt x="1018836" y="78401"/>
                    <a:pt x="944291" y="59765"/>
                  </a:cubicBezTo>
                  <a:cubicBezTo>
                    <a:pt x="932068" y="56709"/>
                    <a:pt x="920655" y="50868"/>
                    <a:pt x="908432" y="47812"/>
                  </a:cubicBezTo>
                  <a:cubicBezTo>
                    <a:pt x="888722" y="42885"/>
                    <a:pt x="868377" y="40787"/>
                    <a:pt x="848667" y="35859"/>
                  </a:cubicBezTo>
                  <a:cubicBezTo>
                    <a:pt x="818760" y="28382"/>
                    <a:pt x="798910" y="23016"/>
                    <a:pt x="764997" y="17929"/>
                  </a:cubicBezTo>
                  <a:cubicBezTo>
                    <a:pt x="745197" y="14959"/>
                    <a:pt x="725131" y="14164"/>
                    <a:pt x="705232" y="11953"/>
                  </a:cubicBezTo>
                  <a:cubicBezTo>
                    <a:pt x="656394" y="6527"/>
                    <a:pt x="667444" y="7981"/>
                    <a:pt x="627538" y="0"/>
                  </a:cubicBezTo>
                  <a:cubicBezTo>
                    <a:pt x="558497" y="2466"/>
                    <a:pt x="495191" y="-4266"/>
                    <a:pt x="430314" y="11953"/>
                  </a:cubicBezTo>
                  <a:cubicBezTo>
                    <a:pt x="424203" y="13481"/>
                    <a:pt x="418361" y="15937"/>
                    <a:pt x="412385" y="17929"/>
                  </a:cubicBezTo>
                  <a:cubicBezTo>
                    <a:pt x="404416" y="23906"/>
                    <a:pt x="396926" y="30580"/>
                    <a:pt x="388479" y="35859"/>
                  </a:cubicBezTo>
                  <a:cubicBezTo>
                    <a:pt x="380924" y="40581"/>
                    <a:pt x="371823" y="42634"/>
                    <a:pt x="364573" y="47812"/>
                  </a:cubicBezTo>
                  <a:cubicBezTo>
                    <a:pt x="357695" y="52725"/>
                    <a:pt x="353522" y="60828"/>
                    <a:pt x="346644" y="65741"/>
                  </a:cubicBezTo>
                  <a:cubicBezTo>
                    <a:pt x="339394" y="70919"/>
                    <a:pt x="329988" y="72516"/>
                    <a:pt x="322738" y="77694"/>
                  </a:cubicBezTo>
                  <a:cubicBezTo>
                    <a:pt x="315860" y="82607"/>
                    <a:pt x="311686" y="90710"/>
                    <a:pt x="304808" y="95623"/>
                  </a:cubicBezTo>
                  <a:cubicBezTo>
                    <a:pt x="297558" y="100801"/>
                    <a:pt x="288637" y="103156"/>
                    <a:pt x="280902" y="107576"/>
                  </a:cubicBezTo>
                  <a:cubicBezTo>
                    <a:pt x="274666" y="111140"/>
                    <a:pt x="268949" y="115545"/>
                    <a:pt x="262973" y="119529"/>
                  </a:cubicBezTo>
                  <a:cubicBezTo>
                    <a:pt x="258989" y="125506"/>
                    <a:pt x="256426" y="132729"/>
                    <a:pt x="251020" y="137459"/>
                  </a:cubicBezTo>
                  <a:cubicBezTo>
                    <a:pt x="240209" y="146919"/>
                    <a:pt x="227114" y="153396"/>
                    <a:pt x="215161" y="161365"/>
                  </a:cubicBezTo>
                  <a:cubicBezTo>
                    <a:pt x="209185" y="165349"/>
                    <a:pt x="202311" y="168238"/>
                    <a:pt x="197232" y="173317"/>
                  </a:cubicBezTo>
                  <a:lnTo>
                    <a:pt x="173326" y="197223"/>
                  </a:lnTo>
                  <a:cubicBezTo>
                    <a:pt x="132801" y="278275"/>
                    <a:pt x="179868" y="190399"/>
                    <a:pt x="131491" y="262965"/>
                  </a:cubicBezTo>
                  <a:cubicBezTo>
                    <a:pt x="118604" y="282295"/>
                    <a:pt x="107747" y="302906"/>
                    <a:pt x="95632" y="322729"/>
                  </a:cubicBezTo>
                  <a:cubicBezTo>
                    <a:pt x="85832" y="338766"/>
                    <a:pt x="75599" y="354535"/>
                    <a:pt x="65749" y="370541"/>
                  </a:cubicBezTo>
                  <a:cubicBezTo>
                    <a:pt x="59661" y="380434"/>
                    <a:pt x="51990" y="389581"/>
                    <a:pt x="47820" y="400423"/>
                  </a:cubicBezTo>
                  <a:cubicBezTo>
                    <a:pt x="14989" y="485783"/>
                    <a:pt x="24668" y="451198"/>
                    <a:pt x="11961" y="502023"/>
                  </a:cubicBezTo>
                  <a:cubicBezTo>
                    <a:pt x="9969" y="517960"/>
                    <a:pt x="8427" y="533960"/>
                    <a:pt x="5985" y="549835"/>
                  </a:cubicBezTo>
                  <a:cubicBezTo>
                    <a:pt x="4440" y="559875"/>
                    <a:pt x="-230" y="569562"/>
                    <a:pt x="8" y="579717"/>
                  </a:cubicBezTo>
                  <a:cubicBezTo>
                    <a:pt x="5752" y="824815"/>
                    <a:pt x="9927" y="1070057"/>
                    <a:pt x="23914" y="1314823"/>
                  </a:cubicBezTo>
                  <a:cubicBezTo>
                    <a:pt x="26691" y="1363422"/>
                    <a:pt x="65065" y="1465290"/>
                    <a:pt x="77702" y="1512047"/>
                  </a:cubicBezTo>
                  <a:cubicBezTo>
                    <a:pt x="121708" y="1674870"/>
                    <a:pt x="90886" y="1599408"/>
                    <a:pt x="143444" y="1757082"/>
                  </a:cubicBezTo>
                  <a:cubicBezTo>
                    <a:pt x="166158" y="1825224"/>
                    <a:pt x="198524" y="1890407"/>
                    <a:pt x="215161" y="1960282"/>
                  </a:cubicBezTo>
                  <a:cubicBezTo>
                    <a:pt x="225122" y="2002117"/>
                    <a:pt x="233917" y="2044248"/>
                    <a:pt x="245044" y="2085788"/>
                  </a:cubicBezTo>
                  <a:cubicBezTo>
                    <a:pt x="263806" y="2155834"/>
                    <a:pt x="284886" y="2225239"/>
                    <a:pt x="304808" y="2294965"/>
                  </a:cubicBezTo>
                  <a:cubicBezTo>
                    <a:pt x="316761" y="2336800"/>
                    <a:pt x="330115" y="2378260"/>
                    <a:pt x="340667" y="2420470"/>
                  </a:cubicBezTo>
                  <a:cubicBezTo>
                    <a:pt x="350628" y="2460313"/>
                    <a:pt x="356465" y="2501421"/>
                    <a:pt x="370549" y="2540000"/>
                  </a:cubicBezTo>
                  <a:cubicBezTo>
                    <a:pt x="402396" y="2627234"/>
                    <a:pt x="442089" y="2711400"/>
                    <a:pt x="478126" y="2796988"/>
                  </a:cubicBezTo>
                  <a:cubicBezTo>
                    <a:pt x="523732" y="2905303"/>
                    <a:pt x="493867" y="2851299"/>
                    <a:pt x="531914" y="2904565"/>
                  </a:cubicBezTo>
                  <a:cubicBezTo>
                    <a:pt x="536089" y="2910410"/>
                    <a:pt x="538197" y="2918084"/>
                    <a:pt x="543867" y="2922494"/>
                  </a:cubicBezTo>
                  <a:cubicBezTo>
                    <a:pt x="556545" y="2932355"/>
                    <a:pt x="572853" y="2936763"/>
                    <a:pt x="585702" y="2946400"/>
                  </a:cubicBezTo>
                  <a:cubicBezTo>
                    <a:pt x="612842" y="2966755"/>
                    <a:pt x="634156" y="2994940"/>
                    <a:pt x="663397" y="3012141"/>
                  </a:cubicBezTo>
                  <a:cubicBezTo>
                    <a:pt x="697264" y="3032063"/>
                    <a:pt x="734316" y="3047361"/>
                    <a:pt x="764997" y="3071906"/>
                  </a:cubicBezTo>
                  <a:cubicBezTo>
                    <a:pt x="783886" y="3087017"/>
                    <a:pt x="817919" y="3112440"/>
                    <a:pt x="830738" y="3131670"/>
                  </a:cubicBezTo>
                  <a:cubicBezTo>
                    <a:pt x="834722" y="3137647"/>
                    <a:pt x="837919" y="3144231"/>
                    <a:pt x="842691" y="3149600"/>
                  </a:cubicBezTo>
                  <a:cubicBezTo>
                    <a:pt x="853921" y="3162234"/>
                    <a:pt x="867241" y="3172894"/>
                    <a:pt x="878549" y="3185459"/>
                  </a:cubicBezTo>
                  <a:cubicBezTo>
                    <a:pt x="903085" y="3212721"/>
                    <a:pt x="892047" y="3213512"/>
                    <a:pt x="926361" y="3239247"/>
                  </a:cubicBezTo>
                  <a:cubicBezTo>
                    <a:pt x="931401" y="3243027"/>
                    <a:pt x="938314" y="3243231"/>
                    <a:pt x="944291" y="3245223"/>
                  </a:cubicBezTo>
                  <a:cubicBezTo>
                    <a:pt x="974638" y="3275572"/>
                    <a:pt x="948950" y="3252227"/>
                    <a:pt x="980149" y="3275106"/>
                  </a:cubicBezTo>
                  <a:cubicBezTo>
                    <a:pt x="1004246" y="3292777"/>
                    <a:pt x="1027177" y="3312060"/>
                    <a:pt x="1051867" y="3328894"/>
                  </a:cubicBezTo>
                  <a:cubicBezTo>
                    <a:pt x="1147576" y="3394150"/>
                    <a:pt x="1078318" y="3333792"/>
                    <a:pt x="1183349" y="3412565"/>
                  </a:cubicBezTo>
                  <a:cubicBezTo>
                    <a:pt x="1212204" y="3434206"/>
                    <a:pt x="1203064" y="3442203"/>
                    <a:pt x="1237138" y="3460376"/>
                  </a:cubicBezTo>
                  <a:cubicBezTo>
                    <a:pt x="1256070" y="3470473"/>
                    <a:pt x="1296902" y="3484282"/>
                    <a:pt x="1296902" y="3484282"/>
                  </a:cubicBezTo>
                  <a:cubicBezTo>
                    <a:pt x="1318624" y="3506004"/>
                    <a:pt x="1311902" y="3500972"/>
                    <a:pt x="1338738" y="3520141"/>
                  </a:cubicBezTo>
                  <a:cubicBezTo>
                    <a:pt x="1358526" y="3534275"/>
                    <a:pt x="1375778" y="3553319"/>
                    <a:pt x="1398502" y="3561976"/>
                  </a:cubicBezTo>
                  <a:cubicBezTo>
                    <a:pt x="1440337" y="3577913"/>
                    <a:pt x="1481537" y="3595632"/>
                    <a:pt x="1524008" y="3609788"/>
                  </a:cubicBezTo>
                  <a:cubicBezTo>
                    <a:pt x="1541938" y="3615764"/>
                    <a:pt x="1560136" y="3620989"/>
                    <a:pt x="1577797" y="3627717"/>
                  </a:cubicBezTo>
                  <a:cubicBezTo>
                    <a:pt x="1601998" y="3636937"/>
                    <a:pt x="1625937" y="3646883"/>
                    <a:pt x="1649514" y="3657600"/>
                  </a:cubicBezTo>
                  <a:cubicBezTo>
                    <a:pt x="1709117" y="3684693"/>
                    <a:pt x="1704527" y="3688623"/>
                    <a:pt x="1763067" y="3711388"/>
                  </a:cubicBezTo>
                  <a:cubicBezTo>
                    <a:pt x="1814195" y="3731271"/>
                    <a:pt x="1803063" y="3725013"/>
                    <a:pt x="1840761" y="3735294"/>
                  </a:cubicBezTo>
                  <a:cubicBezTo>
                    <a:pt x="1854753" y="3739110"/>
                    <a:pt x="1868375" y="3744403"/>
                    <a:pt x="1882597" y="3747247"/>
                  </a:cubicBezTo>
                  <a:cubicBezTo>
                    <a:pt x="1898346" y="3750397"/>
                    <a:pt x="1914471" y="3751231"/>
                    <a:pt x="1930408" y="3753223"/>
                  </a:cubicBezTo>
                  <a:cubicBezTo>
                    <a:pt x="1960288" y="3766029"/>
                    <a:pt x="1977396" y="3774732"/>
                    <a:pt x="2008102" y="3783106"/>
                  </a:cubicBezTo>
                  <a:cubicBezTo>
                    <a:pt x="2017902" y="3785779"/>
                    <a:pt x="2028087" y="3786798"/>
                    <a:pt x="2037985" y="3789082"/>
                  </a:cubicBezTo>
                  <a:cubicBezTo>
                    <a:pt x="2053992" y="3792776"/>
                    <a:pt x="2069860" y="3797051"/>
                    <a:pt x="2085797" y="3801035"/>
                  </a:cubicBezTo>
                  <a:lnTo>
                    <a:pt x="2133608" y="3812988"/>
                  </a:lnTo>
                  <a:cubicBezTo>
                    <a:pt x="2147553" y="3814980"/>
                    <a:pt x="2161406" y="3817795"/>
                    <a:pt x="2175444" y="3818965"/>
                  </a:cubicBezTo>
                  <a:cubicBezTo>
                    <a:pt x="2209252" y="3821782"/>
                    <a:pt x="2243177" y="3822949"/>
                    <a:pt x="2277044" y="3824941"/>
                  </a:cubicBezTo>
                  <a:cubicBezTo>
                    <a:pt x="2298958" y="3828925"/>
                    <a:pt x="2320684" y="3834131"/>
                    <a:pt x="2342785" y="3836894"/>
                  </a:cubicBezTo>
                  <a:cubicBezTo>
                    <a:pt x="2368559" y="3840116"/>
                    <a:pt x="2394633" y="3840285"/>
                    <a:pt x="2420479" y="3842870"/>
                  </a:cubicBezTo>
                  <a:cubicBezTo>
                    <a:pt x="2434496" y="3844272"/>
                    <a:pt x="2448369" y="3846855"/>
                    <a:pt x="2462314" y="3848847"/>
                  </a:cubicBezTo>
                  <a:cubicBezTo>
                    <a:pt x="2516102" y="3846855"/>
                    <a:pt x="2570548" y="3851486"/>
                    <a:pt x="2623679" y="3842870"/>
                  </a:cubicBezTo>
                  <a:cubicBezTo>
                    <a:pt x="2645665" y="3839305"/>
                    <a:pt x="2661603" y="3817356"/>
                    <a:pt x="2683444" y="3812988"/>
                  </a:cubicBezTo>
                  <a:lnTo>
                    <a:pt x="2713326" y="3807012"/>
                  </a:lnTo>
                  <a:cubicBezTo>
                    <a:pt x="2753746" y="3776696"/>
                    <a:pt x="2722007" y="3795669"/>
                    <a:pt x="2785044" y="3777129"/>
                  </a:cubicBezTo>
                  <a:cubicBezTo>
                    <a:pt x="2901389" y="3742910"/>
                    <a:pt x="2796695" y="3769735"/>
                    <a:pt x="2862738" y="3753223"/>
                  </a:cubicBezTo>
                  <a:cubicBezTo>
                    <a:pt x="2905376" y="3724797"/>
                    <a:pt x="2848234" y="3760261"/>
                    <a:pt x="2922502" y="3729317"/>
                  </a:cubicBezTo>
                  <a:cubicBezTo>
                    <a:pt x="2933225" y="3724849"/>
                    <a:pt x="2942187" y="3716950"/>
                    <a:pt x="2952385" y="3711388"/>
                  </a:cubicBezTo>
                  <a:cubicBezTo>
                    <a:pt x="2964117" y="3704989"/>
                    <a:pt x="2976110" y="3699059"/>
                    <a:pt x="2988244" y="3693459"/>
                  </a:cubicBezTo>
                  <a:cubicBezTo>
                    <a:pt x="3029938" y="3674215"/>
                    <a:pt x="3035909" y="3675613"/>
                    <a:pt x="3077891" y="3651623"/>
                  </a:cubicBezTo>
                  <a:cubicBezTo>
                    <a:pt x="3122558" y="3626099"/>
                    <a:pt x="3101895" y="3633627"/>
                    <a:pt x="3137655" y="3609788"/>
                  </a:cubicBezTo>
                  <a:cubicBezTo>
                    <a:pt x="3147320" y="3603345"/>
                    <a:pt x="3158245" y="3598829"/>
                    <a:pt x="3167538" y="3591859"/>
                  </a:cubicBezTo>
                  <a:cubicBezTo>
                    <a:pt x="3258046" y="3523979"/>
                    <a:pt x="3163401" y="3588334"/>
                    <a:pt x="3245232" y="3520141"/>
                  </a:cubicBezTo>
                  <a:cubicBezTo>
                    <a:pt x="3268188" y="3501011"/>
                    <a:pt x="3293043" y="3484282"/>
                    <a:pt x="3316949" y="3466353"/>
                  </a:cubicBezTo>
                  <a:lnTo>
                    <a:pt x="3340855" y="3448423"/>
                  </a:lnTo>
                  <a:cubicBezTo>
                    <a:pt x="3402975" y="3324188"/>
                    <a:pt x="3338821" y="3441086"/>
                    <a:pt x="3400620" y="3352800"/>
                  </a:cubicBezTo>
                  <a:cubicBezTo>
                    <a:pt x="3405729" y="3345501"/>
                    <a:pt x="3408886" y="3337005"/>
                    <a:pt x="3412573" y="3328894"/>
                  </a:cubicBezTo>
                  <a:cubicBezTo>
                    <a:pt x="3423608" y="3304617"/>
                    <a:pt x="3440057" y="3260773"/>
                    <a:pt x="3454408" y="3239247"/>
                  </a:cubicBezTo>
                  <a:cubicBezTo>
                    <a:pt x="3526344" y="3131344"/>
                    <a:pt x="3459174" y="3255839"/>
                    <a:pt x="3514173" y="3161553"/>
                  </a:cubicBezTo>
                  <a:cubicBezTo>
                    <a:pt x="3560809" y="3081604"/>
                    <a:pt x="3501949" y="3172626"/>
                    <a:pt x="3550032" y="3083859"/>
                  </a:cubicBezTo>
                  <a:cubicBezTo>
                    <a:pt x="3568746" y="3049310"/>
                    <a:pt x="3582014" y="3010043"/>
                    <a:pt x="3609797" y="2982259"/>
                  </a:cubicBezTo>
                  <a:cubicBezTo>
                    <a:pt x="3617765" y="2974290"/>
                    <a:pt x="3626662" y="2967153"/>
                    <a:pt x="3633702" y="2958353"/>
                  </a:cubicBezTo>
                  <a:cubicBezTo>
                    <a:pt x="3642676" y="2947135"/>
                    <a:pt x="3649370" y="2934263"/>
                    <a:pt x="3657608" y="2922494"/>
                  </a:cubicBezTo>
                  <a:cubicBezTo>
                    <a:pt x="3663320" y="2914334"/>
                    <a:pt x="3670259" y="2907035"/>
                    <a:pt x="3675538" y="2898588"/>
                  </a:cubicBezTo>
                  <a:cubicBezTo>
                    <a:pt x="3701760" y="2856633"/>
                    <a:pt x="3671240" y="2890933"/>
                    <a:pt x="3705420" y="2856753"/>
                  </a:cubicBezTo>
                  <a:cubicBezTo>
                    <a:pt x="3707412" y="2850776"/>
                    <a:pt x="3708580" y="2844458"/>
                    <a:pt x="3711397" y="2838823"/>
                  </a:cubicBezTo>
                  <a:cubicBezTo>
                    <a:pt x="3724630" y="2812357"/>
                    <a:pt x="3738902" y="2795418"/>
                    <a:pt x="3759208" y="2773082"/>
                  </a:cubicBezTo>
                  <a:cubicBezTo>
                    <a:pt x="3768684" y="2762659"/>
                    <a:pt x="3779130" y="2753161"/>
                    <a:pt x="3789091" y="2743200"/>
                  </a:cubicBezTo>
                  <a:cubicBezTo>
                    <a:pt x="3801911" y="2704737"/>
                    <a:pt x="3785016" y="2746514"/>
                    <a:pt x="3812997" y="2707341"/>
                  </a:cubicBezTo>
                  <a:cubicBezTo>
                    <a:pt x="3818175" y="2700091"/>
                    <a:pt x="3819604" y="2690562"/>
                    <a:pt x="3824949" y="2683435"/>
                  </a:cubicBezTo>
                  <a:cubicBezTo>
                    <a:pt x="3858982" y="2638056"/>
                    <a:pt x="3853896" y="2679332"/>
                    <a:pt x="3890691" y="2605741"/>
                  </a:cubicBezTo>
                  <a:cubicBezTo>
                    <a:pt x="3896667" y="2593788"/>
                    <a:pt x="3903090" y="2582048"/>
                    <a:pt x="3908620" y="2569882"/>
                  </a:cubicBezTo>
                  <a:cubicBezTo>
                    <a:pt x="3913059" y="2560116"/>
                    <a:pt x="3915436" y="2549418"/>
                    <a:pt x="3920573" y="2540000"/>
                  </a:cubicBezTo>
                  <a:cubicBezTo>
                    <a:pt x="3927452" y="2527388"/>
                    <a:pt x="3944479" y="2504141"/>
                    <a:pt x="3944479" y="2504141"/>
                  </a:cubicBezTo>
                  <a:cubicBezTo>
                    <a:pt x="3956112" y="2469240"/>
                    <a:pt x="3943100" y="2503036"/>
                    <a:pt x="3962408" y="2468282"/>
                  </a:cubicBezTo>
                  <a:cubicBezTo>
                    <a:pt x="3968898" y="2456600"/>
                    <a:pt x="3974361" y="2444376"/>
                    <a:pt x="3980338" y="2432423"/>
                  </a:cubicBezTo>
                  <a:cubicBezTo>
                    <a:pt x="3984300" y="2416575"/>
                    <a:pt x="3993824" y="2377344"/>
                    <a:pt x="3998267" y="2366682"/>
                  </a:cubicBezTo>
                  <a:cubicBezTo>
                    <a:pt x="4035700" y="2276846"/>
                    <a:pt x="3998969" y="2394461"/>
                    <a:pt x="4028149" y="2306917"/>
                  </a:cubicBezTo>
                  <a:cubicBezTo>
                    <a:pt x="4048116" y="2247015"/>
                    <a:pt x="4033599" y="2285117"/>
                    <a:pt x="4046079" y="2235200"/>
                  </a:cubicBezTo>
                  <a:cubicBezTo>
                    <a:pt x="4049597" y="2221130"/>
                    <a:pt x="4054216" y="2207357"/>
                    <a:pt x="4058032" y="2193365"/>
                  </a:cubicBezTo>
                  <a:cubicBezTo>
                    <a:pt x="4060193" y="2185441"/>
                    <a:pt x="4061411" y="2177251"/>
                    <a:pt x="4064008" y="2169459"/>
                  </a:cubicBezTo>
                  <a:cubicBezTo>
                    <a:pt x="4067400" y="2159281"/>
                    <a:pt x="4072568" y="2149754"/>
                    <a:pt x="4075961" y="2139576"/>
                  </a:cubicBezTo>
                  <a:cubicBezTo>
                    <a:pt x="4078559" y="2131784"/>
                    <a:pt x="4079578" y="2123538"/>
                    <a:pt x="4081938" y="2115670"/>
                  </a:cubicBezTo>
                  <a:cubicBezTo>
                    <a:pt x="4085559" y="2103602"/>
                    <a:pt x="4090430" y="2091926"/>
                    <a:pt x="4093891" y="2079812"/>
                  </a:cubicBezTo>
                  <a:cubicBezTo>
                    <a:pt x="4098404" y="2064016"/>
                    <a:pt x="4105844" y="2032000"/>
                    <a:pt x="4105844" y="2032000"/>
                  </a:cubicBezTo>
                  <a:cubicBezTo>
                    <a:pt x="4107836" y="2012078"/>
                    <a:pt x="4108989" y="1992055"/>
                    <a:pt x="4111820" y="1972235"/>
                  </a:cubicBezTo>
                  <a:cubicBezTo>
                    <a:pt x="4112982" y="1964104"/>
                    <a:pt x="4116890" y="1956493"/>
                    <a:pt x="4117797" y="1948329"/>
                  </a:cubicBezTo>
                  <a:cubicBezTo>
                    <a:pt x="4120885" y="1920539"/>
                    <a:pt x="4120506" y="1892429"/>
                    <a:pt x="4123773" y="1864659"/>
                  </a:cubicBezTo>
                  <a:cubicBezTo>
                    <a:pt x="4124509" y="1858402"/>
                    <a:pt x="4128382" y="1852879"/>
                    <a:pt x="4129749" y="1846729"/>
                  </a:cubicBezTo>
                  <a:cubicBezTo>
                    <a:pt x="4132378" y="1834900"/>
                    <a:pt x="4133734" y="1822823"/>
                    <a:pt x="4135726" y="1810870"/>
                  </a:cubicBezTo>
                  <a:cubicBezTo>
                    <a:pt x="4133734" y="1701302"/>
                    <a:pt x="4133526" y="1591686"/>
                    <a:pt x="4129749" y="1482165"/>
                  </a:cubicBezTo>
                  <a:cubicBezTo>
                    <a:pt x="4129532" y="1475869"/>
                    <a:pt x="4125504" y="1470293"/>
                    <a:pt x="4123773" y="1464235"/>
                  </a:cubicBezTo>
                  <a:cubicBezTo>
                    <a:pt x="4119439" y="1449063"/>
                    <a:pt x="4117964" y="1436735"/>
                    <a:pt x="4111820" y="1422400"/>
                  </a:cubicBezTo>
                  <a:cubicBezTo>
                    <a:pt x="4108310" y="1414211"/>
                    <a:pt x="4103176" y="1406766"/>
                    <a:pt x="4099867" y="1398494"/>
                  </a:cubicBezTo>
                  <a:cubicBezTo>
                    <a:pt x="4095188" y="1386796"/>
                    <a:pt x="4091898" y="1374588"/>
                    <a:pt x="4087914" y="1362635"/>
                  </a:cubicBezTo>
                  <a:cubicBezTo>
                    <a:pt x="4085922" y="1356659"/>
                    <a:pt x="4083466" y="1350817"/>
                    <a:pt x="4081938" y="1344706"/>
                  </a:cubicBezTo>
                  <a:cubicBezTo>
                    <a:pt x="4077954" y="1328769"/>
                    <a:pt x="4075753" y="1312276"/>
                    <a:pt x="4069985" y="1296894"/>
                  </a:cubicBezTo>
                  <a:cubicBezTo>
                    <a:pt x="4059127" y="1267939"/>
                    <a:pt x="4054350" y="1248774"/>
                    <a:pt x="4028149" y="1237129"/>
                  </a:cubicBezTo>
                  <a:cubicBezTo>
                    <a:pt x="4016636" y="1232012"/>
                    <a:pt x="4004646" y="1227647"/>
                    <a:pt x="3992291" y="1225176"/>
                  </a:cubicBezTo>
                  <a:cubicBezTo>
                    <a:pt x="3982330" y="1223184"/>
                    <a:pt x="3972263" y="1221664"/>
                    <a:pt x="3962408" y="1219200"/>
                  </a:cubicBezTo>
                  <a:cubicBezTo>
                    <a:pt x="3956296" y="1217672"/>
                    <a:pt x="3957428" y="1203262"/>
                    <a:pt x="3920573" y="120127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9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56000" y="1524000"/>
            <a:ext cx="5080000" cy="3896659"/>
            <a:chOff x="3556000" y="1524000"/>
            <a:chExt cx="5080000" cy="38966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4034560" y="1775012"/>
              <a:ext cx="3902193" cy="3645647"/>
            </a:xfrm>
            <a:custGeom>
              <a:avLst/>
              <a:gdLst>
                <a:gd name="connsiteX0" fmla="*/ 3370287 w 3902193"/>
                <a:gd name="connsiteY0" fmla="*/ 896470 h 3645647"/>
                <a:gd name="connsiteX1" fmla="*/ 3274664 w 3902193"/>
                <a:gd name="connsiteY1" fmla="*/ 884517 h 3645647"/>
                <a:gd name="connsiteX2" fmla="*/ 3256734 w 3902193"/>
                <a:gd name="connsiteY2" fmla="*/ 872564 h 3645647"/>
                <a:gd name="connsiteX3" fmla="*/ 3065487 w 3902193"/>
                <a:gd name="connsiteY3" fmla="*/ 878541 h 3645647"/>
                <a:gd name="connsiteX4" fmla="*/ 3005722 w 3902193"/>
                <a:gd name="connsiteY4" fmla="*/ 896470 h 3645647"/>
                <a:gd name="connsiteX5" fmla="*/ 2951934 w 3902193"/>
                <a:gd name="connsiteY5" fmla="*/ 902447 h 3645647"/>
                <a:gd name="connsiteX6" fmla="*/ 2916075 w 3902193"/>
                <a:gd name="connsiteY6" fmla="*/ 920376 h 3645647"/>
                <a:gd name="connsiteX7" fmla="*/ 2856311 w 3902193"/>
                <a:gd name="connsiteY7" fmla="*/ 938306 h 3645647"/>
                <a:gd name="connsiteX8" fmla="*/ 2820452 w 3902193"/>
                <a:gd name="connsiteY8" fmla="*/ 956235 h 3645647"/>
                <a:gd name="connsiteX9" fmla="*/ 2802522 w 3902193"/>
                <a:gd name="connsiteY9" fmla="*/ 968188 h 3645647"/>
                <a:gd name="connsiteX10" fmla="*/ 2766664 w 3902193"/>
                <a:gd name="connsiteY10" fmla="*/ 980141 h 3645647"/>
                <a:gd name="connsiteX11" fmla="*/ 2712875 w 3902193"/>
                <a:gd name="connsiteY11" fmla="*/ 1004047 h 3645647"/>
                <a:gd name="connsiteX12" fmla="*/ 2677016 w 3902193"/>
                <a:gd name="connsiteY12" fmla="*/ 1016000 h 3645647"/>
                <a:gd name="connsiteX13" fmla="*/ 2659087 w 3902193"/>
                <a:gd name="connsiteY13" fmla="*/ 1021976 h 3645647"/>
                <a:gd name="connsiteX14" fmla="*/ 2623228 w 3902193"/>
                <a:gd name="connsiteY14" fmla="*/ 1045882 h 3645647"/>
                <a:gd name="connsiteX15" fmla="*/ 2587369 w 3902193"/>
                <a:gd name="connsiteY15" fmla="*/ 1063812 h 3645647"/>
                <a:gd name="connsiteX16" fmla="*/ 2575416 w 3902193"/>
                <a:gd name="connsiteY16" fmla="*/ 1081741 h 3645647"/>
                <a:gd name="connsiteX17" fmla="*/ 2557487 w 3902193"/>
                <a:gd name="connsiteY17" fmla="*/ 1093694 h 3645647"/>
                <a:gd name="connsiteX18" fmla="*/ 2533581 w 3902193"/>
                <a:gd name="connsiteY18" fmla="*/ 1111623 h 3645647"/>
                <a:gd name="connsiteX19" fmla="*/ 2509675 w 3902193"/>
                <a:gd name="connsiteY19" fmla="*/ 1117600 h 3645647"/>
                <a:gd name="connsiteX20" fmla="*/ 2402099 w 3902193"/>
                <a:gd name="connsiteY20" fmla="*/ 1135529 h 3645647"/>
                <a:gd name="connsiteX21" fmla="*/ 2384169 w 3902193"/>
                <a:gd name="connsiteY21" fmla="*/ 1147482 h 3645647"/>
                <a:gd name="connsiteX22" fmla="*/ 2186946 w 3902193"/>
                <a:gd name="connsiteY22" fmla="*/ 1147482 h 3645647"/>
                <a:gd name="connsiteX23" fmla="*/ 2186946 w 3902193"/>
                <a:gd name="connsiteY23" fmla="*/ 1039906 h 3645647"/>
                <a:gd name="connsiteX24" fmla="*/ 2180969 w 3902193"/>
                <a:gd name="connsiteY24" fmla="*/ 974164 h 3645647"/>
                <a:gd name="connsiteX25" fmla="*/ 2174993 w 3902193"/>
                <a:gd name="connsiteY25" fmla="*/ 956235 h 3645647"/>
                <a:gd name="connsiteX26" fmla="*/ 2139134 w 3902193"/>
                <a:gd name="connsiteY26" fmla="*/ 920376 h 3645647"/>
                <a:gd name="connsiteX27" fmla="*/ 2097299 w 3902193"/>
                <a:gd name="connsiteY27" fmla="*/ 866588 h 3645647"/>
                <a:gd name="connsiteX28" fmla="*/ 2091322 w 3902193"/>
                <a:gd name="connsiteY28" fmla="*/ 848659 h 3645647"/>
                <a:gd name="connsiteX29" fmla="*/ 2031558 w 3902193"/>
                <a:gd name="connsiteY29" fmla="*/ 794870 h 3645647"/>
                <a:gd name="connsiteX30" fmla="*/ 2007652 w 3902193"/>
                <a:gd name="connsiteY30" fmla="*/ 776941 h 3645647"/>
                <a:gd name="connsiteX31" fmla="*/ 1983746 w 3902193"/>
                <a:gd name="connsiteY31" fmla="*/ 759012 h 3645647"/>
                <a:gd name="connsiteX32" fmla="*/ 1953864 w 3902193"/>
                <a:gd name="connsiteY32" fmla="*/ 741082 h 3645647"/>
                <a:gd name="connsiteX33" fmla="*/ 1929958 w 3902193"/>
                <a:gd name="connsiteY33" fmla="*/ 717176 h 3645647"/>
                <a:gd name="connsiteX34" fmla="*/ 1864216 w 3902193"/>
                <a:gd name="connsiteY34" fmla="*/ 669364 h 3645647"/>
                <a:gd name="connsiteX35" fmla="*/ 1804452 w 3902193"/>
                <a:gd name="connsiteY35" fmla="*/ 621553 h 3645647"/>
                <a:gd name="connsiteX36" fmla="*/ 1792499 w 3902193"/>
                <a:gd name="connsiteY36" fmla="*/ 603623 h 3645647"/>
                <a:gd name="connsiteX37" fmla="*/ 1780546 w 3902193"/>
                <a:gd name="connsiteY37" fmla="*/ 579717 h 3645647"/>
                <a:gd name="connsiteX38" fmla="*/ 1756640 w 3902193"/>
                <a:gd name="connsiteY38" fmla="*/ 555812 h 3645647"/>
                <a:gd name="connsiteX39" fmla="*/ 1738711 w 3902193"/>
                <a:gd name="connsiteY39" fmla="*/ 525929 h 3645647"/>
                <a:gd name="connsiteX40" fmla="*/ 1637111 w 3902193"/>
                <a:gd name="connsiteY40" fmla="*/ 430306 h 3645647"/>
                <a:gd name="connsiteX41" fmla="*/ 1595275 w 3902193"/>
                <a:gd name="connsiteY41" fmla="*/ 388470 h 3645647"/>
                <a:gd name="connsiteX42" fmla="*/ 1559416 w 3902193"/>
                <a:gd name="connsiteY42" fmla="*/ 346635 h 3645647"/>
                <a:gd name="connsiteX43" fmla="*/ 1541487 w 3902193"/>
                <a:gd name="connsiteY43" fmla="*/ 334682 h 3645647"/>
                <a:gd name="connsiteX44" fmla="*/ 1481722 w 3902193"/>
                <a:gd name="connsiteY44" fmla="*/ 245035 h 3645647"/>
                <a:gd name="connsiteX45" fmla="*/ 1469769 w 3902193"/>
                <a:gd name="connsiteY45" fmla="*/ 221129 h 3645647"/>
                <a:gd name="connsiteX46" fmla="*/ 1451840 w 3902193"/>
                <a:gd name="connsiteY46" fmla="*/ 203200 h 3645647"/>
                <a:gd name="connsiteX47" fmla="*/ 1344264 w 3902193"/>
                <a:gd name="connsiteY47" fmla="*/ 137459 h 3645647"/>
                <a:gd name="connsiteX48" fmla="*/ 1308405 w 3902193"/>
                <a:gd name="connsiteY48" fmla="*/ 113553 h 3645647"/>
                <a:gd name="connsiteX49" fmla="*/ 1266569 w 3902193"/>
                <a:gd name="connsiteY49" fmla="*/ 95623 h 3645647"/>
                <a:gd name="connsiteX50" fmla="*/ 1230711 w 3902193"/>
                <a:gd name="connsiteY50" fmla="*/ 77694 h 3645647"/>
                <a:gd name="connsiteX51" fmla="*/ 1158993 w 3902193"/>
                <a:gd name="connsiteY51" fmla="*/ 65741 h 3645647"/>
                <a:gd name="connsiteX52" fmla="*/ 1123134 w 3902193"/>
                <a:gd name="connsiteY52" fmla="*/ 59764 h 3645647"/>
                <a:gd name="connsiteX53" fmla="*/ 1015558 w 3902193"/>
                <a:gd name="connsiteY53" fmla="*/ 41835 h 3645647"/>
                <a:gd name="connsiteX54" fmla="*/ 913958 w 3902193"/>
                <a:gd name="connsiteY54" fmla="*/ 35859 h 3645647"/>
                <a:gd name="connsiteX55" fmla="*/ 878099 w 3902193"/>
                <a:gd name="connsiteY55" fmla="*/ 29882 h 3645647"/>
                <a:gd name="connsiteX56" fmla="*/ 836264 w 3902193"/>
                <a:gd name="connsiteY56" fmla="*/ 17929 h 3645647"/>
                <a:gd name="connsiteX57" fmla="*/ 692828 w 3902193"/>
                <a:gd name="connsiteY57" fmla="*/ 5976 h 3645647"/>
                <a:gd name="connsiteX58" fmla="*/ 639040 w 3902193"/>
                <a:gd name="connsiteY58" fmla="*/ 0 h 3645647"/>
                <a:gd name="connsiteX59" fmla="*/ 250569 w 3902193"/>
                <a:gd name="connsiteY59" fmla="*/ 5976 h 3645647"/>
                <a:gd name="connsiteX60" fmla="*/ 202758 w 3902193"/>
                <a:gd name="connsiteY60" fmla="*/ 17929 h 3645647"/>
                <a:gd name="connsiteX61" fmla="*/ 172875 w 3902193"/>
                <a:gd name="connsiteY61" fmla="*/ 41835 h 3645647"/>
                <a:gd name="connsiteX62" fmla="*/ 154946 w 3902193"/>
                <a:gd name="connsiteY62" fmla="*/ 53788 h 3645647"/>
                <a:gd name="connsiteX63" fmla="*/ 142993 w 3902193"/>
                <a:gd name="connsiteY63" fmla="*/ 77694 h 3645647"/>
                <a:gd name="connsiteX64" fmla="*/ 89205 w 3902193"/>
                <a:gd name="connsiteY64" fmla="*/ 143435 h 3645647"/>
                <a:gd name="connsiteX65" fmla="*/ 53346 w 3902193"/>
                <a:gd name="connsiteY65" fmla="*/ 197223 h 3645647"/>
                <a:gd name="connsiteX66" fmla="*/ 41393 w 3902193"/>
                <a:gd name="connsiteY66" fmla="*/ 233082 h 3645647"/>
                <a:gd name="connsiteX67" fmla="*/ 35416 w 3902193"/>
                <a:gd name="connsiteY67" fmla="*/ 256988 h 3645647"/>
                <a:gd name="connsiteX68" fmla="*/ 17487 w 3902193"/>
                <a:gd name="connsiteY68" fmla="*/ 262964 h 3645647"/>
                <a:gd name="connsiteX69" fmla="*/ 11511 w 3902193"/>
                <a:gd name="connsiteY69" fmla="*/ 286870 h 3645647"/>
                <a:gd name="connsiteX70" fmla="*/ 11511 w 3902193"/>
                <a:gd name="connsiteY70" fmla="*/ 717176 h 3645647"/>
                <a:gd name="connsiteX71" fmla="*/ 23464 w 3902193"/>
                <a:gd name="connsiteY71" fmla="*/ 1027953 h 3645647"/>
                <a:gd name="connsiteX72" fmla="*/ 29440 w 3902193"/>
                <a:gd name="connsiteY72" fmla="*/ 1075764 h 3645647"/>
                <a:gd name="connsiteX73" fmla="*/ 53346 w 3902193"/>
                <a:gd name="connsiteY73" fmla="*/ 1177364 h 3645647"/>
                <a:gd name="connsiteX74" fmla="*/ 65299 w 3902193"/>
                <a:gd name="connsiteY74" fmla="*/ 1207247 h 3645647"/>
                <a:gd name="connsiteX75" fmla="*/ 77252 w 3902193"/>
                <a:gd name="connsiteY75" fmla="*/ 1225176 h 3645647"/>
                <a:gd name="connsiteX76" fmla="*/ 101158 w 3902193"/>
                <a:gd name="connsiteY76" fmla="*/ 1320800 h 3645647"/>
                <a:gd name="connsiteX77" fmla="*/ 119087 w 3902193"/>
                <a:gd name="connsiteY77" fmla="*/ 1410447 h 3645647"/>
                <a:gd name="connsiteX78" fmla="*/ 137016 w 3902193"/>
                <a:gd name="connsiteY78" fmla="*/ 1488141 h 3645647"/>
                <a:gd name="connsiteX79" fmla="*/ 148969 w 3902193"/>
                <a:gd name="connsiteY79" fmla="*/ 1655482 h 3645647"/>
                <a:gd name="connsiteX80" fmla="*/ 154946 w 3902193"/>
                <a:gd name="connsiteY80" fmla="*/ 1691341 h 3645647"/>
                <a:gd name="connsiteX81" fmla="*/ 178852 w 3902193"/>
                <a:gd name="connsiteY81" fmla="*/ 1798917 h 3645647"/>
                <a:gd name="connsiteX82" fmla="*/ 190805 w 3902193"/>
                <a:gd name="connsiteY82" fmla="*/ 2121647 h 3645647"/>
                <a:gd name="connsiteX83" fmla="*/ 196781 w 3902193"/>
                <a:gd name="connsiteY83" fmla="*/ 2211294 h 3645647"/>
                <a:gd name="connsiteX84" fmla="*/ 208734 w 3902193"/>
                <a:gd name="connsiteY84" fmla="*/ 2283012 h 3645647"/>
                <a:gd name="connsiteX85" fmla="*/ 244593 w 3902193"/>
                <a:gd name="connsiteY85" fmla="*/ 2468282 h 3645647"/>
                <a:gd name="connsiteX86" fmla="*/ 322287 w 3902193"/>
                <a:gd name="connsiteY86" fmla="*/ 2743200 h 3645647"/>
                <a:gd name="connsiteX87" fmla="*/ 340216 w 3902193"/>
                <a:gd name="connsiteY87" fmla="*/ 2791012 h 3645647"/>
                <a:gd name="connsiteX88" fmla="*/ 358146 w 3902193"/>
                <a:gd name="connsiteY88" fmla="*/ 2820894 h 3645647"/>
                <a:gd name="connsiteX89" fmla="*/ 364122 w 3902193"/>
                <a:gd name="connsiteY89" fmla="*/ 2838823 h 3645647"/>
                <a:gd name="connsiteX90" fmla="*/ 429864 w 3902193"/>
                <a:gd name="connsiteY90" fmla="*/ 2910541 h 3645647"/>
                <a:gd name="connsiteX91" fmla="*/ 507558 w 3902193"/>
                <a:gd name="connsiteY91" fmla="*/ 2958353 h 3645647"/>
                <a:gd name="connsiteX92" fmla="*/ 591228 w 3902193"/>
                <a:gd name="connsiteY92" fmla="*/ 3024094 h 3645647"/>
                <a:gd name="connsiteX93" fmla="*/ 698805 w 3902193"/>
                <a:gd name="connsiteY93" fmla="*/ 3095812 h 3645647"/>
                <a:gd name="connsiteX94" fmla="*/ 734664 w 3902193"/>
                <a:gd name="connsiteY94" fmla="*/ 3107764 h 3645647"/>
                <a:gd name="connsiteX95" fmla="*/ 794428 w 3902193"/>
                <a:gd name="connsiteY95" fmla="*/ 3137647 h 3645647"/>
                <a:gd name="connsiteX96" fmla="*/ 896028 w 3902193"/>
                <a:gd name="connsiteY96" fmla="*/ 3173506 h 3645647"/>
                <a:gd name="connsiteX97" fmla="*/ 1003605 w 3902193"/>
                <a:gd name="connsiteY97" fmla="*/ 3197412 h 3645647"/>
                <a:gd name="connsiteX98" fmla="*/ 1081299 w 3902193"/>
                <a:gd name="connsiteY98" fmla="*/ 3239247 h 3645647"/>
                <a:gd name="connsiteX99" fmla="*/ 1164969 w 3902193"/>
                <a:gd name="connsiteY99" fmla="*/ 3263153 h 3645647"/>
                <a:gd name="connsiteX100" fmla="*/ 1248640 w 3902193"/>
                <a:gd name="connsiteY100" fmla="*/ 3293035 h 3645647"/>
                <a:gd name="connsiteX101" fmla="*/ 1308405 w 3902193"/>
                <a:gd name="connsiteY101" fmla="*/ 3322917 h 3645647"/>
                <a:gd name="connsiteX102" fmla="*/ 1362193 w 3902193"/>
                <a:gd name="connsiteY102" fmla="*/ 3346823 h 3645647"/>
                <a:gd name="connsiteX103" fmla="*/ 1380122 w 3902193"/>
                <a:gd name="connsiteY103" fmla="*/ 3358776 h 3645647"/>
                <a:gd name="connsiteX104" fmla="*/ 1433911 w 3902193"/>
                <a:gd name="connsiteY104" fmla="*/ 3382682 h 3645647"/>
                <a:gd name="connsiteX105" fmla="*/ 1511605 w 3902193"/>
                <a:gd name="connsiteY105" fmla="*/ 3418541 h 3645647"/>
                <a:gd name="connsiteX106" fmla="*/ 1625158 w 3902193"/>
                <a:gd name="connsiteY106" fmla="*/ 3490259 h 3645647"/>
                <a:gd name="connsiteX107" fmla="*/ 1655040 w 3902193"/>
                <a:gd name="connsiteY107" fmla="*/ 3514164 h 3645647"/>
                <a:gd name="connsiteX108" fmla="*/ 1690899 w 3902193"/>
                <a:gd name="connsiteY108" fmla="*/ 3520141 h 3645647"/>
                <a:gd name="connsiteX109" fmla="*/ 1816405 w 3902193"/>
                <a:gd name="connsiteY109" fmla="*/ 3556000 h 3645647"/>
                <a:gd name="connsiteX110" fmla="*/ 1929958 w 3902193"/>
                <a:gd name="connsiteY110" fmla="*/ 3585882 h 3645647"/>
                <a:gd name="connsiteX111" fmla="*/ 2031558 w 3902193"/>
                <a:gd name="connsiteY111" fmla="*/ 3621741 h 3645647"/>
                <a:gd name="connsiteX112" fmla="*/ 2198899 w 3902193"/>
                <a:gd name="connsiteY112" fmla="*/ 3645647 h 3645647"/>
                <a:gd name="connsiteX113" fmla="*/ 2437958 w 3902193"/>
                <a:gd name="connsiteY113" fmla="*/ 3639670 h 3645647"/>
                <a:gd name="connsiteX114" fmla="*/ 2485769 w 3902193"/>
                <a:gd name="connsiteY114" fmla="*/ 3621741 h 3645647"/>
                <a:gd name="connsiteX115" fmla="*/ 2545534 w 3902193"/>
                <a:gd name="connsiteY115" fmla="*/ 3597835 h 3645647"/>
                <a:gd name="connsiteX116" fmla="*/ 2682993 w 3902193"/>
                <a:gd name="connsiteY116" fmla="*/ 3544047 h 3645647"/>
                <a:gd name="connsiteX117" fmla="*/ 2772640 w 3902193"/>
                <a:gd name="connsiteY117" fmla="*/ 3484282 h 3645647"/>
                <a:gd name="connsiteX118" fmla="*/ 2802522 w 3902193"/>
                <a:gd name="connsiteY118" fmla="*/ 3466353 h 3645647"/>
                <a:gd name="connsiteX119" fmla="*/ 2862287 w 3902193"/>
                <a:gd name="connsiteY119" fmla="*/ 3394635 h 3645647"/>
                <a:gd name="connsiteX120" fmla="*/ 2898146 w 3902193"/>
                <a:gd name="connsiteY120" fmla="*/ 3352800 h 3645647"/>
                <a:gd name="connsiteX121" fmla="*/ 2945958 w 3902193"/>
                <a:gd name="connsiteY121" fmla="*/ 3299012 h 3645647"/>
                <a:gd name="connsiteX122" fmla="*/ 2963887 w 3902193"/>
                <a:gd name="connsiteY122" fmla="*/ 3269129 h 3645647"/>
                <a:gd name="connsiteX123" fmla="*/ 2993769 w 3902193"/>
                <a:gd name="connsiteY123" fmla="*/ 3239247 h 3645647"/>
                <a:gd name="connsiteX124" fmla="*/ 3011699 w 3902193"/>
                <a:gd name="connsiteY124" fmla="*/ 3209364 h 3645647"/>
                <a:gd name="connsiteX125" fmla="*/ 3071464 w 3902193"/>
                <a:gd name="connsiteY125" fmla="*/ 3131670 h 3645647"/>
                <a:gd name="connsiteX126" fmla="*/ 3119275 w 3902193"/>
                <a:gd name="connsiteY126" fmla="*/ 3059953 h 3645647"/>
                <a:gd name="connsiteX127" fmla="*/ 3161111 w 3902193"/>
                <a:gd name="connsiteY127" fmla="*/ 3012141 h 3645647"/>
                <a:gd name="connsiteX128" fmla="*/ 3190993 w 3902193"/>
                <a:gd name="connsiteY128" fmla="*/ 2982259 h 3645647"/>
                <a:gd name="connsiteX129" fmla="*/ 3262711 w 3902193"/>
                <a:gd name="connsiteY129" fmla="*/ 2874682 h 3645647"/>
                <a:gd name="connsiteX130" fmla="*/ 3292593 w 3902193"/>
                <a:gd name="connsiteY130" fmla="*/ 2844800 h 3645647"/>
                <a:gd name="connsiteX131" fmla="*/ 3328452 w 3902193"/>
                <a:gd name="connsiteY131" fmla="*/ 2785035 h 3645647"/>
                <a:gd name="connsiteX132" fmla="*/ 3406146 w 3902193"/>
                <a:gd name="connsiteY132" fmla="*/ 2707341 h 3645647"/>
                <a:gd name="connsiteX133" fmla="*/ 3471887 w 3902193"/>
                <a:gd name="connsiteY133" fmla="*/ 2605741 h 3645647"/>
                <a:gd name="connsiteX134" fmla="*/ 3483840 w 3902193"/>
                <a:gd name="connsiteY134" fmla="*/ 2581835 h 3645647"/>
                <a:gd name="connsiteX135" fmla="*/ 3585440 w 3902193"/>
                <a:gd name="connsiteY135" fmla="*/ 2450353 h 3645647"/>
                <a:gd name="connsiteX136" fmla="*/ 3615322 w 3902193"/>
                <a:gd name="connsiteY136" fmla="*/ 2426447 h 3645647"/>
                <a:gd name="connsiteX137" fmla="*/ 3663134 w 3902193"/>
                <a:gd name="connsiteY137" fmla="*/ 2348753 h 3645647"/>
                <a:gd name="connsiteX138" fmla="*/ 3734852 w 3902193"/>
                <a:gd name="connsiteY138" fmla="*/ 2253129 h 3645647"/>
                <a:gd name="connsiteX139" fmla="*/ 3770711 w 3902193"/>
                <a:gd name="connsiteY139" fmla="*/ 2205317 h 3645647"/>
                <a:gd name="connsiteX140" fmla="*/ 3794616 w 3902193"/>
                <a:gd name="connsiteY140" fmla="*/ 2169459 h 3645647"/>
                <a:gd name="connsiteX141" fmla="*/ 3818522 w 3902193"/>
                <a:gd name="connsiteY141" fmla="*/ 2103717 h 3645647"/>
                <a:gd name="connsiteX142" fmla="*/ 3824499 w 3902193"/>
                <a:gd name="connsiteY142" fmla="*/ 2073835 h 3645647"/>
                <a:gd name="connsiteX143" fmla="*/ 3836452 w 3902193"/>
                <a:gd name="connsiteY143" fmla="*/ 2020047 h 3645647"/>
                <a:gd name="connsiteX144" fmla="*/ 3842428 w 3902193"/>
                <a:gd name="connsiteY144" fmla="*/ 1978212 h 3645647"/>
                <a:gd name="connsiteX145" fmla="*/ 3854381 w 3902193"/>
                <a:gd name="connsiteY145" fmla="*/ 1888564 h 3645647"/>
                <a:gd name="connsiteX146" fmla="*/ 3872311 w 3902193"/>
                <a:gd name="connsiteY146" fmla="*/ 1757082 h 3645647"/>
                <a:gd name="connsiteX147" fmla="*/ 3878287 w 3902193"/>
                <a:gd name="connsiteY147" fmla="*/ 1721223 h 3645647"/>
                <a:gd name="connsiteX148" fmla="*/ 3884264 w 3902193"/>
                <a:gd name="connsiteY148" fmla="*/ 1649506 h 3645647"/>
                <a:gd name="connsiteX149" fmla="*/ 3896216 w 3902193"/>
                <a:gd name="connsiteY149" fmla="*/ 1565835 h 3645647"/>
                <a:gd name="connsiteX150" fmla="*/ 3902193 w 3902193"/>
                <a:gd name="connsiteY150" fmla="*/ 1535953 h 3645647"/>
                <a:gd name="connsiteX151" fmla="*/ 3884264 w 3902193"/>
                <a:gd name="connsiteY151" fmla="*/ 1428376 h 3645647"/>
                <a:gd name="connsiteX152" fmla="*/ 3836452 w 3902193"/>
                <a:gd name="connsiteY152" fmla="*/ 1350682 h 3645647"/>
                <a:gd name="connsiteX153" fmla="*/ 3794616 w 3902193"/>
                <a:gd name="connsiteY153" fmla="*/ 1290917 h 3645647"/>
                <a:gd name="connsiteX154" fmla="*/ 3776687 w 3902193"/>
                <a:gd name="connsiteY154" fmla="*/ 1278964 h 3645647"/>
                <a:gd name="connsiteX155" fmla="*/ 3734852 w 3902193"/>
                <a:gd name="connsiteY155" fmla="*/ 1237129 h 3645647"/>
                <a:gd name="connsiteX156" fmla="*/ 3698993 w 3902193"/>
                <a:gd name="connsiteY156" fmla="*/ 1219200 h 3645647"/>
                <a:gd name="connsiteX157" fmla="*/ 3681064 w 3902193"/>
                <a:gd name="connsiteY157" fmla="*/ 1201270 h 3645647"/>
                <a:gd name="connsiteX158" fmla="*/ 3669111 w 3902193"/>
                <a:gd name="connsiteY158" fmla="*/ 1183341 h 3645647"/>
                <a:gd name="connsiteX159" fmla="*/ 3651181 w 3902193"/>
                <a:gd name="connsiteY159" fmla="*/ 1171388 h 3645647"/>
                <a:gd name="connsiteX160" fmla="*/ 3639228 w 3902193"/>
                <a:gd name="connsiteY160" fmla="*/ 1135529 h 3645647"/>
                <a:gd name="connsiteX161" fmla="*/ 3627275 w 3902193"/>
                <a:gd name="connsiteY161" fmla="*/ 1063812 h 3645647"/>
                <a:gd name="connsiteX162" fmla="*/ 3615322 w 3902193"/>
                <a:gd name="connsiteY162" fmla="*/ 1039906 h 3645647"/>
                <a:gd name="connsiteX163" fmla="*/ 3591416 w 3902193"/>
                <a:gd name="connsiteY163" fmla="*/ 1021976 h 3645647"/>
                <a:gd name="connsiteX164" fmla="*/ 3579464 w 3902193"/>
                <a:gd name="connsiteY164" fmla="*/ 1004047 h 3645647"/>
                <a:gd name="connsiteX165" fmla="*/ 3555558 w 3902193"/>
                <a:gd name="connsiteY165" fmla="*/ 986117 h 3645647"/>
                <a:gd name="connsiteX166" fmla="*/ 3537628 w 3902193"/>
                <a:gd name="connsiteY166" fmla="*/ 968188 h 3645647"/>
                <a:gd name="connsiteX167" fmla="*/ 3525675 w 3902193"/>
                <a:gd name="connsiteY167" fmla="*/ 944282 h 3645647"/>
                <a:gd name="connsiteX168" fmla="*/ 3471887 w 3902193"/>
                <a:gd name="connsiteY168" fmla="*/ 926353 h 3645647"/>
                <a:gd name="connsiteX169" fmla="*/ 3424075 w 3902193"/>
                <a:gd name="connsiteY169" fmla="*/ 920376 h 3645647"/>
                <a:gd name="connsiteX170" fmla="*/ 3370287 w 3902193"/>
                <a:gd name="connsiteY170" fmla="*/ 896470 h 364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3902193" h="3645647">
                  <a:moveTo>
                    <a:pt x="3370287" y="896470"/>
                  </a:moveTo>
                  <a:cubicBezTo>
                    <a:pt x="3345385" y="890494"/>
                    <a:pt x="3300467" y="897419"/>
                    <a:pt x="3274664" y="884517"/>
                  </a:cubicBezTo>
                  <a:cubicBezTo>
                    <a:pt x="3268239" y="881305"/>
                    <a:pt x="3262711" y="876548"/>
                    <a:pt x="3256734" y="872564"/>
                  </a:cubicBezTo>
                  <a:cubicBezTo>
                    <a:pt x="3192985" y="874556"/>
                    <a:pt x="3129169" y="875003"/>
                    <a:pt x="3065487" y="878541"/>
                  </a:cubicBezTo>
                  <a:cubicBezTo>
                    <a:pt x="3041972" y="879847"/>
                    <a:pt x="3030024" y="893769"/>
                    <a:pt x="3005722" y="896470"/>
                  </a:cubicBezTo>
                  <a:lnTo>
                    <a:pt x="2951934" y="902447"/>
                  </a:lnTo>
                  <a:cubicBezTo>
                    <a:pt x="2932287" y="915545"/>
                    <a:pt x="2937729" y="914189"/>
                    <a:pt x="2916075" y="920376"/>
                  </a:cubicBezTo>
                  <a:cubicBezTo>
                    <a:pt x="2901460" y="924552"/>
                    <a:pt x="2866961" y="931206"/>
                    <a:pt x="2856311" y="938306"/>
                  </a:cubicBezTo>
                  <a:cubicBezTo>
                    <a:pt x="2833139" y="953753"/>
                    <a:pt x="2845195" y="947988"/>
                    <a:pt x="2820452" y="956235"/>
                  </a:cubicBezTo>
                  <a:cubicBezTo>
                    <a:pt x="2814475" y="960219"/>
                    <a:pt x="2809086" y="965271"/>
                    <a:pt x="2802522" y="968188"/>
                  </a:cubicBezTo>
                  <a:cubicBezTo>
                    <a:pt x="2791009" y="973305"/>
                    <a:pt x="2777147" y="973152"/>
                    <a:pt x="2766664" y="980141"/>
                  </a:cubicBezTo>
                  <a:cubicBezTo>
                    <a:pt x="2738251" y="999083"/>
                    <a:pt x="2755548" y="989823"/>
                    <a:pt x="2712875" y="1004047"/>
                  </a:cubicBezTo>
                  <a:lnTo>
                    <a:pt x="2677016" y="1016000"/>
                  </a:lnTo>
                  <a:lnTo>
                    <a:pt x="2659087" y="1021976"/>
                  </a:lnTo>
                  <a:cubicBezTo>
                    <a:pt x="2647134" y="1029945"/>
                    <a:pt x="2636856" y="1041339"/>
                    <a:pt x="2623228" y="1045882"/>
                  </a:cubicBezTo>
                  <a:cubicBezTo>
                    <a:pt x="2598485" y="1054131"/>
                    <a:pt x="2610541" y="1048365"/>
                    <a:pt x="2587369" y="1063812"/>
                  </a:cubicBezTo>
                  <a:cubicBezTo>
                    <a:pt x="2583385" y="1069788"/>
                    <a:pt x="2580495" y="1076662"/>
                    <a:pt x="2575416" y="1081741"/>
                  </a:cubicBezTo>
                  <a:cubicBezTo>
                    <a:pt x="2570337" y="1086820"/>
                    <a:pt x="2563332" y="1089519"/>
                    <a:pt x="2557487" y="1093694"/>
                  </a:cubicBezTo>
                  <a:cubicBezTo>
                    <a:pt x="2549382" y="1099484"/>
                    <a:pt x="2542490" y="1107168"/>
                    <a:pt x="2533581" y="1111623"/>
                  </a:cubicBezTo>
                  <a:cubicBezTo>
                    <a:pt x="2526234" y="1115296"/>
                    <a:pt x="2517543" y="1115240"/>
                    <a:pt x="2509675" y="1117600"/>
                  </a:cubicBezTo>
                  <a:cubicBezTo>
                    <a:pt x="2442043" y="1137890"/>
                    <a:pt x="2503536" y="1127077"/>
                    <a:pt x="2402099" y="1135529"/>
                  </a:cubicBezTo>
                  <a:cubicBezTo>
                    <a:pt x="2396122" y="1139513"/>
                    <a:pt x="2391292" y="1146553"/>
                    <a:pt x="2384169" y="1147482"/>
                  </a:cubicBezTo>
                  <a:cubicBezTo>
                    <a:pt x="2295123" y="1159097"/>
                    <a:pt x="2267676" y="1153693"/>
                    <a:pt x="2186946" y="1147482"/>
                  </a:cubicBezTo>
                  <a:cubicBezTo>
                    <a:pt x="2197860" y="1092908"/>
                    <a:pt x="2194099" y="1125739"/>
                    <a:pt x="2186946" y="1039906"/>
                  </a:cubicBezTo>
                  <a:cubicBezTo>
                    <a:pt x="2185119" y="1017978"/>
                    <a:pt x="2184081" y="995947"/>
                    <a:pt x="2180969" y="974164"/>
                  </a:cubicBezTo>
                  <a:cubicBezTo>
                    <a:pt x="2180078" y="967928"/>
                    <a:pt x="2178861" y="961208"/>
                    <a:pt x="2174993" y="956235"/>
                  </a:cubicBezTo>
                  <a:cubicBezTo>
                    <a:pt x="2164615" y="942892"/>
                    <a:pt x="2148511" y="934441"/>
                    <a:pt x="2139134" y="920376"/>
                  </a:cubicBezTo>
                  <a:cubicBezTo>
                    <a:pt x="2110540" y="877485"/>
                    <a:pt x="2125386" y="894675"/>
                    <a:pt x="2097299" y="866588"/>
                  </a:cubicBezTo>
                  <a:cubicBezTo>
                    <a:pt x="2095307" y="860612"/>
                    <a:pt x="2094139" y="854294"/>
                    <a:pt x="2091322" y="848659"/>
                  </a:cubicBezTo>
                  <a:cubicBezTo>
                    <a:pt x="2077519" y="821054"/>
                    <a:pt x="2059600" y="815901"/>
                    <a:pt x="2031558" y="794870"/>
                  </a:cubicBezTo>
                  <a:lnTo>
                    <a:pt x="2007652" y="776941"/>
                  </a:lnTo>
                  <a:cubicBezTo>
                    <a:pt x="1999683" y="770965"/>
                    <a:pt x="1992287" y="764137"/>
                    <a:pt x="1983746" y="759012"/>
                  </a:cubicBezTo>
                  <a:cubicBezTo>
                    <a:pt x="1973785" y="753035"/>
                    <a:pt x="1963033" y="748214"/>
                    <a:pt x="1953864" y="741082"/>
                  </a:cubicBezTo>
                  <a:cubicBezTo>
                    <a:pt x="1944969" y="734163"/>
                    <a:pt x="1938758" y="724216"/>
                    <a:pt x="1929958" y="717176"/>
                  </a:cubicBezTo>
                  <a:cubicBezTo>
                    <a:pt x="1908799" y="700249"/>
                    <a:pt x="1885375" y="686291"/>
                    <a:pt x="1864216" y="669364"/>
                  </a:cubicBezTo>
                  <a:cubicBezTo>
                    <a:pt x="1844295" y="653427"/>
                    <a:pt x="1818603" y="642780"/>
                    <a:pt x="1804452" y="621553"/>
                  </a:cubicBezTo>
                  <a:cubicBezTo>
                    <a:pt x="1800468" y="615576"/>
                    <a:pt x="1796063" y="609860"/>
                    <a:pt x="1792499" y="603623"/>
                  </a:cubicBezTo>
                  <a:cubicBezTo>
                    <a:pt x="1788079" y="595888"/>
                    <a:pt x="1785892" y="586844"/>
                    <a:pt x="1780546" y="579717"/>
                  </a:cubicBezTo>
                  <a:cubicBezTo>
                    <a:pt x="1773784" y="570702"/>
                    <a:pt x="1763559" y="564707"/>
                    <a:pt x="1756640" y="555812"/>
                  </a:cubicBezTo>
                  <a:cubicBezTo>
                    <a:pt x="1749508" y="546643"/>
                    <a:pt x="1746271" y="534749"/>
                    <a:pt x="1738711" y="525929"/>
                  </a:cubicBezTo>
                  <a:cubicBezTo>
                    <a:pt x="1699047" y="479655"/>
                    <a:pt x="1679701" y="470057"/>
                    <a:pt x="1637111" y="430306"/>
                  </a:cubicBezTo>
                  <a:cubicBezTo>
                    <a:pt x="1622693" y="416849"/>
                    <a:pt x="1607108" y="404248"/>
                    <a:pt x="1595275" y="388470"/>
                  </a:cubicBezTo>
                  <a:cubicBezTo>
                    <a:pt x="1582082" y="370879"/>
                    <a:pt x="1576068" y="360511"/>
                    <a:pt x="1559416" y="346635"/>
                  </a:cubicBezTo>
                  <a:cubicBezTo>
                    <a:pt x="1553898" y="342037"/>
                    <a:pt x="1547463" y="338666"/>
                    <a:pt x="1541487" y="334682"/>
                  </a:cubicBezTo>
                  <a:cubicBezTo>
                    <a:pt x="1469159" y="204490"/>
                    <a:pt x="1551204" y="344293"/>
                    <a:pt x="1481722" y="245035"/>
                  </a:cubicBezTo>
                  <a:cubicBezTo>
                    <a:pt x="1476613" y="237736"/>
                    <a:pt x="1474947" y="228379"/>
                    <a:pt x="1469769" y="221129"/>
                  </a:cubicBezTo>
                  <a:cubicBezTo>
                    <a:pt x="1464856" y="214251"/>
                    <a:pt x="1458333" y="208611"/>
                    <a:pt x="1451840" y="203200"/>
                  </a:cubicBezTo>
                  <a:cubicBezTo>
                    <a:pt x="1369821" y="134850"/>
                    <a:pt x="1429816" y="183086"/>
                    <a:pt x="1344264" y="137459"/>
                  </a:cubicBezTo>
                  <a:cubicBezTo>
                    <a:pt x="1331588" y="130699"/>
                    <a:pt x="1321054" y="120364"/>
                    <a:pt x="1308405" y="113553"/>
                  </a:cubicBezTo>
                  <a:cubicBezTo>
                    <a:pt x="1295046" y="106360"/>
                    <a:pt x="1280345" y="101981"/>
                    <a:pt x="1266569" y="95623"/>
                  </a:cubicBezTo>
                  <a:cubicBezTo>
                    <a:pt x="1254436" y="90023"/>
                    <a:pt x="1243119" y="82657"/>
                    <a:pt x="1230711" y="77694"/>
                  </a:cubicBezTo>
                  <a:cubicBezTo>
                    <a:pt x="1212266" y="70316"/>
                    <a:pt x="1173808" y="67857"/>
                    <a:pt x="1158993" y="65741"/>
                  </a:cubicBezTo>
                  <a:cubicBezTo>
                    <a:pt x="1146997" y="64027"/>
                    <a:pt x="1135017" y="62141"/>
                    <a:pt x="1123134" y="59764"/>
                  </a:cubicBezTo>
                  <a:cubicBezTo>
                    <a:pt x="1059037" y="46945"/>
                    <a:pt x="1151463" y="54987"/>
                    <a:pt x="1015558" y="41835"/>
                  </a:cubicBezTo>
                  <a:cubicBezTo>
                    <a:pt x="981791" y="38567"/>
                    <a:pt x="947825" y="37851"/>
                    <a:pt x="913958" y="35859"/>
                  </a:cubicBezTo>
                  <a:cubicBezTo>
                    <a:pt x="902005" y="33867"/>
                    <a:pt x="889907" y="32607"/>
                    <a:pt x="878099" y="29882"/>
                  </a:cubicBezTo>
                  <a:cubicBezTo>
                    <a:pt x="863967" y="26621"/>
                    <a:pt x="850648" y="19785"/>
                    <a:pt x="836264" y="17929"/>
                  </a:cubicBezTo>
                  <a:cubicBezTo>
                    <a:pt x="788681" y="11789"/>
                    <a:pt x="740512" y="11274"/>
                    <a:pt x="692828" y="5976"/>
                  </a:cubicBezTo>
                  <a:lnTo>
                    <a:pt x="639040" y="0"/>
                  </a:lnTo>
                  <a:cubicBezTo>
                    <a:pt x="509550" y="1992"/>
                    <a:pt x="379965" y="658"/>
                    <a:pt x="250569" y="5976"/>
                  </a:cubicBezTo>
                  <a:cubicBezTo>
                    <a:pt x="234155" y="6651"/>
                    <a:pt x="202758" y="17929"/>
                    <a:pt x="202758" y="17929"/>
                  </a:cubicBezTo>
                  <a:cubicBezTo>
                    <a:pt x="192797" y="25898"/>
                    <a:pt x="183080" y="34181"/>
                    <a:pt x="172875" y="41835"/>
                  </a:cubicBezTo>
                  <a:cubicBezTo>
                    <a:pt x="167129" y="46145"/>
                    <a:pt x="159544" y="48270"/>
                    <a:pt x="154946" y="53788"/>
                  </a:cubicBezTo>
                  <a:cubicBezTo>
                    <a:pt x="149242" y="60632"/>
                    <a:pt x="148233" y="70489"/>
                    <a:pt x="142993" y="77694"/>
                  </a:cubicBezTo>
                  <a:cubicBezTo>
                    <a:pt x="124704" y="102842"/>
                    <a:pt x="105110" y="117987"/>
                    <a:pt x="89205" y="143435"/>
                  </a:cubicBezTo>
                  <a:cubicBezTo>
                    <a:pt x="51371" y="203970"/>
                    <a:pt x="111705" y="124275"/>
                    <a:pt x="53346" y="197223"/>
                  </a:cubicBezTo>
                  <a:cubicBezTo>
                    <a:pt x="49362" y="209176"/>
                    <a:pt x="45014" y="221014"/>
                    <a:pt x="41393" y="233082"/>
                  </a:cubicBezTo>
                  <a:cubicBezTo>
                    <a:pt x="39033" y="240950"/>
                    <a:pt x="40547" y="250574"/>
                    <a:pt x="35416" y="256988"/>
                  </a:cubicBezTo>
                  <a:cubicBezTo>
                    <a:pt x="31481" y="261907"/>
                    <a:pt x="23463" y="260972"/>
                    <a:pt x="17487" y="262964"/>
                  </a:cubicBezTo>
                  <a:cubicBezTo>
                    <a:pt x="15495" y="270933"/>
                    <a:pt x="12980" y="278789"/>
                    <a:pt x="11511" y="286870"/>
                  </a:cubicBezTo>
                  <a:cubicBezTo>
                    <a:pt x="-13207" y="422821"/>
                    <a:pt x="9225" y="628009"/>
                    <a:pt x="11511" y="717176"/>
                  </a:cubicBezTo>
                  <a:cubicBezTo>
                    <a:pt x="14168" y="820811"/>
                    <a:pt x="18287" y="924413"/>
                    <a:pt x="23464" y="1027953"/>
                  </a:cubicBezTo>
                  <a:cubicBezTo>
                    <a:pt x="24266" y="1043994"/>
                    <a:pt x="26935" y="1059900"/>
                    <a:pt x="29440" y="1075764"/>
                  </a:cubicBezTo>
                  <a:cubicBezTo>
                    <a:pt x="38000" y="1129981"/>
                    <a:pt x="37543" y="1133907"/>
                    <a:pt x="53346" y="1177364"/>
                  </a:cubicBezTo>
                  <a:cubicBezTo>
                    <a:pt x="57012" y="1187446"/>
                    <a:pt x="60501" y="1197651"/>
                    <a:pt x="65299" y="1207247"/>
                  </a:cubicBezTo>
                  <a:cubicBezTo>
                    <a:pt x="68511" y="1213671"/>
                    <a:pt x="73268" y="1219200"/>
                    <a:pt x="77252" y="1225176"/>
                  </a:cubicBezTo>
                  <a:cubicBezTo>
                    <a:pt x="113878" y="1389991"/>
                    <a:pt x="67161" y="1184811"/>
                    <a:pt x="101158" y="1320800"/>
                  </a:cubicBezTo>
                  <a:cubicBezTo>
                    <a:pt x="128745" y="1431149"/>
                    <a:pt x="101511" y="1326958"/>
                    <a:pt x="119087" y="1410447"/>
                  </a:cubicBezTo>
                  <a:cubicBezTo>
                    <a:pt x="124562" y="1436456"/>
                    <a:pt x="131040" y="1462243"/>
                    <a:pt x="137016" y="1488141"/>
                  </a:cubicBezTo>
                  <a:cubicBezTo>
                    <a:pt x="139564" y="1528906"/>
                    <a:pt x="144041" y="1611128"/>
                    <a:pt x="148969" y="1655482"/>
                  </a:cubicBezTo>
                  <a:cubicBezTo>
                    <a:pt x="150307" y="1667526"/>
                    <a:pt x="152778" y="1679419"/>
                    <a:pt x="154946" y="1691341"/>
                  </a:cubicBezTo>
                  <a:cubicBezTo>
                    <a:pt x="161343" y="1726526"/>
                    <a:pt x="171173" y="1765644"/>
                    <a:pt x="178852" y="1798917"/>
                  </a:cubicBezTo>
                  <a:cubicBezTo>
                    <a:pt x="182836" y="1906494"/>
                    <a:pt x="183645" y="2014235"/>
                    <a:pt x="190805" y="2121647"/>
                  </a:cubicBezTo>
                  <a:cubicBezTo>
                    <a:pt x="192797" y="2151529"/>
                    <a:pt x="193474" y="2181529"/>
                    <a:pt x="196781" y="2211294"/>
                  </a:cubicBezTo>
                  <a:cubicBezTo>
                    <a:pt x="199457" y="2235382"/>
                    <a:pt x="204750" y="2259106"/>
                    <a:pt x="208734" y="2283012"/>
                  </a:cubicBezTo>
                  <a:cubicBezTo>
                    <a:pt x="217802" y="2409947"/>
                    <a:pt x="206095" y="2329689"/>
                    <a:pt x="244593" y="2468282"/>
                  </a:cubicBezTo>
                  <a:cubicBezTo>
                    <a:pt x="280773" y="2598530"/>
                    <a:pt x="287271" y="2643986"/>
                    <a:pt x="322287" y="2743200"/>
                  </a:cubicBezTo>
                  <a:cubicBezTo>
                    <a:pt x="327952" y="2759251"/>
                    <a:pt x="333083" y="2775558"/>
                    <a:pt x="340216" y="2791012"/>
                  </a:cubicBezTo>
                  <a:cubicBezTo>
                    <a:pt x="345084" y="2801559"/>
                    <a:pt x="352951" y="2810504"/>
                    <a:pt x="358146" y="2820894"/>
                  </a:cubicBezTo>
                  <a:cubicBezTo>
                    <a:pt x="360963" y="2826528"/>
                    <a:pt x="360783" y="2833481"/>
                    <a:pt x="364122" y="2838823"/>
                  </a:cubicBezTo>
                  <a:cubicBezTo>
                    <a:pt x="375758" y="2857441"/>
                    <a:pt x="417025" y="2900912"/>
                    <a:pt x="429864" y="2910541"/>
                  </a:cubicBezTo>
                  <a:cubicBezTo>
                    <a:pt x="454191" y="2928786"/>
                    <a:pt x="482689" y="2940853"/>
                    <a:pt x="507558" y="2958353"/>
                  </a:cubicBezTo>
                  <a:cubicBezTo>
                    <a:pt x="536565" y="2978765"/>
                    <a:pt x="563389" y="3002116"/>
                    <a:pt x="591228" y="3024094"/>
                  </a:cubicBezTo>
                  <a:cubicBezTo>
                    <a:pt x="623121" y="3049272"/>
                    <a:pt x="662063" y="3083566"/>
                    <a:pt x="698805" y="3095812"/>
                  </a:cubicBezTo>
                  <a:cubicBezTo>
                    <a:pt x="710758" y="3099796"/>
                    <a:pt x="723121" y="3102714"/>
                    <a:pt x="734664" y="3107764"/>
                  </a:cubicBezTo>
                  <a:cubicBezTo>
                    <a:pt x="755069" y="3116691"/>
                    <a:pt x="773573" y="3129827"/>
                    <a:pt x="794428" y="3137647"/>
                  </a:cubicBezTo>
                  <a:cubicBezTo>
                    <a:pt x="817936" y="3146462"/>
                    <a:pt x="872727" y="3167681"/>
                    <a:pt x="896028" y="3173506"/>
                  </a:cubicBezTo>
                  <a:cubicBezTo>
                    <a:pt x="978799" y="3194199"/>
                    <a:pt x="894525" y="3157225"/>
                    <a:pt x="1003605" y="3197412"/>
                  </a:cubicBezTo>
                  <a:cubicBezTo>
                    <a:pt x="1089889" y="3229201"/>
                    <a:pt x="1017829" y="3210397"/>
                    <a:pt x="1081299" y="3239247"/>
                  </a:cubicBezTo>
                  <a:cubicBezTo>
                    <a:pt x="1110035" y="3252309"/>
                    <a:pt x="1134541" y="3253472"/>
                    <a:pt x="1164969" y="3263153"/>
                  </a:cubicBezTo>
                  <a:cubicBezTo>
                    <a:pt x="1193191" y="3272133"/>
                    <a:pt x="1221302" y="3281645"/>
                    <a:pt x="1248640" y="3293035"/>
                  </a:cubicBezTo>
                  <a:cubicBezTo>
                    <a:pt x="1269200" y="3301601"/>
                    <a:pt x="1288276" y="3313382"/>
                    <a:pt x="1308405" y="3322917"/>
                  </a:cubicBezTo>
                  <a:cubicBezTo>
                    <a:pt x="1326137" y="3331316"/>
                    <a:pt x="1344644" y="3338048"/>
                    <a:pt x="1362193" y="3346823"/>
                  </a:cubicBezTo>
                  <a:cubicBezTo>
                    <a:pt x="1368617" y="3350035"/>
                    <a:pt x="1373886" y="3355212"/>
                    <a:pt x="1380122" y="3358776"/>
                  </a:cubicBezTo>
                  <a:cubicBezTo>
                    <a:pt x="1424486" y="3384127"/>
                    <a:pt x="1382676" y="3357064"/>
                    <a:pt x="1433911" y="3382682"/>
                  </a:cubicBezTo>
                  <a:cubicBezTo>
                    <a:pt x="1513971" y="3422713"/>
                    <a:pt x="1400777" y="3376982"/>
                    <a:pt x="1511605" y="3418541"/>
                  </a:cubicBezTo>
                  <a:cubicBezTo>
                    <a:pt x="1615821" y="3511178"/>
                    <a:pt x="1512359" y="3430100"/>
                    <a:pt x="1625158" y="3490259"/>
                  </a:cubicBezTo>
                  <a:cubicBezTo>
                    <a:pt x="1636413" y="3496262"/>
                    <a:pt x="1643428" y="3508886"/>
                    <a:pt x="1655040" y="3514164"/>
                  </a:cubicBezTo>
                  <a:cubicBezTo>
                    <a:pt x="1666072" y="3519178"/>
                    <a:pt x="1679169" y="3517100"/>
                    <a:pt x="1690899" y="3520141"/>
                  </a:cubicBezTo>
                  <a:cubicBezTo>
                    <a:pt x="1733016" y="3531060"/>
                    <a:pt x="1774453" y="3544463"/>
                    <a:pt x="1816405" y="3556000"/>
                  </a:cubicBezTo>
                  <a:cubicBezTo>
                    <a:pt x="1854144" y="3566378"/>
                    <a:pt x="1893050" y="3572855"/>
                    <a:pt x="1929958" y="3585882"/>
                  </a:cubicBezTo>
                  <a:cubicBezTo>
                    <a:pt x="1963825" y="3597835"/>
                    <a:pt x="1997232" y="3611179"/>
                    <a:pt x="2031558" y="3621741"/>
                  </a:cubicBezTo>
                  <a:cubicBezTo>
                    <a:pt x="2084102" y="3637909"/>
                    <a:pt x="2146648" y="3640147"/>
                    <a:pt x="2198899" y="3645647"/>
                  </a:cubicBezTo>
                  <a:cubicBezTo>
                    <a:pt x="2278585" y="3643655"/>
                    <a:pt x="2358329" y="3643290"/>
                    <a:pt x="2437958" y="3639670"/>
                  </a:cubicBezTo>
                  <a:cubicBezTo>
                    <a:pt x="2458504" y="3638736"/>
                    <a:pt x="2467536" y="3629555"/>
                    <a:pt x="2485769" y="3621741"/>
                  </a:cubicBezTo>
                  <a:cubicBezTo>
                    <a:pt x="2505490" y="3613289"/>
                    <a:pt x="2525269" y="3604884"/>
                    <a:pt x="2545534" y="3597835"/>
                  </a:cubicBezTo>
                  <a:cubicBezTo>
                    <a:pt x="2619742" y="3572023"/>
                    <a:pt x="2619357" y="3582229"/>
                    <a:pt x="2682993" y="3544047"/>
                  </a:cubicBezTo>
                  <a:cubicBezTo>
                    <a:pt x="2713789" y="3525569"/>
                    <a:pt x="2741844" y="3502760"/>
                    <a:pt x="2772640" y="3484282"/>
                  </a:cubicBezTo>
                  <a:cubicBezTo>
                    <a:pt x="2782601" y="3478306"/>
                    <a:pt x="2794308" y="3474567"/>
                    <a:pt x="2802522" y="3466353"/>
                  </a:cubicBezTo>
                  <a:cubicBezTo>
                    <a:pt x="2824526" y="3444349"/>
                    <a:pt x="2842242" y="3418438"/>
                    <a:pt x="2862287" y="3394635"/>
                  </a:cubicBezTo>
                  <a:cubicBezTo>
                    <a:pt x="2874118" y="3380586"/>
                    <a:pt x="2886051" y="3366622"/>
                    <a:pt x="2898146" y="3352800"/>
                  </a:cubicBezTo>
                  <a:cubicBezTo>
                    <a:pt x="2913943" y="3334747"/>
                    <a:pt x="2933616" y="3319582"/>
                    <a:pt x="2945958" y="3299012"/>
                  </a:cubicBezTo>
                  <a:cubicBezTo>
                    <a:pt x="2951934" y="3289051"/>
                    <a:pt x="2956630" y="3278200"/>
                    <a:pt x="2963887" y="3269129"/>
                  </a:cubicBezTo>
                  <a:cubicBezTo>
                    <a:pt x="2972687" y="3258129"/>
                    <a:pt x="2984969" y="3250247"/>
                    <a:pt x="2993769" y="3239247"/>
                  </a:cubicBezTo>
                  <a:cubicBezTo>
                    <a:pt x="3001026" y="3230176"/>
                    <a:pt x="3004898" y="3218781"/>
                    <a:pt x="3011699" y="3209364"/>
                  </a:cubicBezTo>
                  <a:cubicBezTo>
                    <a:pt x="3030829" y="3182876"/>
                    <a:pt x="3053340" y="3158856"/>
                    <a:pt x="3071464" y="3131670"/>
                  </a:cubicBezTo>
                  <a:cubicBezTo>
                    <a:pt x="3087401" y="3107764"/>
                    <a:pt x="3100355" y="3081575"/>
                    <a:pt x="3119275" y="3059953"/>
                  </a:cubicBezTo>
                  <a:cubicBezTo>
                    <a:pt x="3133220" y="3044016"/>
                    <a:pt x="3146747" y="3027702"/>
                    <a:pt x="3161111" y="3012141"/>
                  </a:cubicBezTo>
                  <a:cubicBezTo>
                    <a:pt x="3170666" y="3001790"/>
                    <a:pt x="3182620" y="2993587"/>
                    <a:pt x="3190993" y="2982259"/>
                  </a:cubicBezTo>
                  <a:cubicBezTo>
                    <a:pt x="3216610" y="2947601"/>
                    <a:pt x="3232237" y="2905156"/>
                    <a:pt x="3262711" y="2874682"/>
                  </a:cubicBezTo>
                  <a:cubicBezTo>
                    <a:pt x="3272672" y="2864721"/>
                    <a:pt x="3284263" y="2856159"/>
                    <a:pt x="3292593" y="2844800"/>
                  </a:cubicBezTo>
                  <a:cubicBezTo>
                    <a:pt x="3306332" y="2826065"/>
                    <a:pt x="3313656" y="2802946"/>
                    <a:pt x="3328452" y="2785035"/>
                  </a:cubicBezTo>
                  <a:cubicBezTo>
                    <a:pt x="3351778" y="2756798"/>
                    <a:pt x="3384858" y="2737144"/>
                    <a:pt x="3406146" y="2707341"/>
                  </a:cubicBezTo>
                  <a:cubicBezTo>
                    <a:pt x="3431223" y="2672233"/>
                    <a:pt x="3452031" y="2645452"/>
                    <a:pt x="3471887" y="2605741"/>
                  </a:cubicBezTo>
                  <a:cubicBezTo>
                    <a:pt x="3475871" y="2597772"/>
                    <a:pt x="3479171" y="2589423"/>
                    <a:pt x="3483840" y="2581835"/>
                  </a:cubicBezTo>
                  <a:cubicBezTo>
                    <a:pt x="3506815" y="2544501"/>
                    <a:pt x="3555691" y="2474153"/>
                    <a:pt x="3585440" y="2450353"/>
                  </a:cubicBezTo>
                  <a:lnTo>
                    <a:pt x="3615322" y="2426447"/>
                  </a:lnTo>
                  <a:cubicBezTo>
                    <a:pt x="3634125" y="2393541"/>
                    <a:pt x="3641258" y="2378833"/>
                    <a:pt x="3663134" y="2348753"/>
                  </a:cubicBezTo>
                  <a:cubicBezTo>
                    <a:pt x="3686569" y="2316530"/>
                    <a:pt x="3710946" y="2285004"/>
                    <a:pt x="3734852" y="2253129"/>
                  </a:cubicBezTo>
                  <a:cubicBezTo>
                    <a:pt x="3746805" y="2237192"/>
                    <a:pt x="3759661" y="2221893"/>
                    <a:pt x="3770711" y="2205317"/>
                  </a:cubicBezTo>
                  <a:lnTo>
                    <a:pt x="3794616" y="2169459"/>
                  </a:lnTo>
                  <a:cubicBezTo>
                    <a:pt x="3808908" y="2098003"/>
                    <a:pt x="3788559" y="2186114"/>
                    <a:pt x="3818522" y="2103717"/>
                  </a:cubicBezTo>
                  <a:cubicBezTo>
                    <a:pt x="3821993" y="2094171"/>
                    <a:pt x="3822295" y="2083751"/>
                    <a:pt x="3824499" y="2073835"/>
                  </a:cubicBezTo>
                  <a:cubicBezTo>
                    <a:pt x="3831657" y="2041623"/>
                    <a:pt x="3830448" y="2056068"/>
                    <a:pt x="3836452" y="2020047"/>
                  </a:cubicBezTo>
                  <a:cubicBezTo>
                    <a:pt x="3838768" y="2006152"/>
                    <a:pt x="3840953" y="1992221"/>
                    <a:pt x="3842428" y="1978212"/>
                  </a:cubicBezTo>
                  <a:cubicBezTo>
                    <a:pt x="3851427" y="1892717"/>
                    <a:pt x="3840163" y="1931221"/>
                    <a:pt x="3854381" y="1888564"/>
                  </a:cubicBezTo>
                  <a:cubicBezTo>
                    <a:pt x="3860358" y="1844737"/>
                    <a:pt x="3865040" y="1800713"/>
                    <a:pt x="3872311" y="1757082"/>
                  </a:cubicBezTo>
                  <a:cubicBezTo>
                    <a:pt x="3874303" y="1745129"/>
                    <a:pt x="3876949" y="1733267"/>
                    <a:pt x="3878287" y="1721223"/>
                  </a:cubicBezTo>
                  <a:cubicBezTo>
                    <a:pt x="3880936" y="1697381"/>
                    <a:pt x="3881877" y="1673375"/>
                    <a:pt x="3884264" y="1649506"/>
                  </a:cubicBezTo>
                  <a:cubicBezTo>
                    <a:pt x="3887150" y="1620648"/>
                    <a:pt x="3891065" y="1594165"/>
                    <a:pt x="3896216" y="1565835"/>
                  </a:cubicBezTo>
                  <a:cubicBezTo>
                    <a:pt x="3898033" y="1555841"/>
                    <a:pt x="3900201" y="1545914"/>
                    <a:pt x="3902193" y="1535953"/>
                  </a:cubicBezTo>
                  <a:cubicBezTo>
                    <a:pt x="3896217" y="1500094"/>
                    <a:pt x="3896421" y="1462637"/>
                    <a:pt x="3884264" y="1428376"/>
                  </a:cubicBezTo>
                  <a:cubicBezTo>
                    <a:pt x="3874095" y="1399718"/>
                    <a:pt x="3852690" y="1376392"/>
                    <a:pt x="3836452" y="1350682"/>
                  </a:cubicBezTo>
                  <a:cubicBezTo>
                    <a:pt x="3833103" y="1345379"/>
                    <a:pt x="3803081" y="1299382"/>
                    <a:pt x="3794616" y="1290917"/>
                  </a:cubicBezTo>
                  <a:cubicBezTo>
                    <a:pt x="3789537" y="1285838"/>
                    <a:pt x="3782026" y="1283769"/>
                    <a:pt x="3776687" y="1278964"/>
                  </a:cubicBezTo>
                  <a:cubicBezTo>
                    <a:pt x="3762028" y="1265771"/>
                    <a:pt x="3752491" y="1245948"/>
                    <a:pt x="3734852" y="1237129"/>
                  </a:cubicBezTo>
                  <a:lnTo>
                    <a:pt x="3698993" y="1219200"/>
                  </a:lnTo>
                  <a:cubicBezTo>
                    <a:pt x="3693017" y="1213223"/>
                    <a:pt x="3686475" y="1207763"/>
                    <a:pt x="3681064" y="1201270"/>
                  </a:cubicBezTo>
                  <a:cubicBezTo>
                    <a:pt x="3676466" y="1195752"/>
                    <a:pt x="3674190" y="1188420"/>
                    <a:pt x="3669111" y="1183341"/>
                  </a:cubicBezTo>
                  <a:cubicBezTo>
                    <a:pt x="3664032" y="1178262"/>
                    <a:pt x="3657158" y="1175372"/>
                    <a:pt x="3651181" y="1171388"/>
                  </a:cubicBezTo>
                  <a:cubicBezTo>
                    <a:pt x="3647197" y="1159435"/>
                    <a:pt x="3640619" y="1148052"/>
                    <a:pt x="3639228" y="1135529"/>
                  </a:cubicBezTo>
                  <a:cubicBezTo>
                    <a:pt x="3635900" y="1105575"/>
                    <a:pt x="3637790" y="1088345"/>
                    <a:pt x="3627275" y="1063812"/>
                  </a:cubicBezTo>
                  <a:cubicBezTo>
                    <a:pt x="3623765" y="1055623"/>
                    <a:pt x="3621120" y="1046670"/>
                    <a:pt x="3615322" y="1039906"/>
                  </a:cubicBezTo>
                  <a:cubicBezTo>
                    <a:pt x="3608840" y="1032343"/>
                    <a:pt x="3599385" y="1027953"/>
                    <a:pt x="3591416" y="1021976"/>
                  </a:cubicBezTo>
                  <a:cubicBezTo>
                    <a:pt x="3587432" y="1016000"/>
                    <a:pt x="3584543" y="1009126"/>
                    <a:pt x="3579464" y="1004047"/>
                  </a:cubicBezTo>
                  <a:cubicBezTo>
                    <a:pt x="3572421" y="997003"/>
                    <a:pt x="3563121" y="992599"/>
                    <a:pt x="3555558" y="986117"/>
                  </a:cubicBezTo>
                  <a:cubicBezTo>
                    <a:pt x="3549141" y="980617"/>
                    <a:pt x="3543605" y="974164"/>
                    <a:pt x="3537628" y="968188"/>
                  </a:cubicBezTo>
                  <a:cubicBezTo>
                    <a:pt x="3533644" y="960219"/>
                    <a:pt x="3531379" y="951126"/>
                    <a:pt x="3525675" y="944282"/>
                  </a:cubicBezTo>
                  <a:cubicBezTo>
                    <a:pt x="3512368" y="928313"/>
                    <a:pt x="3490023" y="928944"/>
                    <a:pt x="3471887" y="926353"/>
                  </a:cubicBezTo>
                  <a:cubicBezTo>
                    <a:pt x="3455987" y="924082"/>
                    <a:pt x="3440012" y="922368"/>
                    <a:pt x="3424075" y="920376"/>
                  </a:cubicBezTo>
                  <a:cubicBezTo>
                    <a:pt x="3398586" y="911880"/>
                    <a:pt x="3395189" y="902446"/>
                    <a:pt x="3370287" y="89647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26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4805082" y="1661417"/>
              <a:ext cx="3119718" cy="3669951"/>
            </a:xfrm>
            <a:custGeom>
              <a:avLst/>
              <a:gdLst>
                <a:gd name="connsiteX0" fmla="*/ 693271 w 3119718"/>
                <a:gd name="connsiteY0" fmla="*/ 705265 h 3669951"/>
                <a:gd name="connsiteX1" fmla="*/ 591671 w 3119718"/>
                <a:gd name="connsiteY1" fmla="*/ 711242 h 3669951"/>
                <a:gd name="connsiteX2" fmla="*/ 573742 w 3119718"/>
                <a:gd name="connsiteY2" fmla="*/ 717218 h 3669951"/>
                <a:gd name="connsiteX3" fmla="*/ 513977 w 3119718"/>
                <a:gd name="connsiteY3" fmla="*/ 723195 h 3669951"/>
                <a:gd name="connsiteX4" fmla="*/ 490071 w 3119718"/>
                <a:gd name="connsiteY4" fmla="*/ 729171 h 3669951"/>
                <a:gd name="connsiteX5" fmla="*/ 454212 w 3119718"/>
                <a:gd name="connsiteY5" fmla="*/ 741124 h 3669951"/>
                <a:gd name="connsiteX6" fmla="*/ 394447 w 3119718"/>
                <a:gd name="connsiteY6" fmla="*/ 759054 h 3669951"/>
                <a:gd name="connsiteX7" fmla="*/ 358589 w 3119718"/>
                <a:gd name="connsiteY7" fmla="*/ 771007 h 3669951"/>
                <a:gd name="connsiteX8" fmla="*/ 322730 w 3119718"/>
                <a:gd name="connsiteY8" fmla="*/ 794912 h 3669951"/>
                <a:gd name="connsiteX9" fmla="*/ 304800 w 3119718"/>
                <a:gd name="connsiteY9" fmla="*/ 806865 h 3669951"/>
                <a:gd name="connsiteX10" fmla="*/ 286871 w 3119718"/>
                <a:gd name="connsiteY10" fmla="*/ 842724 h 3669951"/>
                <a:gd name="connsiteX11" fmla="*/ 268942 w 3119718"/>
                <a:gd name="connsiteY11" fmla="*/ 854677 h 3669951"/>
                <a:gd name="connsiteX12" fmla="*/ 233083 w 3119718"/>
                <a:gd name="connsiteY12" fmla="*/ 884559 h 3669951"/>
                <a:gd name="connsiteX13" fmla="*/ 209177 w 3119718"/>
                <a:gd name="connsiteY13" fmla="*/ 920418 h 3669951"/>
                <a:gd name="connsiteX14" fmla="*/ 191247 w 3119718"/>
                <a:gd name="connsiteY14" fmla="*/ 956277 h 3669951"/>
                <a:gd name="connsiteX15" fmla="*/ 173318 w 3119718"/>
                <a:gd name="connsiteY15" fmla="*/ 968230 h 3669951"/>
                <a:gd name="connsiteX16" fmla="*/ 155389 w 3119718"/>
                <a:gd name="connsiteY16" fmla="*/ 1004089 h 3669951"/>
                <a:gd name="connsiteX17" fmla="*/ 143436 w 3119718"/>
                <a:gd name="connsiteY17" fmla="*/ 1022018 h 3669951"/>
                <a:gd name="connsiteX18" fmla="*/ 131483 w 3119718"/>
                <a:gd name="connsiteY18" fmla="*/ 1057877 h 3669951"/>
                <a:gd name="connsiteX19" fmla="*/ 119530 w 3119718"/>
                <a:gd name="connsiteY19" fmla="*/ 1093736 h 3669951"/>
                <a:gd name="connsiteX20" fmla="*/ 101600 w 3119718"/>
                <a:gd name="connsiteY20" fmla="*/ 1159477 h 3669951"/>
                <a:gd name="connsiteX21" fmla="*/ 89647 w 3119718"/>
                <a:gd name="connsiteY21" fmla="*/ 1219242 h 3669951"/>
                <a:gd name="connsiteX22" fmla="*/ 77694 w 3119718"/>
                <a:gd name="connsiteY22" fmla="*/ 1237171 h 3669951"/>
                <a:gd name="connsiteX23" fmla="*/ 65742 w 3119718"/>
                <a:gd name="connsiteY23" fmla="*/ 1290959 h 3669951"/>
                <a:gd name="connsiteX24" fmla="*/ 59765 w 3119718"/>
                <a:gd name="connsiteY24" fmla="*/ 1320842 h 3669951"/>
                <a:gd name="connsiteX25" fmla="*/ 47812 w 3119718"/>
                <a:gd name="connsiteY25" fmla="*/ 1356701 h 3669951"/>
                <a:gd name="connsiteX26" fmla="*/ 41836 w 3119718"/>
                <a:gd name="connsiteY26" fmla="*/ 1380607 h 3669951"/>
                <a:gd name="connsiteX27" fmla="*/ 35859 w 3119718"/>
                <a:gd name="connsiteY27" fmla="*/ 1410489 h 3669951"/>
                <a:gd name="connsiteX28" fmla="*/ 29883 w 3119718"/>
                <a:gd name="connsiteY28" fmla="*/ 1428418 h 3669951"/>
                <a:gd name="connsiteX29" fmla="*/ 23906 w 3119718"/>
                <a:gd name="connsiteY29" fmla="*/ 1452324 h 3669951"/>
                <a:gd name="connsiteX30" fmla="*/ 17930 w 3119718"/>
                <a:gd name="connsiteY30" fmla="*/ 1482207 h 3669951"/>
                <a:gd name="connsiteX31" fmla="*/ 11953 w 3119718"/>
                <a:gd name="connsiteY31" fmla="*/ 1541971 h 3669951"/>
                <a:gd name="connsiteX32" fmla="*/ 0 w 3119718"/>
                <a:gd name="connsiteY32" fmla="*/ 1577830 h 3669951"/>
                <a:gd name="connsiteX33" fmla="*/ 5977 w 3119718"/>
                <a:gd name="connsiteY33" fmla="*/ 2121689 h 3669951"/>
                <a:gd name="connsiteX34" fmla="*/ 11953 w 3119718"/>
                <a:gd name="connsiteY34" fmla="*/ 2205359 h 3669951"/>
                <a:gd name="connsiteX35" fmla="*/ 77694 w 3119718"/>
                <a:gd name="connsiteY35" fmla="*/ 2378677 h 3669951"/>
                <a:gd name="connsiteX36" fmla="*/ 89647 w 3119718"/>
                <a:gd name="connsiteY36" fmla="*/ 2414536 h 3669951"/>
                <a:gd name="connsiteX37" fmla="*/ 95624 w 3119718"/>
                <a:gd name="connsiteY37" fmla="*/ 2456371 h 3669951"/>
                <a:gd name="connsiteX38" fmla="*/ 113553 w 3119718"/>
                <a:gd name="connsiteY38" fmla="*/ 2510159 h 3669951"/>
                <a:gd name="connsiteX39" fmla="*/ 125506 w 3119718"/>
                <a:gd name="connsiteY39" fmla="*/ 2563948 h 3669951"/>
                <a:gd name="connsiteX40" fmla="*/ 131483 w 3119718"/>
                <a:gd name="connsiteY40" fmla="*/ 2581877 h 3669951"/>
                <a:gd name="connsiteX41" fmla="*/ 137459 w 3119718"/>
                <a:gd name="connsiteY41" fmla="*/ 2611759 h 3669951"/>
                <a:gd name="connsiteX42" fmla="*/ 161365 w 3119718"/>
                <a:gd name="connsiteY42" fmla="*/ 2683477 h 3669951"/>
                <a:gd name="connsiteX43" fmla="*/ 179294 w 3119718"/>
                <a:gd name="connsiteY43" fmla="*/ 2785077 h 3669951"/>
                <a:gd name="connsiteX44" fmla="*/ 203200 w 3119718"/>
                <a:gd name="connsiteY44" fmla="*/ 2862771 h 3669951"/>
                <a:gd name="connsiteX45" fmla="*/ 227106 w 3119718"/>
                <a:gd name="connsiteY45" fmla="*/ 2988277 h 3669951"/>
                <a:gd name="connsiteX46" fmla="*/ 233083 w 3119718"/>
                <a:gd name="connsiteY46" fmla="*/ 3059995 h 3669951"/>
                <a:gd name="connsiteX47" fmla="*/ 245036 w 3119718"/>
                <a:gd name="connsiteY47" fmla="*/ 3125736 h 3669951"/>
                <a:gd name="connsiteX48" fmla="*/ 268942 w 3119718"/>
                <a:gd name="connsiteY48" fmla="*/ 3233312 h 3669951"/>
                <a:gd name="connsiteX49" fmla="*/ 274918 w 3119718"/>
                <a:gd name="connsiteY49" fmla="*/ 3269171 h 3669951"/>
                <a:gd name="connsiteX50" fmla="*/ 292847 w 3119718"/>
                <a:gd name="connsiteY50" fmla="*/ 3299054 h 3669951"/>
                <a:gd name="connsiteX51" fmla="*/ 298824 w 3119718"/>
                <a:gd name="connsiteY51" fmla="*/ 3316983 h 3669951"/>
                <a:gd name="connsiteX52" fmla="*/ 334683 w 3119718"/>
                <a:gd name="connsiteY52" fmla="*/ 3358818 h 3669951"/>
                <a:gd name="connsiteX53" fmla="*/ 340659 w 3119718"/>
                <a:gd name="connsiteY53" fmla="*/ 3376748 h 3669951"/>
                <a:gd name="connsiteX54" fmla="*/ 478118 w 3119718"/>
                <a:gd name="connsiteY54" fmla="*/ 3478348 h 3669951"/>
                <a:gd name="connsiteX55" fmla="*/ 531906 w 3119718"/>
                <a:gd name="connsiteY55" fmla="*/ 3514207 h 3669951"/>
                <a:gd name="connsiteX56" fmla="*/ 633506 w 3119718"/>
                <a:gd name="connsiteY56" fmla="*/ 3550065 h 3669951"/>
                <a:gd name="connsiteX57" fmla="*/ 741083 w 3119718"/>
                <a:gd name="connsiteY57" fmla="*/ 3591901 h 3669951"/>
                <a:gd name="connsiteX58" fmla="*/ 926353 w 3119718"/>
                <a:gd name="connsiteY58" fmla="*/ 3645689 h 3669951"/>
                <a:gd name="connsiteX59" fmla="*/ 1033930 w 3119718"/>
                <a:gd name="connsiteY59" fmla="*/ 3651665 h 3669951"/>
                <a:gd name="connsiteX60" fmla="*/ 1267012 w 3119718"/>
                <a:gd name="connsiteY60" fmla="*/ 3651665 h 3669951"/>
                <a:gd name="connsiteX61" fmla="*/ 1380565 w 3119718"/>
                <a:gd name="connsiteY61" fmla="*/ 3633736 h 3669951"/>
                <a:gd name="connsiteX62" fmla="*/ 1482165 w 3119718"/>
                <a:gd name="connsiteY62" fmla="*/ 3609830 h 3669951"/>
                <a:gd name="connsiteX63" fmla="*/ 1589742 w 3119718"/>
                <a:gd name="connsiteY63" fmla="*/ 3579948 h 3669951"/>
                <a:gd name="connsiteX64" fmla="*/ 1661459 w 3119718"/>
                <a:gd name="connsiteY64" fmla="*/ 3573971 h 3669951"/>
                <a:gd name="connsiteX65" fmla="*/ 1733177 w 3119718"/>
                <a:gd name="connsiteY65" fmla="*/ 3562018 h 3669951"/>
                <a:gd name="connsiteX66" fmla="*/ 1786965 w 3119718"/>
                <a:gd name="connsiteY66" fmla="*/ 3556042 h 3669951"/>
                <a:gd name="connsiteX67" fmla="*/ 1906494 w 3119718"/>
                <a:gd name="connsiteY67" fmla="*/ 3520183 h 3669951"/>
                <a:gd name="connsiteX68" fmla="*/ 2109694 w 3119718"/>
                <a:gd name="connsiteY68" fmla="*/ 3436512 h 3669951"/>
                <a:gd name="connsiteX69" fmla="*/ 2157506 w 3119718"/>
                <a:gd name="connsiteY69" fmla="*/ 3400654 h 3669951"/>
                <a:gd name="connsiteX70" fmla="*/ 2205318 w 3119718"/>
                <a:gd name="connsiteY70" fmla="*/ 3370771 h 3669951"/>
                <a:gd name="connsiteX71" fmla="*/ 2294965 w 3119718"/>
                <a:gd name="connsiteY71" fmla="*/ 3281124 h 3669951"/>
                <a:gd name="connsiteX72" fmla="*/ 2354730 w 3119718"/>
                <a:gd name="connsiteY72" fmla="*/ 3233312 h 3669951"/>
                <a:gd name="connsiteX73" fmla="*/ 2390589 w 3119718"/>
                <a:gd name="connsiteY73" fmla="*/ 3185501 h 3669951"/>
                <a:gd name="connsiteX74" fmla="*/ 2504142 w 3119718"/>
                <a:gd name="connsiteY74" fmla="*/ 3006207 h 3669951"/>
                <a:gd name="connsiteX75" fmla="*/ 2528047 w 3119718"/>
                <a:gd name="connsiteY75" fmla="*/ 2952418 h 3669951"/>
                <a:gd name="connsiteX76" fmla="*/ 2599765 w 3119718"/>
                <a:gd name="connsiteY76" fmla="*/ 2844842 h 3669951"/>
                <a:gd name="connsiteX77" fmla="*/ 2617694 w 3119718"/>
                <a:gd name="connsiteY77" fmla="*/ 2803007 h 3669951"/>
                <a:gd name="connsiteX78" fmla="*/ 2647577 w 3119718"/>
                <a:gd name="connsiteY78" fmla="*/ 2743242 h 3669951"/>
                <a:gd name="connsiteX79" fmla="*/ 2683436 w 3119718"/>
                <a:gd name="connsiteY79" fmla="*/ 2647618 h 3669951"/>
                <a:gd name="connsiteX80" fmla="*/ 2731247 w 3119718"/>
                <a:gd name="connsiteY80" fmla="*/ 2522112 h 3669951"/>
                <a:gd name="connsiteX81" fmla="*/ 2755153 w 3119718"/>
                <a:gd name="connsiteY81" fmla="*/ 2486254 h 3669951"/>
                <a:gd name="connsiteX82" fmla="*/ 2773083 w 3119718"/>
                <a:gd name="connsiteY82" fmla="*/ 2438442 h 3669951"/>
                <a:gd name="connsiteX83" fmla="*/ 2808942 w 3119718"/>
                <a:gd name="connsiteY83" fmla="*/ 2354771 h 3669951"/>
                <a:gd name="connsiteX84" fmla="*/ 2856753 w 3119718"/>
                <a:gd name="connsiteY84" fmla="*/ 2253171 h 3669951"/>
                <a:gd name="connsiteX85" fmla="*/ 2904565 w 3119718"/>
                <a:gd name="connsiteY85" fmla="*/ 2133642 h 3669951"/>
                <a:gd name="connsiteX86" fmla="*/ 2940424 w 3119718"/>
                <a:gd name="connsiteY86" fmla="*/ 2038018 h 3669951"/>
                <a:gd name="connsiteX87" fmla="*/ 2946400 w 3119718"/>
                <a:gd name="connsiteY87" fmla="*/ 1996183 h 3669951"/>
                <a:gd name="connsiteX88" fmla="*/ 2994212 w 3119718"/>
                <a:gd name="connsiteY88" fmla="*/ 1912512 h 3669951"/>
                <a:gd name="connsiteX89" fmla="*/ 3012142 w 3119718"/>
                <a:gd name="connsiteY89" fmla="*/ 1864701 h 3669951"/>
                <a:gd name="connsiteX90" fmla="*/ 3024094 w 3119718"/>
                <a:gd name="connsiteY90" fmla="*/ 1804936 h 3669951"/>
                <a:gd name="connsiteX91" fmla="*/ 3042024 w 3119718"/>
                <a:gd name="connsiteY91" fmla="*/ 1733218 h 3669951"/>
                <a:gd name="connsiteX92" fmla="*/ 3059953 w 3119718"/>
                <a:gd name="connsiteY92" fmla="*/ 1673454 h 3669951"/>
                <a:gd name="connsiteX93" fmla="*/ 3077883 w 3119718"/>
                <a:gd name="connsiteY93" fmla="*/ 1595759 h 3669951"/>
                <a:gd name="connsiteX94" fmla="*/ 3089836 w 3119718"/>
                <a:gd name="connsiteY94" fmla="*/ 1553924 h 3669951"/>
                <a:gd name="connsiteX95" fmla="*/ 3095812 w 3119718"/>
                <a:gd name="connsiteY95" fmla="*/ 1530018 h 3669951"/>
                <a:gd name="connsiteX96" fmla="*/ 3113742 w 3119718"/>
                <a:gd name="connsiteY96" fmla="*/ 1392559 h 3669951"/>
                <a:gd name="connsiteX97" fmla="*/ 3119718 w 3119718"/>
                <a:gd name="connsiteY97" fmla="*/ 1362677 h 3669951"/>
                <a:gd name="connsiteX98" fmla="*/ 3113742 w 3119718"/>
                <a:gd name="connsiteY98" fmla="*/ 1123618 h 3669951"/>
                <a:gd name="connsiteX99" fmla="*/ 3065930 w 3119718"/>
                <a:gd name="connsiteY99" fmla="*/ 938348 h 3669951"/>
                <a:gd name="connsiteX100" fmla="*/ 3048000 w 3119718"/>
                <a:gd name="connsiteY100" fmla="*/ 866630 h 3669951"/>
                <a:gd name="connsiteX101" fmla="*/ 2976283 w 3119718"/>
                <a:gd name="connsiteY101" fmla="*/ 681359 h 3669951"/>
                <a:gd name="connsiteX102" fmla="*/ 2958353 w 3119718"/>
                <a:gd name="connsiteY102" fmla="*/ 645501 h 3669951"/>
                <a:gd name="connsiteX103" fmla="*/ 2946400 w 3119718"/>
                <a:gd name="connsiteY103" fmla="*/ 603665 h 3669951"/>
                <a:gd name="connsiteX104" fmla="*/ 2916518 w 3119718"/>
                <a:gd name="connsiteY104" fmla="*/ 537924 h 3669951"/>
                <a:gd name="connsiteX105" fmla="*/ 2892612 w 3119718"/>
                <a:gd name="connsiteY105" fmla="*/ 466207 h 3669951"/>
                <a:gd name="connsiteX106" fmla="*/ 2868706 w 3119718"/>
                <a:gd name="connsiteY106" fmla="*/ 406442 h 3669951"/>
                <a:gd name="connsiteX107" fmla="*/ 2862730 w 3119718"/>
                <a:gd name="connsiteY107" fmla="*/ 364607 h 3669951"/>
                <a:gd name="connsiteX108" fmla="*/ 2838824 w 3119718"/>
                <a:gd name="connsiteY108" fmla="*/ 310818 h 3669951"/>
                <a:gd name="connsiteX109" fmla="*/ 2832847 w 3119718"/>
                <a:gd name="connsiteY109" fmla="*/ 292889 h 3669951"/>
                <a:gd name="connsiteX110" fmla="*/ 2820894 w 3119718"/>
                <a:gd name="connsiteY110" fmla="*/ 245077 h 3669951"/>
                <a:gd name="connsiteX111" fmla="*/ 2808942 w 3119718"/>
                <a:gd name="connsiteY111" fmla="*/ 227148 h 3669951"/>
                <a:gd name="connsiteX112" fmla="*/ 2785036 w 3119718"/>
                <a:gd name="connsiteY112" fmla="*/ 197265 h 3669951"/>
                <a:gd name="connsiteX113" fmla="*/ 2743200 w 3119718"/>
                <a:gd name="connsiteY113" fmla="*/ 179336 h 3669951"/>
                <a:gd name="connsiteX114" fmla="*/ 2707342 w 3119718"/>
                <a:gd name="connsiteY114" fmla="*/ 149454 h 3669951"/>
                <a:gd name="connsiteX115" fmla="*/ 2647577 w 3119718"/>
                <a:gd name="connsiteY115" fmla="*/ 125548 h 3669951"/>
                <a:gd name="connsiteX116" fmla="*/ 2605742 w 3119718"/>
                <a:gd name="connsiteY116" fmla="*/ 101642 h 3669951"/>
                <a:gd name="connsiteX117" fmla="*/ 2551953 w 3119718"/>
                <a:gd name="connsiteY117" fmla="*/ 83712 h 3669951"/>
                <a:gd name="connsiteX118" fmla="*/ 2474259 w 3119718"/>
                <a:gd name="connsiteY118" fmla="*/ 59807 h 3669951"/>
                <a:gd name="connsiteX119" fmla="*/ 2396565 w 3119718"/>
                <a:gd name="connsiteY119" fmla="*/ 35901 h 3669951"/>
                <a:gd name="connsiteX120" fmla="*/ 2354730 w 3119718"/>
                <a:gd name="connsiteY120" fmla="*/ 23948 h 3669951"/>
                <a:gd name="connsiteX121" fmla="*/ 2277036 w 3119718"/>
                <a:gd name="connsiteY121" fmla="*/ 42 h 3669951"/>
                <a:gd name="connsiteX122" fmla="*/ 1792942 w 3119718"/>
                <a:gd name="connsiteY122" fmla="*/ 11995 h 3669951"/>
                <a:gd name="connsiteX123" fmla="*/ 1715247 w 3119718"/>
                <a:gd name="connsiteY123" fmla="*/ 23948 h 3669951"/>
                <a:gd name="connsiteX124" fmla="*/ 1601694 w 3119718"/>
                <a:gd name="connsiteY124" fmla="*/ 53830 h 3669951"/>
                <a:gd name="connsiteX125" fmla="*/ 1559859 w 3119718"/>
                <a:gd name="connsiteY125" fmla="*/ 77736 h 3669951"/>
                <a:gd name="connsiteX126" fmla="*/ 1434353 w 3119718"/>
                <a:gd name="connsiteY126" fmla="*/ 137501 h 3669951"/>
                <a:gd name="connsiteX127" fmla="*/ 1362636 w 3119718"/>
                <a:gd name="connsiteY127" fmla="*/ 185312 h 3669951"/>
                <a:gd name="connsiteX128" fmla="*/ 1326777 w 3119718"/>
                <a:gd name="connsiteY128" fmla="*/ 215195 h 3669951"/>
                <a:gd name="connsiteX129" fmla="*/ 1302871 w 3119718"/>
                <a:gd name="connsiteY129" fmla="*/ 239101 h 3669951"/>
                <a:gd name="connsiteX130" fmla="*/ 1237130 w 3119718"/>
                <a:gd name="connsiteY130" fmla="*/ 280936 h 3669951"/>
                <a:gd name="connsiteX131" fmla="*/ 1195294 w 3119718"/>
                <a:gd name="connsiteY131" fmla="*/ 322771 h 3669951"/>
                <a:gd name="connsiteX132" fmla="*/ 1177365 w 3119718"/>
                <a:gd name="connsiteY132" fmla="*/ 334724 h 3669951"/>
                <a:gd name="connsiteX133" fmla="*/ 1147483 w 3119718"/>
                <a:gd name="connsiteY133" fmla="*/ 370583 h 3669951"/>
                <a:gd name="connsiteX134" fmla="*/ 1111624 w 3119718"/>
                <a:gd name="connsiteY134" fmla="*/ 400465 h 3669951"/>
                <a:gd name="connsiteX135" fmla="*/ 1087718 w 3119718"/>
                <a:gd name="connsiteY135" fmla="*/ 424371 h 3669951"/>
                <a:gd name="connsiteX136" fmla="*/ 1063812 w 3119718"/>
                <a:gd name="connsiteY136" fmla="*/ 442301 h 3669951"/>
                <a:gd name="connsiteX137" fmla="*/ 1033930 w 3119718"/>
                <a:gd name="connsiteY137" fmla="*/ 472183 h 3669951"/>
                <a:gd name="connsiteX138" fmla="*/ 1010024 w 3119718"/>
                <a:gd name="connsiteY138" fmla="*/ 490112 h 3669951"/>
                <a:gd name="connsiteX139" fmla="*/ 992094 w 3119718"/>
                <a:gd name="connsiteY139" fmla="*/ 502065 h 3669951"/>
                <a:gd name="connsiteX140" fmla="*/ 938306 w 3119718"/>
                <a:gd name="connsiteY140" fmla="*/ 543901 h 3669951"/>
                <a:gd name="connsiteX141" fmla="*/ 896471 w 3119718"/>
                <a:gd name="connsiteY141" fmla="*/ 585736 h 3669951"/>
                <a:gd name="connsiteX142" fmla="*/ 878542 w 3119718"/>
                <a:gd name="connsiteY142" fmla="*/ 609642 h 3669951"/>
                <a:gd name="connsiteX143" fmla="*/ 830730 w 3119718"/>
                <a:gd name="connsiteY143" fmla="*/ 645501 h 3669951"/>
                <a:gd name="connsiteX144" fmla="*/ 812800 w 3119718"/>
                <a:gd name="connsiteY144" fmla="*/ 663430 h 3669951"/>
                <a:gd name="connsiteX145" fmla="*/ 788894 w 3119718"/>
                <a:gd name="connsiteY145" fmla="*/ 669407 h 3669951"/>
                <a:gd name="connsiteX146" fmla="*/ 770965 w 3119718"/>
                <a:gd name="connsiteY146" fmla="*/ 675383 h 3669951"/>
                <a:gd name="connsiteX147" fmla="*/ 717177 w 3119718"/>
                <a:gd name="connsiteY147" fmla="*/ 705265 h 3669951"/>
                <a:gd name="connsiteX148" fmla="*/ 693271 w 3119718"/>
                <a:gd name="connsiteY148" fmla="*/ 705265 h 36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19718" h="3669951">
                  <a:moveTo>
                    <a:pt x="693271" y="705265"/>
                  </a:moveTo>
                  <a:cubicBezTo>
                    <a:pt x="672353" y="706261"/>
                    <a:pt x="625428" y="707866"/>
                    <a:pt x="591671" y="711242"/>
                  </a:cubicBezTo>
                  <a:cubicBezTo>
                    <a:pt x="585403" y="711869"/>
                    <a:pt x="579968" y="716260"/>
                    <a:pt x="573742" y="717218"/>
                  </a:cubicBezTo>
                  <a:cubicBezTo>
                    <a:pt x="553954" y="720262"/>
                    <a:pt x="533899" y="721203"/>
                    <a:pt x="513977" y="723195"/>
                  </a:cubicBezTo>
                  <a:cubicBezTo>
                    <a:pt x="506008" y="725187"/>
                    <a:pt x="497938" y="726811"/>
                    <a:pt x="490071" y="729171"/>
                  </a:cubicBezTo>
                  <a:cubicBezTo>
                    <a:pt x="478003" y="732791"/>
                    <a:pt x="466435" y="738068"/>
                    <a:pt x="454212" y="741124"/>
                  </a:cubicBezTo>
                  <a:cubicBezTo>
                    <a:pt x="418081" y="750158"/>
                    <a:pt x="438102" y="744503"/>
                    <a:pt x="394447" y="759054"/>
                  </a:cubicBezTo>
                  <a:cubicBezTo>
                    <a:pt x="394442" y="759056"/>
                    <a:pt x="358593" y="771004"/>
                    <a:pt x="358589" y="771007"/>
                  </a:cubicBezTo>
                  <a:lnTo>
                    <a:pt x="322730" y="794912"/>
                  </a:lnTo>
                  <a:lnTo>
                    <a:pt x="304800" y="806865"/>
                  </a:lnTo>
                  <a:cubicBezTo>
                    <a:pt x="299939" y="821449"/>
                    <a:pt x="298458" y="831137"/>
                    <a:pt x="286871" y="842724"/>
                  </a:cubicBezTo>
                  <a:cubicBezTo>
                    <a:pt x="281792" y="847803"/>
                    <a:pt x="274460" y="850079"/>
                    <a:pt x="268942" y="854677"/>
                  </a:cubicBezTo>
                  <a:cubicBezTo>
                    <a:pt x="222933" y="893018"/>
                    <a:pt x="277590" y="854890"/>
                    <a:pt x="233083" y="884559"/>
                  </a:cubicBezTo>
                  <a:cubicBezTo>
                    <a:pt x="225114" y="896512"/>
                    <a:pt x="213720" y="906790"/>
                    <a:pt x="209177" y="920418"/>
                  </a:cubicBezTo>
                  <a:cubicBezTo>
                    <a:pt x="204316" y="935001"/>
                    <a:pt x="202833" y="944691"/>
                    <a:pt x="191247" y="956277"/>
                  </a:cubicBezTo>
                  <a:cubicBezTo>
                    <a:pt x="186168" y="961356"/>
                    <a:pt x="179294" y="964246"/>
                    <a:pt x="173318" y="968230"/>
                  </a:cubicBezTo>
                  <a:cubicBezTo>
                    <a:pt x="139063" y="1019611"/>
                    <a:pt x="180132" y="954602"/>
                    <a:pt x="155389" y="1004089"/>
                  </a:cubicBezTo>
                  <a:cubicBezTo>
                    <a:pt x="152177" y="1010513"/>
                    <a:pt x="146353" y="1015454"/>
                    <a:pt x="143436" y="1022018"/>
                  </a:cubicBezTo>
                  <a:cubicBezTo>
                    <a:pt x="138319" y="1033532"/>
                    <a:pt x="135467" y="1045924"/>
                    <a:pt x="131483" y="1057877"/>
                  </a:cubicBezTo>
                  <a:cubicBezTo>
                    <a:pt x="131480" y="1057887"/>
                    <a:pt x="119533" y="1093725"/>
                    <a:pt x="119530" y="1093736"/>
                  </a:cubicBezTo>
                  <a:cubicBezTo>
                    <a:pt x="106049" y="1147660"/>
                    <a:pt x="112772" y="1125963"/>
                    <a:pt x="101600" y="1159477"/>
                  </a:cubicBezTo>
                  <a:cubicBezTo>
                    <a:pt x="99397" y="1174899"/>
                    <a:pt x="97993" y="1202551"/>
                    <a:pt x="89647" y="1219242"/>
                  </a:cubicBezTo>
                  <a:cubicBezTo>
                    <a:pt x="86435" y="1225666"/>
                    <a:pt x="81678" y="1231195"/>
                    <a:pt x="77694" y="1237171"/>
                  </a:cubicBezTo>
                  <a:cubicBezTo>
                    <a:pt x="61253" y="1335824"/>
                    <a:pt x="80452" y="1232120"/>
                    <a:pt x="65742" y="1290959"/>
                  </a:cubicBezTo>
                  <a:cubicBezTo>
                    <a:pt x="63278" y="1300814"/>
                    <a:pt x="62438" y="1311042"/>
                    <a:pt x="59765" y="1320842"/>
                  </a:cubicBezTo>
                  <a:cubicBezTo>
                    <a:pt x="56450" y="1332998"/>
                    <a:pt x="50868" y="1344478"/>
                    <a:pt x="47812" y="1356701"/>
                  </a:cubicBezTo>
                  <a:cubicBezTo>
                    <a:pt x="45820" y="1364670"/>
                    <a:pt x="43618" y="1372589"/>
                    <a:pt x="41836" y="1380607"/>
                  </a:cubicBezTo>
                  <a:cubicBezTo>
                    <a:pt x="39632" y="1390523"/>
                    <a:pt x="38323" y="1400634"/>
                    <a:pt x="35859" y="1410489"/>
                  </a:cubicBezTo>
                  <a:cubicBezTo>
                    <a:pt x="34331" y="1416600"/>
                    <a:pt x="31614" y="1422361"/>
                    <a:pt x="29883" y="1428418"/>
                  </a:cubicBezTo>
                  <a:cubicBezTo>
                    <a:pt x="27626" y="1436316"/>
                    <a:pt x="25688" y="1444306"/>
                    <a:pt x="23906" y="1452324"/>
                  </a:cubicBezTo>
                  <a:cubicBezTo>
                    <a:pt x="21702" y="1462240"/>
                    <a:pt x="19273" y="1472138"/>
                    <a:pt x="17930" y="1482207"/>
                  </a:cubicBezTo>
                  <a:cubicBezTo>
                    <a:pt x="15284" y="1502052"/>
                    <a:pt x="15643" y="1522293"/>
                    <a:pt x="11953" y="1541971"/>
                  </a:cubicBezTo>
                  <a:cubicBezTo>
                    <a:pt x="9631" y="1554355"/>
                    <a:pt x="3984" y="1565877"/>
                    <a:pt x="0" y="1577830"/>
                  </a:cubicBezTo>
                  <a:cubicBezTo>
                    <a:pt x="1992" y="1759116"/>
                    <a:pt x="2524" y="1940425"/>
                    <a:pt x="5977" y="2121689"/>
                  </a:cubicBezTo>
                  <a:cubicBezTo>
                    <a:pt x="6509" y="2149645"/>
                    <a:pt x="5171" y="2178233"/>
                    <a:pt x="11953" y="2205359"/>
                  </a:cubicBezTo>
                  <a:cubicBezTo>
                    <a:pt x="38883" y="2313078"/>
                    <a:pt x="49875" y="2306347"/>
                    <a:pt x="77694" y="2378677"/>
                  </a:cubicBezTo>
                  <a:cubicBezTo>
                    <a:pt x="82217" y="2390437"/>
                    <a:pt x="85663" y="2402583"/>
                    <a:pt x="89647" y="2414536"/>
                  </a:cubicBezTo>
                  <a:cubicBezTo>
                    <a:pt x="91639" y="2428481"/>
                    <a:pt x="92207" y="2442705"/>
                    <a:pt x="95624" y="2456371"/>
                  </a:cubicBezTo>
                  <a:cubicBezTo>
                    <a:pt x="100208" y="2474706"/>
                    <a:pt x="109846" y="2491627"/>
                    <a:pt x="113553" y="2510159"/>
                  </a:cubicBezTo>
                  <a:cubicBezTo>
                    <a:pt x="117659" y="2530685"/>
                    <a:pt x="119882" y="2544265"/>
                    <a:pt x="125506" y="2563948"/>
                  </a:cubicBezTo>
                  <a:cubicBezTo>
                    <a:pt x="127237" y="2570005"/>
                    <a:pt x="129955" y="2575765"/>
                    <a:pt x="131483" y="2581877"/>
                  </a:cubicBezTo>
                  <a:cubicBezTo>
                    <a:pt x="133947" y="2591732"/>
                    <a:pt x="134540" y="2602029"/>
                    <a:pt x="137459" y="2611759"/>
                  </a:cubicBezTo>
                  <a:cubicBezTo>
                    <a:pt x="168214" y="2714279"/>
                    <a:pt x="128328" y="2551336"/>
                    <a:pt x="161365" y="2683477"/>
                  </a:cubicBezTo>
                  <a:cubicBezTo>
                    <a:pt x="167776" y="2709122"/>
                    <a:pt x="175977" y="2770150"/>
                    <a:pt x="179294" y="2785077"/>
                  </a:cubicBezTo>
                  <a:cubicBezTo>
                    <a:pt x="197670" y="2867771"/>
                    <a:pt x="185672" y="2770748"/>
                    <a:pt x="203200" y="2862771"/>
                  </a:cubicBezTo>
                  <a:cubicBezTo>
                    <a:pt x="231208" y="3009813"/>
                    <a:pt x="200204" y="2894122"/>
                    <a:pt x="227106" y="2988277"/>
                  </a:cubicBezTo>
                  <a:cubicBezTo>
                    <a:pt x="229098" y="3012183"/>
                    <a:pt x="230434" y="3036153"/>
                    <a:pt x="233083" y="3059995"/>
                  </a:cubicBezTo>
                  <a:cubicBezTo>
                    <a:pt x="236407" y="3089914"/>
                    <a:pt x="240305" y="3097350"/>
                    <a:pt x="245036" y="3125736"/>
                  </a:cubicBezTo>
                  <a:cubicBezTo>
                    <a:pt x="260562" y="3218887"/>
                    <a:pt x="246463" y="3177114"/>
                    <a:pt x="268942" y="3233312"/>
                  </a:cubicBezTo>
                  <a:cubicBezTo>
                    <a:pt x="270934" y="3245265"/>
                    <a:pt x="270777" y="3257783"/>
                    <a:pt x="274918" y="3269171"/>
                  </a:cubicBezTo>
                  <a:cubicBezTo>
                    <a:pt x="278888" y="3280088"/>
                    <a:pt x="287652" y="3288664"/>
                    <a:pt x="292847" y="3299054"/>
                  </a:cubicBezTo>
                  <a:cubicBezTo>
                    <a:pt x="295664" y="3304689"/>
                    <a:pt x="296007" y="3311348"/>
                    <a:pt x="298824" y="3316983"/>
                  </a:cubicBezTo>
                  <a:cubicBezTo>
                    <a:pt x="307926" y="3335187"/>
                    <a:pt x="319979" y="3344114"/>
                    <a:pt x="334683" y="3358818"/>
                  </a:cubicBezTo>
                  <a:cubicBezTo>
                    <a:pt x="336675" y="3364795"/>
                    <a:pt x="336474" y="3372039"/>
                    <a:pt x="340659" y="3376748"/>
                  </a:cubicBezTo>
                  <a:cubicBezTo>
                    <a:pt x="368117" y="3407639"/>
                    <a:pt x="459488" y="3465680"/>
                    <a:pt x="478118" y="3478348"/>
                  </a:cubicBezTo>
                  <a:cubicBezTo>
                    <a:pt x="495937" y="3490465"/>
                    <a:pt x="511463" y="3507393"/>
                    <a:pt x="531906" y="3514207"/>
                  </a:cubicBezTo>
                  <a:cubicBezTo>
                    <a:pt x="558197" y="3522970"/>
                    <a:pt x="607306" y="3538603"/>
                    <a:pt x="633506" y="3550065"/>
                  </a:cubicBezTo>
                  <a:cubicBezTo>
                    <a:pt x="784988" y="3616338"/>
                    <a:pt x="564955" y="3530255"/>
                    <a:pt x="741083" y="3591901"/>
                  </a:cubicBezTo>
                  <a:cubicBezTo>
                    <a:pt x="812430" y="3616873"/>
                    <a:pt x="836789" y="3640714"/>
                    <a:pt x="926353" y="3645689"/>
                  </a:cubicBezTo>
                  <a:lnTo>
                    <a:pt x="1033930" y="3651665"/>
                  </a:lnTo>
                  <a:cubicBezTo>
                    <a:pt x="1131030" y="3684032"/>
                    <a:pt x="1063696" y="3666541"/>
                    <a:pt x="1267012" y="3651665"/>
                  </a:cubicBezTo>
                  <a:cubicBezTo>
                    <a:pt x="1299931" y="3649256"/>
                    <a:pt x="1350323" y="3639784"/>
                    <a:pt x="1380565" y="3633736"/>
                  </a:cubicBezTo>
                  <a:cubicBezTo>
                    <a:pt x="1404234" y="3629002"/>
                    <a:pt x="1457818" y="3616593"/>
                    <a:pt x="1482165" y="3609830"/>
                  </a:cubicBezTo>
                  <a:cubicBezTo>
                    <a:pt x="1503426" y="3603924"/>
                    <a:pt x="1564593" y="3583721"/>
                    <a:pt x="1589742" y="3579948"/>
                  </a:cubicBezTo>
                  <a:cubicBezTo>
                    <a:pt x="1613465" y="3576389"/>
                    <a:pt x="1637656" y="3576947"/>
                    <a:pt x="1661459" y="3573971"/>
                  </a:cubicBezTo>
                  <a:cubicBezTo>
                    <a:pt x="1685508" y="3570965"/>
                    <a:pt x="1709185" y="3565445"/>
                    <a:pt x="1733177" y="3562018"/>
                  </a:cubicBezTo>
                  <a:cubicBezTo>
                    <a:pt x="1751035" y="3559467"/>
                    <a:pt x="1769036" y="3558034"/>
                    <a:pt x="1786965" y="3556042"/>
                  </a:cubicBezTo>
                  <a:cubicBezTo>
                    <a:pt x="1888756" y="3512416"/>
                    <a:pt x="1751780" y="3568197"/>
                    <a:pt x="1906494" y="3520183"/>
                  </a:cubicBezTo>
                  <a:cubicBezTo>
                    <a:pt x="1935782" y="3511094"/>
                    <a:pt x="2089830" y="3451410"/>
                    <a:pt x="2109694" y="3436512"/>
                  </a:cubicBezTo>
                  <a:cubicBezTo>
                    <a:pt x="2125631" y="3424559"/>
                    <a:pt x="2141090" y="3411940"/>
                    <a:pt x="2157506" y="3400654"/>
                  </a:cubicBezTo>
                  <a:cubicBezTo>
                    <a:pt x="2172993" y="3390007"/>
                    <a:pt x="2190283" y="3382047"/>
                    <a:pt x="2205318" y="3370771"/>
                  </a:cubicBezTo>
                  <a:cubicBezTo>
                    <a:pt x="2286236" y="3310083"/>
                    <a:pt x="2222017" y="3349782"/>
                    <a:pt x="2294965" y="3281124"/>
                  </a:cubicBezTo>
                  <a:cubicBezTo>
                    <a:pt x="2313543" y="3263639"/>
                    <a:pt x="2336690" y="3251352"/>
                    <a:pt x="2354730" y="3233312"/>
                  </a:cubicBezTo>
                  <a:cubicBezTo>
                    <a:pt x="2368817" y="3219226"/>
                    <a:pt x="2379279" y="3201901"/>
                    <a:pt x="2390589" y="3185501"/>
                  </a:cubicBezTo>
                  <a:cubicBezTo>
                    <a:pt x="2428574" y="3130423"/>
                    <a:pt x="2473118" y="3068256"/>
                    <a:pt x="2504142" y="3006207"/>
                  </a:cubicBezTo>
                  <a:cubicBezTo>
                    <a:pt x="2512917" y="2988658"/>
                    <a:pt x="2518867" y="2969758"/>
                    <a:pt x="2528047" y="2952418"/>
                  </a:cubicBezTo>
                  <a:cubicBezTo>
                    <a:pt x="2563818" y="2884850"/>
                    <a:pt x="2556210" y="2918886"/>
                    <a:pt x="2599765" y="2844842"/>
                  </a:cubicBezTo>
                  <a:cubicBezTo>
                    <a:pt x="2607457" y="2831765"/>
                    <a:pt x="2611234" y="2816735"/>
                    <a:pt x="2617694" y="2803007"/>
                  </a:cubicBezTo>
                  <a:cubicBezTo>
                    <a:pt x="2627178" y="2782854"/>
                    <a:pt x="2640534" y="2764372"/>
                    <a:pt x="2647577" y="2743242"/>
                  </a:cubicBezTo>
                  <a:cubicBezTo>
                    <a:pt x="2701910" y="2580239"/>
                    <a:pt x="2632688" y="2782947"/>
                    <a:pt x="2683436" y="2647618"/>
                  </a:cubicBezTo>
                  <a:cubicBezTo>
                    <a:pt x="2706348" y="2586520"/>
                    <a:pt x="2698490" y="2587625"/>
                    <a:pt x="2731247" y="2522112"/>
                  </a:cubicBezTo>
                  <a:cubicBezTo>
                    <a:pt x="2737671" y="2509263"/>
                    <a:pt x="2748728" y="2499103"/>
                    <a:pt x="2755153" y="2486254"/>
                  </a:cubicBezTo>
                  <a:cubicBezTo>
                    <a:pt x="2762765" y="2471030"/>
                    <a:pt x="2766638" y="2454196"/>
                    <a:pt x="2773083" y="2438442"/>
                  </a:cubicBezTo>
                  <a:cubicBezTo>
                    <a:pt x="2784572" y="2410357"/>
                    <a:pt x="2795372" y="2381912"/>
                    <a:pt x="2808942" y="2354771"/>
                  </a:cubicBezTo>
                  <a:cubicBezTo>
                    <a:pt x="2830305" y="2312042"/>
                    <a:pt x="2838070" y="2298320"/>
                    <a:pt x="2856753" y="2253171"/>
                  </a:cubicBezTo>
                  <a:cubicBezTo>
                    <a:pt x="2873161" y="2213519"/>
                    <a:pt x="2894157" y="2175273"/>
                    <a:pt x="2904565" y="2133642"/>
                  </a:cubicBezTo>
                  <a:cubicBezTo>
                    <a:pt x="2920840" y="2068544"/>
                    <a:pt x="2909171" y="2100523"/>
                    <a:pt x="2940424" y="2038018"/>
                  </a:cubicBezTo>
                  <a:cubicBezTo>
                    <a:pt x="2942416" y="2024073"/>
                    <a:pt x="2941945" y="2009547"/>
                    <a:pt x="2946400" y="1996183"/>
                  </a:cubicBezTo>
                  <a:cubicBezTo>
                    <a:pt x="2967353" y="1933322"/>
                    <a:pt x="2967982" y="1964970"/>
                    <a:pt x="2994212" y="1912512"/>
                  </a:cubicBezTo>
                  <a:cubicBezTo>
                    <a:pt x="3001824" y="1897288"/>
                    <a:pt x="3007587" y="1881101"/>
                    <a:pt x="3012142" y="1864701"/>
                  </a:cubicBezTo>
                  <a:cubicBezTo>
                    <a:pt x="3017579" y="1845126"/>
                    <a:pt x="3019592" y="1824747"/>
                    <a:pt x="3024094" y="1804936"/>
                  </a:cubicBezTo>
                  <a:cubicBezTo>
                    <a:pt x="3029555" y="1780907"/>
                    <a:pt x="3035540" y="1756991"/>
                    <a:pt x="3042024" y="1733218"/>
                  </a:cubicBezTo>
                  <a:cubicBezTo>
                    <a:pt x="3047496" y="1713152"/>
                    <a:pt x="3054703" y="1693579"/>
                    <a:pt x="3059953" y="1673454"/>
                  </a:cubicBezTo>
                  <a:cubicBezTo>
                    <a:pt x="3066662" y="1647736"/>
                    <a:pt x="3071437" y="1621544"/>
                    <a:pt x="3077883" y="1595759"/>
                  </a:cubicBezTo>
                  <a:cubicBezTo>
                    <a:pt x="3081401" y="1581689"/>
                    <a:pt x="3086020" y="1567916"/>
                    <a:pt x="3089836" y="1553924"/>
                  </a:cubicBezTo>
                  <a:cubicBezTo>
                    <a:pt x="3091997" y="1546000"/>
                    <a:pt x="3093820" y="1537987"/>
                    <a:pt x="3095812" y="1530018"/>
                  </a:cubicBezTo>
                  <a:cubicBezTo>
                    <a:pt x="3100256" y="1490022"/>
                    <a:pt x="3106491" y="1428817"/>
                    <a:pt x="3113742" y="1392559"/>
                  </a:cubicBezTo>
                  <a:lnTo>
                    <a:pt x="3119718" y="1362677"/>
                  </a:lnTo>
                  <a:cubicBezTo>
                    <a:pt x="3117726" y="1282991"/>
                    <a:pt x="3120588" y="1203035"/>
                    <a:pt x="3113742" y="1123618"/>
                  </a:cubicBezTo>
                  <a:cubicBezTo>
                    <a:pt x="3108414" y="1061809"/>
                    <a:pt x="3082599" y="997880"/>
                    <a:pt x="3065930" y="938348"/>
                  </a:cubicBezTo>
                  <a:cubicBezTo>
                    <a:pt x="3059286" y="914619"/>
                    <a:pt x="3056116" y="889897"/>
                    <a:pt x="3048000" y="866630"/>
                  </a:cubicBezTo>
                  <a:cubicBezTo>
                    <a:pt x="3026188" y="804103"/>
                    <a:pt x="3005900" y="740589"/>
                    <a:pt x="2976283" y="681359"/>
                  </a:cubicBezTo>
                  <a:cubicBezTo>
                    <a:pt x="2970306" y="669406"/>
                    <a:pt x="2963150" y="657974"/>
                    <a:pt x="2958353" y="645501"/>
                  </a:cubicBezTo>
                  <a:cubicBezTo>
                    <a:pt x="2953146" y="631964"/>
                    <a:pt x="2951657" y="617182"/>
                    <a:pt x="2946400" y="603665"/>
                  </a:cubicBezTo>
                  <a:cubicBezTo>
                    <a:pt x="2937676" y="581230"/>
                    <a:pt x="2925290" y="560340"/>
                    <a:pt x="2916518" y="537924"/>
                  </a:cubicBezTo>
                  <a:cubicBezTo>
                    <a:pt x="2907336" y="514458"/>
                    <a:pt x="2901224" y="489889"/>
                    <a:pt x="2892612" y="466207"/>
                  </a:cubicBezTo>
                  <a:cubicBezTo>
                    <a:pt x="2885279" y="446043"/>
                    <a:pt x="2876675" y="426364"/>
                    <a:pt x="2868706" y="406442"/>
                  </a:cubicBezTo>
                  <a:cubicBezTo>
                    <a:pt x="2866714" y="392497"/>
                    <a:pt x="2866146" y="378273"/>
                    <a:pt x="2862730" y="364607"/>
                  </a:cubicBezTo>
                  <a:cubicBezTo>
                    <a:pt x="2857170" y="342367"/>
                    <a:pt x="2847518" y="331103"/>
                    <a:pt x="2838824" y="310818"/>
                  </a:cubicBezTo>
                  <a:cubicBezTo>
                    <a:pt x="2836342" y="305028"/>
                    <a:pt x="2834375" y="299001"/>
                    <a:pt x="2832847" y="292889"/>
                  </a:cubicBezTo>
                  <a:cubicBezTo>
                    <a:pt x="2829435" y="279242"/>
                    <a:pt x="2827727" y="258743"/>
                    <a:pt x="2820894" y="245077"/>
                  </a:cubicBezTo>
                  <a:cubicBezTo>
                    <a:pt x="2817682" y="238653"/>
                    <a:pt x="2813251" y="232894"/>
                    <a:pt x="2808942" y="227148"/>
                  </a:cubicBezTo>
                  <a:cubicBezTo>
                    <a:pt x="2801288" y="216943"/>
                    <a:pt x="2795352" y="204768"/>
                    <a:pt x="2785036" y="197265"/>
                  </a:cubicBezTo>
                  <a:cubicBezTo>
                    <a:pt x="2772766" y="188341"/>
                    <a:pt x="2756121" y="187288"/>
                    <a:pt x="2743200" y="179336"/>
                  </a:cubicBezTo>
                  <a:cubicBezTo>
                    <a:pt x="2729949" y="171182"/>
                    <a:pt x="2720903" y="157082"/>
                    <a:pt x="2707342" y="149454"/>
                  </a:cubicBezTo>
                  <a:cubicBezTo>
                    <a:pt x="2688641" y="138935"/>
                    <a:pt x="2666991" y="134684"/>
                    <a:pt x="2647577" y="125548"/>
                  </a:cubicBezTo>
                  <a:cubicBezTo>
                    <a:pt x="2633045" y="118709"/>
                    <a:pt x="2620457" y="108080"/>
                    <a:pt x="2605742" y="101642"/>
                  </a:cubicBezTo>
                  <a:cubicBezTo>
                    <a:pt x="2588427" y="94067"/>
                    <a:pt x="2569501" y="90731"/>
                    <a:pt x="2551953" y="83712"/>
                  </a:cubicBezTo>
                  <a:cubicBezTo>
                    <a:pt x="2502063" y="63756"/>
                    <a:pt x="2539760" y="77273"/>
                    <a:pt x="2474259" y="59807"/>
                  </a:cubicBezTo>
                  <a:cubicBezTo>
                    <a:pt x="2409684" y="42588"/>
                    <a:pt x="2455413" y="54008"/>
                    <a:pt x="2396565" y="35901"/>
                  </a:cubicBezTo>
                  <a:cubicBezTo>
                    <a:pt x="2382703" y="31636"/>
                    <a:pt x="2368675" y="27932"/>
                    <a:pt x="2354730" y="23948"/>
                  </a:cubicBezTo>
                  <a:cubicBezTo>
                    <a:pt x="2320640" y="3494"/>
                    <a:pt x="2323149" y="-476"/>
                    <a:pt x="2277036" y="42"/>
                  </a:cubicBezTo>
                  <a:cubicBezTo>
                    <a:pt x="2115632" y="1856"/>
                    <a:pt x="1954307" y="8011"/>
                    <a:pt x="1792942" y="11995"/>
                  </a:cubicBezTo>
                  <a:cubicBezTo>
                    <a:pt x="1786731" y="12882"/>
                    <a:pt x="1724036" y="21507"/>
                    <a:pt x="1715247" y="23948"/>
                  </a:cubicBezTo>
                  <a:cubicBezTo>
                    <a:pt x="1595140" y="57312"/>
                    <a:pt x="1688056" y="41494"/>
                    <a:pt x="1601694" y="53830"/>
                  </a:cubicBezTo>
                  <a:cubicBezTo>
                    <a:pt x="1587749" y="61799"/>
                    <a:pt x="1574225" y="70553"/>
                    <a:pt x="1559859" y="77736"/>
                  </a:cubicBezTo>
                  <a:cubicBezTo>
                    <a:pt x="1490780" y="112276"/>
                    <a:pt x="1559865" y="53827"/>
                    <a:pt x="1434353" y="137501"/>
                  </a:cubicBezTo>
                  <a:cubicBezTo>
                    <a:pt x="1410447" y="153438"/>
                    <a:pt x="1384708" y="166919"/>
                    <a:pt x="1362636" y="185312"/>
                  </a:cubicBezTo>
                  <a:cubicBezTo>
                    <a:pt x="1350683" y="195273"/>
                    <a:pt x="1338342" y="204786"/>
                    <a:pt x="1326777" y="215195"/>
                  </a:cubicBezTo>
                  <a:cubicBezTo>
                    <a:pt x="1318401" y="222734"/>
                    <a:pt x="1311767" y="232182"/>
                    <a:pt x="1302871" y="239101"/>
                  </a:cubicBezTo>
                  <a:cubicBezTo>
                    <a:pt x="1247565" y="282116"/>
                    <a:pt x="1298862" y="228702"/>
                    <a:pt x="1237130" y="280936"/>
                  </a:cubicBezTo>
                  <a:cubicBezTo>
                    <a:pt x="1222075" y="293675"/>
                    <a:pt x="1211703" y="311831"/>
                    <a:pt x="1195294" y="322771"/>
                  </a:cubicBezTo>
                  <a:cubicBezTo>
                    <a:pt x="1189318" y="326755"/>
                    <a:pt x="1182444" y="329645"/>
                    <a:pt x="1177365" y="334724"/>
                  </a:cubicBezTo>
                  <a:cubicBezTo>
                    <a:pt x="1166363" y="345726"/>
                    <a:pt x="1158485" y="359581"/>
                    <a:pt x="1147483" y="370583"/>
                  </a:cubicBezTo>
                  <a:cubicBezTo>
                    <a:pt x="1136481" y="381585"/>
                    <a:pt x="1123189" y="390056"/>
                    <a:pt x="1111624" y="400465"/>
                  </a:cubicBezTo>
                  <a:cubicBezTo>
                    <a:pt x="1103247" y="408004"/>
                    <a:pt x="1096199" y="416950"/>
                    <a:pt x="1087718" y="424371"/>
                  </a:cubicBezTo>
                  <a:cubicBezTo>
                    <a:pt x="1080222" y="430930"/>
                    <a:pt x="1071257" y="435683"/>
                    <a:pt x="1063812" y="442301"/>
                  </a:cubicBezTo>
                  <a:cubicBezTo>
                    <a:pt x="1053284" y="451660"/>
                    <a:pt x="1044458" y="462824"/>
                    <a:pt x="1033930" y="472183"/>
                  </a:cubicBezTo>
                  <a:cubicBezTo>
                    <a:pt x="1026485" y="478801"/>
                    <a:pt x="1018129" y="484323"/>
                    <a:pt x="1010024" y="490112"/>
                  </a:cubicBezTo>
                  <a:cubicBezTo>
                    <a:pt x="1004179" y="494287"/>
                    <a:pt x="997500" y="497335"/>
                    <a:pt x="992094" y="502065"/>
                  </a:cubicBezTo>
                  <a:cubicBezTo>
                    <a:pt x="943850" y="544279"/>
                    <a:pt x="982441" y="521834"/>
                    <a:pt x="938306" y="543901"/>
                  </a:cubicBezTo>
                  <a:cubicBezTo>
                    <a:pt x="911282" y="584436"/>
                    <a:pt x="946160" y="536046"/>
                    <a:pt x="896471" y="585736"/>
                  </a:cubicBezTo>
                  <a:cubicBezTo>
                    <a:pt x="889428" y="592779"/>
                    <a:pt x="885912" y="602942"/>
                    <a:pt x="878542" y="609642"/>
                  </a:cubicBezTo>
                  <a:cubicBezTo>
                    <a:pt x="863801" y="623043"/>
                    <a:pt x="844817" y="631415"/>
                    <a:pt x="830730" y="645501"/>
                  </a:cubicBezTo>
                  <a:cubicBezTo>
                    <a:pt x="824753" y="651477"/>
                    <a:pt x="820138" y="659237"/>
                    <a:pt x="812800" y="663430"/>
                  </a:cubicBezTo>
                  <a:cubicBezTo>
                    <a:pt x="805668" y="667505"/>
                    <a:pt x="796792" y="667150"/>
                    <a:pt x="788894" y="669407"/>
                  </a:cubicBezTo>
                  <a:cubicBezTo>
                    <a:pt x="782837" y="671138"/>
                    <a:pt x="776941" y="673391"/>
                    <a:pt x="770965" y="675383"/>
                  </a:cubicBezTo>
                  <a:cubicBezTo>
                    <a:pt x="744254" y="693190"/>
                    <a:pt x="742424" y="698953"/>
                    <a:pt x="717177" y="705265"/>
                  </a:cubicBezTo>
                  <a:cubicBezTo>
                    <a:pt x="707322" y="707729"/>
                    <a:pt x="714189" y="704269"/>
                    <a:pt x="693271" y="705265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11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4805082" y="1661417"/>
              <a:ext cx="3119718" cy="3669951"/>
            </a:xfrm>
            <a:custGeom>
              <a:avLst/>
              <a:gdLst>
                <a:gd name="connsiteX0" fmla="*/ 693271 w 3119718"/>
                <a:gd name="connsiteY0" fmla="*/ 705265 h 3669951"/>
                <a:gd name="connsiteX1" fmla="*/ 591671 w 3119718"/>
                <a:gd name="connsiteY1" fmla="*/ 711242 h 3669951"/>
                <a:gd name="connsiteX2" fmla="*/ 573742 w 3119718"/>
                <a:gd name="connsiteY2" fmla="*/ 717218 h 3669951"/>
                <a:gd name="connsiteX3" fmla="*/ 513977 w 3119718"/>
                <a:gd name="connsiteY3" fmla="*/ 723195 h 3669951"/>
                <a:gd name="connsiteX4" fmla="*/ 490071 w 3119718"/>
                <a:gd name="connsiteY4" fmla="*/ 729171 h 3669951"/>
                <a:gd name="connsiteX5" fmla="*/ 454212 w 3119718"/>
                <a:gd name="connsiteY5" fmla="*/ 741124 h 3669951"/>
                <a:gd name="connsiteX6" fmla="*/ 394447 w 3119718"/>
                <a:gd name="connsiteY6" fmla="*/ 759054 h 3669951"/>
                <a:gd name="connsiteX7" fmla="*/ 358589 w 3119718"/>
                <a:gd name="connsiteY7" fmla="*/ 771007 h 3669951"/>
                <a:gd name="connsiteX8" fmla="*/ 322730 w 3119718"/>
                <a:gd name="connsiteY8" fmla="*/ 794912 h 3669951"/>
                <a:gd name="connsiteX9" fmla="*/ 304800 w 3119718"/>
                <a:gd name="connsiteY9" fmla="*/ 806865 h 3669951"/>
                <a:gd name="connsiteX10" fmla="*/ 286871 w 3119718"/>
                <a:gd name="connsiteY10" fmla="*/ 842724 h 3669951"/>
                <a:gd name="connsiteX11" fmla="*/ 268942 w 3119718"/>
                <a:gd name="connsiteY11" fmla="*/ 854677 h 3669951"/>
                <a:gd name="connsiteX12" fmla="*/ 233083 w 3119718"/>
                <a:gd name="connsiteY12" fmla="*/ 884559 h 3669951"/>
                <a:gd name="connsiteX13" fmla="*/ 209177 w 3119718"/>
                <a:gd name="connsiteY13" fmla="*/ 920418 h 3669951"/>
                <a:gd name="connsiteX14" fmla="*/ 191247 w 3119718"/>
                <a:gd name="connsiteY14" fmla="*/ 956277 h 3669951"/>
                <a:gd name="connsiteX15" fmla="*/ 173318 w 3119718"/>
                <a:gd name="connsiteY15" fmla="*/ 968230 h 3669951"/>
                <a:gd name="connsiteX16" fmla="*/ 155389 w 3119718"/>
                <a:gd name="connsiteY16" fmla="*/ 1004089 h 3669951"/>
                <a:gd name="connsiteX17" fmla="*/ 143436 w 3119718"/>
                <a:gd name="connsiteY17" fmla="*/ 1022018 h 3669951"/>
                <a:gd name="connsiteX18" fmla="*/ 131483 w 3119718"/>
                <a:gd name="connsiteY18" fmla="*/ 1057877 h 3669951"/>
                <a:gd name="connsiteX19" fmla="*/ 119530 w 3119718"/>
                <a:gd name="connsiteY19" fmla="*/ 1093736 h 3669951"/>
                <a:gd name="connsiteX20" fmla="*/ 101600 w 3119718"/>
                <a:gd name="connsiteY20" fmla="*/ 1159477 h 3669951"/>
                <a:gd name="connsiteX21" fmla="*/ 89647 w 3119718"/>
                <a:gd name="connsiteY21" fmla="*/ 1219242 h 3669951"/>
                <a:gd name="connsiteX22" fmla="*/ 77694 w 3119718"/>
                <a:gd name="connsiteY22" fmla="*/ 1237171 h 3669951"/>
                <a:gd name="connsiteX23" fmla="*/ 65742 w 3119718"/>
                <a:gd name="connsiteY23" fmla="*/ 1290959 h 3669951"/>
                <a:gd name="connsiteX24" fmla="*/ 59765 w 3119718"/>
                <a:gd name="connsiteY24" fmla="*/ 1320842 h 3669951"/>
                <a:gd name="connsiteX25" fmla="*/ 47812 w 3119718"/>
                <a:gd name="connsiteY25" fmla="*/ 1356701 h 3669951"/>
                <a:gd name="connsiteX26" fmla="*/ 41836 w 3119718"/>
                <a:gd name="connsiteY26" fmla="*/ 1380607 h 3669951"/>
                <a:gd name="connsiteX27" fmla="*/ 35859 w 3119718"/>
                <a:gd name="connsiteY27" fmla="*/ 1410489 h 3669951"/>
                <a:gd name="connsiteX28" fmla="*/ 29883 w 3119718"/>
                <a:gd name="connsiteY28" fmla="*/ 1428418 h 3669951"/>
                <a:gd name="connsiteX29" fmla="*/ 23906 w 3119718"/>
                <a:gd name="connsiteY29" fmla="*/ 1452324 h 3669951"/>
                <a:gd name="connsiteX30" fmla="*/ 17930 w 3119718"/>
                <a:gd name="connsiteY30" fmla="*/ 1482207 h 3669951"/>
                <a:gd name="connsiteX31" fmla="*/ 11953 w 3119718"/>
                <a:gd name="connsiteY31" fmla="*/ 1541971 h 3669951"/>
                <a:gd name="connsiteX32" fmla="*/ 0 w 3119718"/>
                <a:gd name="connsiteY32" fmla="*/ 1577830 h 3669951"/>
                <a:gd name="connsiteX33" fmla="*/ 5977 w 3119718"/>
                <a:gd name="connsiteY33" fmla="*/ 2121689 h 3669951"/>
                <a:gd name="connsiteX34" fmla="*/ 11953 w 3119718"/>
                <a:gd name="connsiteY34" fmla="*/ 2205359 h 3669951"/>
                <a:gd name="connsiteX35" fmla="*/ 77694 w 3119718"/>
                <a:gd name="connsiteY35" fmla="*/ 2378677 h 3669951"/>
                <a:gd name="connsiteX36" fmla="*/ 89647 w 3119718"/>
                <a:gd name="connsiteY36" fmla="*/ 2414536 h 3669951"/>
                <a:gd name="connsiteX37" fmla="*/ 95624 w 3119718"/>
                <a:gd name="connsiteY37" fmla="*/ 2456371 h 3669951"/>
                <a:gd name="connsiteX38" fmla="*/ 113553 w 3119718"/>
                <a:gd name="connsiteY38" fmla="*/ 2510159 h 3669951"/>
                <a:gd name="connsiteX39" fmla="*/ 125506 w 3119718"/>
                <a:gd name="connsiteY39" fmla="*/ 2563948 h 3669951"/>
                <a:gd name="connsiteX40" fmla="*/ 131483 w 3119718"/>
                <a:gd name="connsiteY40" fmla="*/ 2581877 h 3669951"/>
                <a:gd name="connsiteX41" fmla="*/ 137459 w 3119718"/>
                <a:gd name="connsiteY41" fmla="*/ 2611759 h 3669951"/>
                <a:gd name="connsiteX42" fmla="*/ 161365 w 3119718"/>
                <a:gd name="connsiteY42" fmla="*/ 2683477 h 3669951"/>
                <a:gd name="connsiteX43" fmla="*/ 179294 w 3119718"/>
                <a:gd name="connsiteY43" fmla="*/ 2785077 h 3669951"/>
                <a:gd name="connsiteX44" fmla="*/ 203200 w 3119718"/>
                <a:gd name="connsiteY44" fmla="*/ 2862771 h 3669951"/>
                <a:gd name="connsiteX45" fmla="*/ 227106 w 3119718"/>
                <a:gd name="connsiteY45" fmla="*/ 2988277 h 3669951"/>
                <a:gd name="connsiteX46" fmla="*/ 233083 w 3119718"/>
                <a:gd name="connsiteY46" fmla="*/ 3059995 h 3669951"/>
                <a:gd name="connsiteX47" fmla="*/ 245036 w 3119718"/>
                <a:gd name="connsiteY47" fmla="*/ 3125736 h 3669951"/>
                <a:gd name="connsiteX48" fmla="*/ 268942 w 3119718"/>
                <a:gd name="connsiteY48" fmla="*/ 3233312 h 3669951"/>
                <a:gd name="connsiteX49" fmla="*/ 274918 w 3119718"/>
                <a:gd name="connsiteY49" fmla="*/ 3269171 h 3669951"/>
                <a:gd name="connsiteX50" fmla="*/ 292847 w 3119718"/>
                <a:gd name="connsiteY50" fmla="*/ 3299054 h 3669951"/>
                <a:gd name="connsiteX51" fmla="*/ 298824 w 3119718"/>
                <a:gd name="connsiteY51" fmla="*/ 3316983 h 3669951"/>
                <a:gd name="connsiteX52" fmla="*/ 334683 w 3119718"/>
                <a:gd name="connsiteY52" fmla="*/ 3358818 h 3669951"/>
                <a:gd name="connsiteX53" fmla="*/ 340659 w 3119718"/>
                <a:gd name="connsiteY53" fmla="*/ 3376748 h 3669951"/>
                <a:gd name="connsiteX54" fmla="*/ 478118 w 3119718"/>
                <a:gd name="connsiteY54" fmla="*/ 3478348 h 3669951"/>
                <a:gd name="connsiteX55" fmla="*/ 531906 w 3119718"/>
                <a:gd name="connsiteY55" fmla="*/ 3514207 h 3669951"/>
                <a:gd name="connsiteX56" fmla="*/ 633506 w 3119718"/>
                <a:gd name="connsiteY56" fmla="*/ 3550065 h 3669951"/>
                <a:gd name="connsiteX57" fmla="*/ 741083 w 3119718"/>
                <a:gd name="connsiteY57" fmla="*/ 3591901 h 3669951"/>
                <a:gd name="connsiteX58" fmla="*/ 926353 w 3119718"/>
                <a:gd name="connsiteY58" fmla="*/ 3645689 h 3669951"/>
                <a:gd name="connsiteX59" fmla="*/ 1033930 w 3119718"/>
                <a:gd name="connsiteY59" fmla="*/ 3651665 h 3669951"/>
                <a:gd name="connsiteX60" fmla="*/ 1267012 w 3119718"/>
                <a:gd name="connsiteY60" fmla="*/ 3651665 h 3669951"/>
                <a:gd name="connsiteX61" fmla="*/ 1380565 w 3119718"/>
                <a:gd name="connsiteY61" fmla="*/ 3633736 h 3669951"/>
                <a:gd name="connsiteX62" fmla="*/ 1482165 w 3119718"/>
                <a:gd name="connsiteY62" fmla="*/ 3609830 h 3669951"/>
                <a:gd name="connsiteX63" fmla="*/ 1589742 w 3119718"/>
                <a:gd name="connsiteY63" fmla="*/ 3579948 h 3669951"/>
                <a:gd name="connsiteX64" fmla="*/ 1661459 w 3119718"/>
                <a:gd name="connsiteY64" fmla="*/ 3573971 h 3669951"/>
                <a:gd name="connsiteX65" fmla="*/ 1733177 w 3119718"/>
                <a:gd name="connsiteY65" fmla="*/ 3562018 h 3669951"/>
                <a:gd name="connsiteX66" fmla="*/ 1786965 w 3119718"/>
                <a:gd name="connsiteY66" fmla="*/ 3556042 h 3669951"/>
                <a:gd name="connsiteX67" fmla="*/ 1906494 w 3119718"/>
                <a:gd name="connsiteY67" fmla="*/ 3520183 h 3669951"/>
                <a:gd name="connsiteX68" fmla="*/ 2109694 w 3119718"/>
                <a:gd name="connsiteY68" fmla="*/ 3436512 h 3669951"/>
                <a:gd name="connsiteX69" fmla="*/ 2157506 w 3119718"/>
                <a:gd name="connsiteY69" fmla="*/ 3400654 h 3669951"/>
                <a:gd name="connsiteX70" fmla="*/ 2205318 w 3119718"/>
                <a:gd name="connsiteY70" fmla="*/ 3370771 h 3669951"/>
                <a:gd name="connsiteX71" fmla="*/ 2294965 w 3119718"/>
                <a:gd name="connsiteY71" fmla="*/ 3281124 h 3669951"/>
                <a:gd name="connsiteX72" fmla="*/ 2354730 w 3119718"/>
                <a:gd name="connsiteY72" fmla="*/ 3233312 h 3669951"/>
                <a:gd name="connsiteX73" fmla="*/ 2390589 w 3119718"/>
                <a:gd name="connsiteY73" fmla="*/ 3185501 h 3669951"/>
                <a:gd name="connsiteX74" fmla="*/ 2504142 w 3119718"/>
                <a:gd name="connsiteY74" fmla="*/ 3006207 h 3669951"/>
                <a:gd name="connsiteX75" fmla="*/ 2528047 w 3119718"/>
                <a:gd name="connsiteY75" fmla="*/ 2952418 h 3669951"/>
                <a:gd name="connsiteX76" fmla="*/ 2599765 w 3119718"/>
                <a:gd name="connsiteY76" fmla="*/ 2844842 h 3669951"/>
                <a:gd name="connsiteX77" fmla="*/ 2617694 w 3119718"/>
                <a:gd name="connsiteY77" fmla="*/ 2803007 h 3669951"/>
                <a:gd name="connsiteX78" fmla="*/ 2647577 w 3119718"/>
                <a:gd name="connsiteY78" fmla="*/ 2743242 h 3669951"/>
                <a:gd name="connsiteX79" fmla="*/ 2683436 w 3119718"/>
                <a:gd name="connsiteY79" fmla="*/ 2647618 h 3669951"/>
                <a:gd name="connsiteX80" fmla="*/ 2731247 w 3119718"/>
                <a:gd name="connsiteY80" fmla="*/ 2522112 h 3669951"/>
                <a:gd name="connsiteX81" fmla="*/ 2755153 w 3119718"/>
                <a:gd name="connsiteY81" fmla="*/ 2486254 h 3669951"/>
                <a:gd name="connsiteX82" fmla="*/ 2773083 w 3119718"/>
                <a:gd name="connsiteY82" fmla="*/ 2438442 h 3669951"/>
                <a:gd name="connsiteX83" fmla="*/ 2808942 w 3119718"/>
                <a:gd name="connsiteY83" fmla="*/ 2354771 h 3669951"/>
                <a:gd name="connsiteX84" fmla="*/ 2856753 w 3119718"/>
                <a:gd name="connsiteY84" fmla="*/ 2253171 h 3669951"/>
                <a:gd name="connsiteX85" fmla="*/ 2904565 w 3119718"/>
                <a:gd name="connsiteY85" fmla="*/ 2133642 h 3669951"/>
                <a:gd name="connsiteX86" fmla="*/ 2940424 w 3119718"/>
                <a:gd name="connsiteY86" fmla="*/ 2038018 h 3669951"/>
                <a:gd name="connsiteX87" fmla="*/ 2946400 w 3119718"/>
                <a:gd name="connsiteY87" fmla="*/ 1996183 h 3669951"/>
                <a:gd name="connsiteX88" fmla="*/ 2994212 w 3119718"/>
                <a:gd name="connsiteY88" fmla="*/ 1912512 h 3669951"/>
                <a:gd name="connsiteX89" fmla="*/ 3012142 w 3119718"/>
                <a:gd name="connsiteY89" fmla="*/ 1864701 h 3669951"/>
                <a:gd name="connsiteX90" fmla="*/ 3024094 w 3119718"/>
                <a:gd name="connsiteY90" fmla="*/ 1804936 h 3669951"/>
                <a:gd name="connsiteX91" fmla="*/ 3042024 w 3119718"/>
                <a:gd name="connsiteY91" fmla="*/ 1733218 h 3669951"/>
                <a:gd name="connsiteX92" fmla="*/ 3059953 w 3119718"/>
                <a:gd name="connsiteY92" fmla="*/ 1673454 h 3669951"/>
                <a:gd name="connsiteX93" fmla="*/ 3077883 w 3119718"/>
                <a:gd name="connsiteY93" fmla="*/ 1595759 h 3669951"/>
                <a:gd name="connsiteX94" fmla="*/ 3089836 w 3119718"/>
                <a:gd name="connsiteY94" fmla="*/ 1553924 h 3669951"/>
                <a:gd name="connsiteX95" fmla="*/ 3095812 w 3119718"/>
                <a:gd name="connsiteY95" fmla="*/ 1530018 h 3669951"/>
                <a:gd name="connsiteX96" fmla="*/ 3113742 w 3119718"/>
                <a:gd name="connsiteY96" fmla="*/ 1392559 h 3669951"/>
                <a:gd name="connsiteX97" fmla="*/ 3119718 w 3119718"/>
                <a:gd name="connsiteY97" fmla="*/ 1362677 h 3669951"/>
                <a:gd name="connsiteX98" fmla="*/ 3113742 w 3119718"/>
                <a:gd name="connsiteY98" fmla="*/ 1123618 h 3669951"/>
                <a:gd name="connsiteX99" fmla="*/ 3065930 w 3119718"/>
                <a:gd name="connsiteY99" fmla="*/ 938348 h 3669951"/>
                <a:gd name="connsiteX100" fmla="*/ 3048000 w 3119718"/>
                <a:gd name="connsiteY100" fmla="*/ 866630 h 3669951"/>
                <a:gd name="connsiteX101" fmla="*/ 2976283 w 3119718"/>
                <a:gd name="connsiteY101" fmla="*/ 681359 h 3669951"/>
                <a:gd name="connsiteX102" fmla="*/ 2958353 w 3119718"/>
                <a:gd name="connsiteY102" fmla="*/ 645501 h 3669951"/>
                <a:gd name="connsiteX103" fmla="*/ 2946400 w 3119718"/>
                <a:gd name="connsiteY103" fmla="*/ 603665 h 3669951"/>
                <a:gd name="connsiteX104" fmla="*/ 2916518 w 3119718"/>
                <a:gd name="connsiteY104" fmla="*/ 537924 h 3669951"/>
                <a:gd name="connsiteX105" fmla="*/ 2892612 w 3119718"/>
                <a:gd name="connsiteY105" fmla="*/ 466207 h 3669951"/>
                <a:gd name="connsiteX106" fmla="*/ 2868706 w 3119718"/>
                <a:gd name="connsiteY106" fmla="*/ 406442 h 3669951"/>
                <a:gd name="connsiteX107" fmla="*/ 2862730 w 3119718"/>
                <a:gd name="connsiteY107" fmla="*/ 364607 h 3669951"/>
                <a:gd name="connsiteX108" fmla="*/ 2838824 w 3119718"/>
                <a:gd name="connsiteY108" fmla="*/ 310818 h 3669951"/>
                <a:gd name="connsiteX109" fmla="*/ 2832847 w 3119718"/>
                <a:gd name="connsiteY109" fmla="*/ 292889 h 3669951"/>
                <a:gd name="connsiteX110" fmla="*/ 2820894 w 3119718"/>
                <a:gd name="connsiteY110" fmla="*/ 245077 h 3669951"/>
                <a:gd name="connsiteX111" fmla="*/ 2808942 w 3119718"/>
                <a:gd name="connsiteY111" fmla="*/ 227148 h 3669951"/>
                <a:gd name="connsiteX112" fmla="*/ 2785036 w 3119718"/>
                <a:gd name="connsiteY112" fmla="*/ 197265 h 3669951"/>
                <a:gd name="connsiteX113" fmla="*/ 2743200 w 3119718"/>
                <a:gd name="connsiteY113" fmla="*/ 179336 h 3669951"/>
                <a:gd name="connsiteX114" fmla="*/ 2707342 w 3119718"/>
                <a:gd name="connsiteY114" fmla="*/ 149454 h 3669951"/>
                <a:gd name="connsiteX115" fmla="*/ 2647577 w 3119718"/>
                <a:gd name="connsiteY115" fmla="*/ 125548 h 3669951"/>
                <a:gd name="connsiteX116" fmla="*/ 2605742 w 3119718"/>
                <a:gd name="connsiteY116" fmla="*/ 101642 h 3669951"/>
                <a:gd name="connsiteX117" fmla="*/ 2551953 w 3119718"/>
                <a:gd name="connsiteY117" fmla="*/ 83712 h 3669951"/>
                <a:gd name="connsiteX118" fmla="*/ 2474259 w 3119718"/>
                <a:gd name="connsiteY118" fmla="*/ 59807 h 3669951"/>
                <a:gd name="connsiteX119" fmla="*/ 2396565 w 3119718"/>
                <a:gd name="connsiteY119" fmla="*/ 35901 h 3669951"/>
                <a:gd name="connsiteX120" fmla="*/ 2354730 w 3119718"/>
                <a:gd name="connsiteY120" fmla="*/ 23948 h 3669951"/>
                <a:gd name="connsiteX121" fmla="*/ 2277036 w 3119718"/>
                <a:gd name="connsiteY121" fmla="*/ 42 h 3669951"/>
                <a:gd name="connsiteX122" fmla="*/ 1792942 w 3119718"/>
                <a:gd name="connsiteY122" fmla="*/ 11995 h 3669951"/>
                <a:gd name="connsiteX123" fmla="*/ 1715247 w 3119718"/>
                <a:gd name="connsiteY123" fmla="*/ 23948 h 3669951"/>
                <a:gd name="connsiteX124" fmla="*/ 1601694 w 3119718"/>
                <a:gd name="connsiteY124" fmla="*/ 53830 h 3669951"/>
                <a:gd name="connsiteX125" fmla="*/ 1559859 w 3119718"/>
                <a:gd name="connsiteY125" fmla="*/ 77736 h 3669951"/>
                <a:gd name="connsiteX126" fmla="*/ 1434353 w 3119718"/>
                <a:gd name="connsiteY126" fmla="*/ 137501 h 3669951"/>
                <a:gd name="connsiteX127" fmla="*/ 1362636 w 3119718"/>
                <a:gd name="connsiteY127" fmla="*/ 185312 h 3669951"/>
                <a:gd name="connsiteX128" fmla="*/ 1326777 w 3119718"/>
                <a:gd name="connsiteY128" fmla="*/ 215195 h 3669951"/>
                <a:gd name="connsiteX129" fmla="*/ 1302871 w 3119718"/>
                <a:gd name="connsiteY129" fmla="*/ 239101 h 3669951"/>
                <a:gd name="connsiteX130" fmla="*/ 1237130 w 3119718"/>
                <a:gd name="connsiteY130" fmla="*/ 280936 h 3669951"/>
                <a:gd name="connsiteX131" fmla="*/ 1195294 w 3119718"/>
                <a:gd name="connsiteY131" fmla="*/ 322771 h 3669951"/>
                <a:gd name="connsiteX132" fmla="*/ 1177365 w 3119718"/>
                <a:gd name="connsiteY132" fmla="*/ 334724 h 3669951"/>
                <a:gd name="connsiteX133" fmla="*/ 1147483 w 3119718"/>
                <a:gd name="connsiteY133" fmla="*/ 370583 h 3669951"/>
                <a:gd name="connsiteX134" fmla="*/ 1111624 w 3119718"/>
                <a:gd name="connsiteY134" fmla="*/ 400465 h 3669951"/>
                <a:gd name="connsiteX135" fmla="*/ 1087718 w 3119718"/>
                <a:gd name="connsiteY135" fmla="*/ 424371 h 3669951"/>
                <a:gd name="connsiteX136" fmla="*/ 1063812 w 3119718"/>
                <a:gd name="connsiteY136" fmla="*/ 442301 h 3669951"/>
                <a:gd name="connsiteX137" fmla="*/ 1033930 w 3119718"/>
                <a:gd name="connsiteY137" fmla="*/ 472183 h 3669951"/>
                <a:gd name="connsiteX138" fmla="*/ 1010024 w 3119718"/>
                <a:gd name="connsiteY138" fmla="*/ 490112 h 3669951"/>
                <a:gd name="connsiteX139" fmla="*/ 992094 w 3119718"/>
                <a:gd name="connsiteY139" fmla="*/ 502065 h 3669951"/>
                <a:gd name="connsiteX140" fmla="*/ 938306 w 3119718"/>
                <a:gd name="connsiteY140" fmla="*/ 543901 h 3669951"/>
                <a:gd name="connsiteX141" fmla="*/ 896471 w 3119718"/>
                <a:gd name="connsiteY141" fmla="*/ 585736 h 3669951"/>
                <a:gd name="connsiteX142" fmla="*/ 878542 w 3119718"/>
                <a:gd name="connsiteY142" fmla="*/ 609642 h 3669951"/>
                <a:gd name="connsiteX143" fmla="*/ 830730 w 3119718"/>
                <a:gd name="connsiteY143" fmla="*/ 645501 h 3669951"/>
                <a:gd name="connsiteX144" fmla="*/ 812800 w 3119718"/>
                <a:gd name="connsiteY144" fmla="*/ 663430 h 3669951"/>
                <a:gd name="connsiteX145" fmla="*/ 788894 w 3119718"/>
                <a:gd name="connsiteY145" fmla="*/ 669407 h 3669951"/>
                <a:gd name="connsiteX146" fmla="*/ 770965 w 3119718"/>
                <a:gd name="connsiteY146" fmla="*/ 675383 h 3669951"/>
                <a:gd name="connsiteX147" fmla="*/ 717177 w 3119718"/>
                <a:gd name="connsiteY147" fmla="*/ 705265 h 3669951"/>
                <a:gd name="connsiteX148" fmla="*/ 693271 w 3119718"/>
                <a:gd name="connsiteY148" fmla="*/ 705265 h 36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19718" h="3669951">
                  <a:moveTo>
                    <a:pt x="693271" y="705265"/>
                  </a:moveTo>
                  <a:cubicBezTo>
                    <a:pt x="672353" y="706261"/>
                    <a:pt x="625428" y="707866"/>
                    <a:pt x="591671" y="711242"/>
                  </a:cubicBezTo>
                  <a:cubicBezTo>
                    <a:pt x="585403" y="711869"/>
                    <a:pt x="579968" y="716260"/>
                    <a:pt x="573742" y="717218"/>
                  </a:cubicBezTo>
                  <a:cubicBezTo>
                    <a:pt x="553954" y="720262"/>
                    <a:pt x="533899" y="721203"/>
                    <a:pt x="513977" y="723195"/>
                  </a:cubicBezTo>
                  <a:cubicBezTo>
                    <a:pt x="506008" y="725187"/>
                    <a:pt x="497938" y="726811"/>
                    <a:pt x="490071" y="729171"/>
                  </a:cubicBezTo>
                  <a:cubicBezTo>
                    <a:pt x="478003" y="732791"/>
                    <a:pt x="466435" y="738068"/>
                    <a:pt x="454212" y="741124"/>
                  </a:cubicBezTo>
                  <a:cubicBezTo>
                    <a:pt x="418081" y="750158"/>
                    <a:pt x="438102" y="744503"/>
                    <a:pt x="394447" y="759054"/>
                  </a:cubicBezTo>
                  <a:cubicBezTo>
                    <a:pt x="394442" y="759056"/>
                    <a:pt x="358593" y="771004"/>
                    <a:pt x="358589" y="771007"/>
                  </a:cubicBezTo>
                  <a:lnTo>
                    <a:pt x="322730" y="794912"/>
                  </a:lnTo>
                  <a:lnTo>
                    <a:pt x="304800" y="806865"/>
                  </a:lnTo>
                  <a:cubicBezTo>
                    <a:pt x="299939" y="821449"/>
                    <a:pt x="298458" y="831137"/>
                    <a:pt x="286871" y="842724"/>
                  </a:cubicBezTo>
                  <a:cubicBezTo>
                    <a:pt x="281792" y="847803"/>
                    <a:pt x="274460" y="850079"/>
                    <a:pt x="268942" y="854677"/>
                  </a:cubicBezTo>
                  <a:cubicBezTo>
                    <a:pt x="222933" y="893018"/>
                    <a:pt x="277590" y="854890"/>
                    <a:pt x="233083" y="884559"/>
                  </a:cubicBezTo>
                  <a:cubicBezTo>
                    <a:pt x="225114" y="896512"/>
                    <a:pt x="213720" y="906790"/>
                    <a:pt x="209177" y="920418"/>
                  </a:cubicBezTo>
                  <a:cubicBezTo>
                    <a:pt x="204316" y="935001"/>
                    <a:pt x="202833" y="944691"/>
                    <a:pt x="191247" y="956277"/>
                  </a:cubicBezTo>
                  <a:cubicBezTo>
                    <a:pt x="186168" y="961356"/>
                    <a:pt x="179294" y="964246"/>
                    <a:pt x="173318" y="968230"/>
                  </a:cubicBezTo>
                  <a:cubicBezTo>
                    <a:pt x="139063" y="1019611"/>
                    <a:pt x="180132" y="954602"/>
                    <a:pt x="155389" y="1004089"/>
                  </a:cubicBezTo>
                  <a:cubicBezTo>
                    <a:pt x="152177" y="1010513"/>
                    <a:pt x="146353" y="1015454"/>
                    <a:pt x="143436" y="1022018"/>
                  </a:cubicBezTo>
                  <a:cubicBezTo>
                    <a:pt x="138319" y="1033532"/>
                    <a:pt x="135467" y="1045924"/>
                    <a:pt x="131483" y="1057877"/>
                  </a:cubicBezTo>
                  <a:cubicBezTo>
                    <a:pt x="131480" y="1057887"/>
                    <a:pt x="119533" y="1093725"/>
                    <a:pt x="119530" y="1093736"/>
                  </a:cubicBezTo>
                  <a:cubicBezTo>
                    <a:pt x="106049" y="1147660"/>
                    <a:pt x="112772" y="1125963"/>
                    <a:pt x="101600" y="1159477"/>
                  </a:cubicBezTo>
                  <a:cubicBezTo>
                    <a:pt x="99397" y="1174899"/>
                    <a:pt x="97993" y="1202551"/>
                    <a:pt x="89647" y="1219242"/>
                  </a:cubicBezTo>
                  <a:cubicBezTo>
                    <a:pt x="86435" y="1225666"/>
                    <a:pt x="81678" y="1231195"/>
                    <a:pt x="77694" y="1237171"/>
                  </a:cubicBezTo>
                  <a:cubicBezTo>
                    <a:pt x="61253" y="1335824"/>
                    <a:pt x="80452" y="1232120"/>
                    <a:pt x="65742" y="1290959"/>
                  </a:cubicBezTo>
                  <a:cubicBezTo>
                    <a:pt x="63278" y="1300814"/>
                    <a:pt x="62438" y="1311042"/>
                    <a:pt x="59765" y="1320842"/>
                  </a:cubicBezTo>
                  <a:cubicBezTo>
                    <a:pt x="56450" y="1332998"/>
                    <a:pt x="50868" y="1344478"/>
                    <a:pt x="47812" y="1356701"/>
                  </a:cubicBezTo>
                  <a:cubicBezTo>
                    <a:pt x="45820" y="1364670"/>
                    <a:pt x="43618" y="1372589"/>
                    <a:pt x="41836" y="1380607"/>
                  </a:cubicBezTo>
                  <a:cubicBezTo>
                    <a:pt x="39632" y="1390523"/>
                    <a:pt x="38323" y="1400634"/>
                    <a:pt x="35859" y="1410489"/>
                  </a:cubicBezTo>
                  <a:cubicBezTo>
                    <a:pt x="34331" y="1416600"/>
                    <a:pt x="31614" y="1422361"/>
                    <a:pt x="29883" y="1428418"/>
                  </a:cubicBezTo>
                  <a:cubicBezTo>
                    <a:pt x="27626" y="1436316"/>
                    <a:pt x="25688" y="1444306"/>
                    <a:pt x="23906" y="1452324"/>
                  </a:cubicBezTo>
                  <a:cubicBezTo>
                    <a:pt x="21702" y="1462240"/>
                    <a:pt x="19273" y="1472138"/>
                    <a:pt x="17930" y="1482207"/>
                  </a:cubicBezTo>
                  <a:cubicBezTo>
                    <a:pt x="15284" y="1502052"/>
                    <a:pt x="15643" y="1522293"/>
                    <a:pt x="11953" y="1541971"/>
                  </a:cubicBezTo>
                  <a:cubicBezTo>
                    <a:pt x="9631" y="1554355"/>
                    <a:pt x="3984" y="1565877"/>
                    <a:pt x="0" y="1577830"/>
                  </a:cubicBezTo>
                  <a:cubicBezTo>
                    <a:pt x="1992" y="1759116"/>
                    <a:pt x="2524" y="1940425"/>
                    <a:pt x="5977" y="2121689"/>
                  </a:cubicBezTo>
                  <a:cubicBezTo>
                    <a:pt x="6509" y="2149645"/>
                    <a:pt x="5171" y="2178233"/>
                    <a:pt x="11953" y="2205359"/>
                  </a:cubicBezTo>
                  <a:cubicBezTo>
                    <a:pt x="38883" y="2313078"/>
                    <a:pt x="49875" y="2306347"/>
                    <a:pt x="77694" y="2378677"/>
                  </a:cubicBezTo>
                  <a:cubicBezTo>
                    <a:pt x="82217" y="2390437"/>
                    <a:pt x="85663" y="2402583"/>
                    <a:pt x="89647" y="2414536"/>
                  </a:cubicBezTo>
                  <a:cubicBezTo>
                    <a:pt x="91639" y="2428481"/>
                    <a:pt x="92207" y="2442705"/>
                    <a:pt x="95624" y="2456371"/>
                  </a:cubicBezTo>
                  <a:cubicBezTo>
                    <a:pt x="100208" y="2474706"/>
                    <a:pt x="109846" y="2491627"/>
                    <a:pt x="113553" y="2510159"/>
                  </a:cubicBezTo>
                  <a:cubicBezTo>
                    <a:pt x="117659" y="2530685"/>
                    <a:pt x="119882" y="2544265"/>
                    <a:pt x="125506" y="2563948"/>
                  </a:cubicBezTo>
                  <a:cubicBezTo>
                    <a:pt x="127237" y="2570005"/>
                    <a:pt x="129955" y="2575765"/>
                    <a:pt x="131483" y="2581877"/>
                  </a:cubicBezTo>
                  <a:cubicBezTo>
                    <a:pt x="133947" y="2591732"/>
                    <a:pt x="134540" y="2602029"/>
                    <a:pt x="137459" y="2611759"/>
                  </a:cubicBezTo>
                  <a:cubicBezTo>
                    <a:pt x="168214" y="2714279"/>
                    <a:pt x="128328" y="2551336"/>
                    <a:pt x="161365" y="2683477"/>
                  </a:cubicBezTo>
                  <a:cubicBezTo>
                    <a:pt x="167776" y="2709122"/>
                    <a:pt x="175977" y="2770150"/>
                    <a:pt x="179294" y="2785077"/>
                  </a:cubicBezTo>
                  <a:cubicBezTo>
                    <a:pt x="197670" y="2867771"/>
                    <a:pt x="185672" y="2770748"/>
                    <a:pt x="203200" y="2862771"/>
                  </a:cubicBezTo>
                  <a:cubicBezTo>
                    <a:pt x="231208" y="3009813"/>
                    <a:pt x="200204" y="2894122"/>
                    <a:pt x="227106" y="2988277"/>
                  </a:cubicBezTo>
                  <a:cubicBezTo>
                    <a:pt x="229098" y="3012183"/>
                    <a:pt x="230434" y="3036153"/>
                    <a:pt x="233083" y="3059995"/>
                  </a:cubicBezTo>
                  <a:cubicBezTo>
                    <a:pt x="236407" y="3089914"/>
                    <a:pt x="240305" y="3097350"/>
                    <a:pt x="245036" y="3125736"/>
                  </a:cubicBezTo>
                  <a:cubicBezTo>
                    <a:pt x="260562" y="3218887"/>
                    <a:pt x="246463" y="3177114"/>
                    <a:pt x="268942" y="3233312"/>
                  </a:cubicBezTo>
                  <a:cubicBezTo>
                    <a:pt x="270934" y="3245265"/>
                    <a:pt x="270777" y="3257783"/>
                    <a:pt x="274918" y="3269171"/>
                  </a:cubicBezTo>
                  <a:cubicBezTo>
                    <a:pt x="278888" y="3280088"/>
                    <a:pt x="287652" y="3288664"/>
                    <a:pt x="292847" y="3299054"/>
                  </a:cubicBezTo>
                  <a:cubicBezTo>
                    <a:pt x="295664" y="3304689"/>
                    <a:pt x="296007" y="3311348"/>
                    <a:pt x="298824" y="3316983"/>
                  </a:cubicBezTo>
                  <a:cubicBezTo>
                    <a:pt x="307926" y="3335187"/>
                    <a:pt x="319979" y="3344114"/>
                    <a:pt x="334683" y="3358818"/>
                  </a:cubicBezTo>
                  <a:cubicBezTo>
                    <a:pt x="336675" y="3364795"/>
                    <a:pt x="336474" y="3372039"/>
                    <a:pt x="340659" y="3376748"/>
                  </a:cubicBezTo>
                  <a:cubicBezTo>
                    <a:pt x="368117" y="3407639"/>
                    <a:pt x="459488" y="3465680"/>
                    <a:pt x="478118" y="3478348"/>
                  </a:cubicBezTo>
                  <a:cubicBezTo>
                    <a:pt x="495937" y="3490465"/>
                    <a:pt x="511463" y="3507393"/>
                    <a:pt x="531906" y="3514207"/>
                  </a:cubicBezTo>
                  <a:cubicBezTo>
                    <a:pt x="558197" y="3522970"/>
                    <a:pt x="607306" y="3538603"/>
                    <a:pt x="633506" y="3550065"/>
                  </a:cubicBezTo>
                  <a:cubicBezTo>
                    <a:pt x="784988" y="3616338"/>
                    <a:pt x="564955" y="3530255"/>
                    <a:pt x="741083" y="3591901"/>
                  </a:cubicBezTo>
                  <a:cubicBezTo>
                    <a:pt x="812430" y="3616873"/>
                    <a:pt x="836789" y="3640714"/>
                    <a:pt x="926353" y="3645689"/>
                  </a:cubicBezTo>
                  <a:lnTo>
                    <a:pt x="1033930" y="3651665"/>
                  </a:lnTo>
                  <a:cubicBezTo>
                    <a:pt x="1131030" y="3684032"/>
                    <a:pt x="1063696" y="3666541"/>
                    <a:pt x="1267012" y="3651665"/>
                  </a:cubicBezTo>
                  <a:cubicBezTo>
                    <a:pt x="1299931" y="3649256"/>
                    <a:pt x="1350323" y="3639784"/>
                    <a:pt x="1380565" y="3633736"/>
                  </a:cubicBezTo>
                  <a:cubicBezTo>
                    <a:pt x="1404234" y="3629002"/>
                    <a:pt x="1457818" y="3616593"/>
                    <a:pt x="1482165" y="3609830"/>
                  </a:cubicBezTo>
                  <a:cubicBezTo>
                    <a:pt x="1503426" y="3603924"/>
                    <a:pt x="1564593" y="3583721"/>
                    <a:pt x="1589742" y="3579948"/>
                  </a:cubicBezTo>
                  <a:cubicBezTo>
                    <a:pt x="1613465" y="3576389"/>
                    <a:pt x="1637656" y="3576947"/>
                    <a:pt x="1661459" y="3573971"/>
                  </a:cubicBezTo>
                  <a:cubicBezTo>
                    <a:pt x="1685508" y="3570965"/>
                    <a:pt x="1709185" y="3565445"/>
                    <a:pt x="1733177" y="3562018"/>
                  </a:cubicBezTo>
                  <a:cubicBezTo>
                    <a:pt x="1751035" y="3559467"/>
                    <a:pt x="1769036" y="3558034"/>
                    <a:pt x="1786965" y="3556042"/>
                  </a:cubicBezTo>
                  <a:cubicBezTo>
                    <a:pt x="1888756" y="3512416"/>
                    <a:pt x="1751780" y="3568197"/>
                    <a:pt x="1906494" y="3520183"/>
                  </a:cubicBezTo>
                  <a:cubicBezTo>
                    <a:pt x="1935782" y="3511094"/>
                    <a:pt x="2089830" y="3451410"/>
                    <a:pt x="2109694" y="3436512"/>
                  </a:cubicBezTo>
                  <a:cubicBezTo>
                    <a:pt x="2125631" y="3424559"/>
                    <a:pt x="2141090" y="3411940"/>
                    <a:pt x="2157506" y="3400654"/>
                  </a:cubicBezTo>
                  <a:cubicBezTo>
                    <a:pt x="2172993" y="3390007"/>
                    <a:pt x="2190283" y="3382047"/>
                    <a:pt x="2205318" y="3370771"/>
                  </a:cubicBezTo>
                  <a:cubicBezTo>
                    <a:pt x="2286236" y="3310083"/>
                    <a:pt x="2222017" y="3349782"/>
                    <a:pt x="2294965" y="3281124"/>
                  </a:cubicBezTo>
                  <a:cubicBezTo>
                    <a:pt x="2313543" y="3263639"/>
                    <a:pt x="2336690" y="3251352"/>
                    <a:pt x="2354730" y="3233312"/>
                  </a:cubicBezTo>
                  <a:cubicBezTo>
                    <a:pt x="2368817" y="3219226"/>
                    <a:pt x="2379279" y="3201901"/>
                    <a:pt x="2390589" y="3185501"/>
                  </a:cubicBezTo>
                  <a:cubicBezTo>
                    <a:pt x="2428574" y="3130423"/>
                    <a:pt x="2473118" y="3068256"/>
                    <a:pt x="2504142" y="3006207"/>
                  </a:cubicBezTo>
                  <a:cubicBezTo>
                    <a:pt x="2512917" y="2988658"/>
                    <a:pt x="2518867" y="2969758"/>
                    <a:pt x="2528047" y="2952418"/>
                  </a:cubicBezTo>
                  <a:cubicBezTo>
                    <a:pt x="2563818" y="2884850"/>
                    <a:pt x="2556210" y="2918886"/>
                    <a:pt x="2599765" y="2844842"/>
                  </a:cubicBezTo>
                  <a:cubicBezTo>
                    <a:pt x="2607457" y="2831765"/>
                    <a:pt x="2611234" y="2816735"/>
                    <a:pt x="2617694" y="2803007"/>
                  </a:cubicBezTo>
                  <a:cubicBezTo>
                    <a:pt x="2627178" y="2782854"/>
                    <a:pt x="2640534" y="2764372"/>
                    <a:pt x="2647577" y="2743242"/>
                  </a:cubicBezTo>
                  <a:cubicBezTo>
                    <a:pt x="2701910" y="2580239"/>
                    <a:pt x="2632688" y="2782947"/>
                    <a:pt x="2683436" y="2647618"/>
                  </a:cubicBezTo>
                  <a:cubicBezTo>
                    <a:pt x="2706348" y="2586520"/>
                    <a:pt x="2698490" y="2587625"/>
                    <a:pt x="2731247" y="2522112"/>
                  </a:cubicBezTo>
                  <a:cubicBezTo>
                    <a:pt x="2737671" y="2509263"/>
                    <a:pt x="2748728" y="2499103"/>
                    <a:pt x="2755153" y="2486254"/>
                  </a:cubicBezTo>
                  <a:cubicBezTo>
                    <a:pt x="2762765" y="2471030"/>
                    <a:pt x="2766638" y="2454196"/>
                    <a:pt x="2773083" y="2438442"/>
                  </a:cubicBezTo>
                  <a:cubicBezTo>
                    <a:pt x="2784572" y="2410357"/>
                    <a:pt x="2795372" y="2381912"/>
                    <a:pt x="2808942" y="2354771"/>
                  </a:cubicBezTo>
                  <a:cubicBezTo>
                    <a:pt x="2830305" y="2312042"/>
                    <a:pt x="2838070" y="2298320"/>
                    <a:pt x="2856753" y="2253171"/>
                  </a:cubicBezTo>
                  <a:cubicBezTo>
                    <a:pt x="2873161" y="2213519"/>
                    <a:pt x="2894157" y="2175273"/>
                    <a:pt x="2904565" y="2133642"/>
                  </a:cubicBezTo>
                  <a:cubicBezTo>
                    <a:pt x="2920840" y="2068544"/>
                    <a:pt x="2909171" y="2100523"/>
                    <a:pt x="2940424" y="2038018"/>
                  </a:cubicBezTo>
                  <a:cubicBezTo>
                    <a:pt x="2942416" y="2024073"/>
                    <a:pt x="2941945" y="2009547"/>
                    <a:pt x="2946400" y="1996183"/>
                  </a:cubicBezTo>
                  <a:cubicBezTo>
                    <a:pt x="2967353" y="1933322"/>
                    <a:pt x="2967982" y="1964970"/>
                    <a:pt x="2994212" y="1912512"/>
                  </a:cubicBezTo>
                  <a:cubicBezTo>
                    <a:pt x="3001824" y="1897288"/>
                    <a:pt x="3007587" y="1881101"/>
                    <a:pt x="3012142" y="1864701"/>
                  </a:cubicBezTo>
                  <a:cubicBezTo>
                    <a:pt x="3017579" y="1845126"/>
                    <a:pt x="3019592" y="1824747"/>
                    <a:pt x="3024094" y="1804936"/>
                  </a:cubicBezTo>
                  <a:cubicBezTo>
                    <a:pt x="3029555" y="1780907"/>
                    <a:pt x="3035540" y="1756991"/>
                    <a:pt x="3042024" y="1733218"/>
                  </a:cubicBezTo>
                  <a:cubicBezTo>
                    <a:pt x="3047496" y="1713152"/>
                    <a:pt x="3054703" y="1693579"/>
                    <a:pt x="3059953" y="1673454"/>
                  </a:cubicBezTo>
                  <a:cubicBezTo>
                    <a:pt x="3066662" y="1647736"/>
                    <a:pt x="3071437" y="1621544"/>
                    <a:pt x="3077883" y="1595759"/>
                  </a:cubicBezTo>
                  <a:cubicBezTo>
                    <a:pt x="3081401" y="1581689"/>
                    <a:pt x="3086020" y="1567916"/>
                    <a:pt x="3089836" y="1553924"/>
                  </a:cubicBezTo>
                  <a:cubicBezTo>
                    <a:pt x="3091997" y="1546000"/>
                    <a:pt x="3093820" y="1537987"/>
                    <a:pt x="3095812" y="1530018"/>
                  </a:cubicBezTo>
                  <a:cubicBezTo>
                    <a:pt x="3100256" y="1490022"/>
                    <a:pt x="3106491" y="1428817"/>
                    <a:pt x="3113742" y="1392559"/>
                  </a:cubicBezTo>
                  <a:lnTo>
                    <a:pt x="3119718" y="1362677"/>
                  </a:lnTo>
                  <a:cubicBezTo>
                    <a:pt x="3117726" y="1282991"/>
                    <a:pt x="3120588" y="1203035"/>
                    <a:pt x="3113742" y="1123618"/>
                  </a:cubicBezTo>
                  <a:cubicBezTo>
                    <a:pt x="3108414" y="1061809"/>
                    <a:pt x="3082599" y="997880"/>
                    <a:pt x="3065930" y="938348"/>
                  </a:cubicBezTo>
                  <a:cubicBezTo>
                    <a:pt x="3059286" y="914619"/>
                    <a:pt x="3056116" y="889897"/>
                    <a:pt x="3048000" y="866630"/>
                  </a:cubicBezTo>
                  <a:cubicBezTo>
                    <a:pt x="3026188" y="804103"/>
                    <a:pt x="3005900" y="740589"/>
                    <a:pt x="2976283" y="681359"/>
                  </a:cubicBezTo>
                  <a:cubicBezTo>
                    <a:pt x="2970306" y="669406"/>
                    <a:pt x="2963150" y="657974"/>
                    <a:pt x="2958353" y="645501"/>
                  </a:cubicBezTo>
                  <a:cubicBezTo>
                    <a:pt x="2953146" y="631964"/>
                    <a:pt x="2951657" y="617182"/>
                    <a:pt x="2946400" y="603665"/>
                  </a:cubicBezTo>
                  <a:cubicBezTo>
                    <a:pt x="2937676" y="581230"/>
                    <a:pt x="2925290" y="560340"/>
                    <a:pt x="2916518" y="537924"/>
                  </a:cubicBezTo>
                  <a:cubicBezTo>
                    <a:pt x="2907336" y="514458"/>
                    <a:pt x="2901224" y="489889"/>
                    <a:pt x="2892612" y="466207"/>
                  </a:cubicBezTo>
                  <a:cubicBezTo>
                    <a:pt x="2885279" y="446043"/>
                    <a:pt x="2876675" y="426364"/>
                    <a:pt x="2868706" y="406442"/>
                  </a:cubicBezTo>
                  <a:cubicBezTo>
                    <a:pt x="2866714" y="392497"/>
                    <a:pt x="2866146" y="378273"/>
                    <a:pt x="2862730" y="364607"/>
                  </a:cubicBezTo>
                  <a:cubicBezTo>
                    <a:pt x="2857170" y="342367"/>
                    <a:pt x="2847518" y="331103"/>
                    <a:pt x="2838824" y="310818"/>
                  </a:cubicBezTo>
                  <a:cubicBezTo>
                    <a:pt x="2836342" y="305028"/>
                    <a:pt x="2834375" y="299001"/>
                    <a:pt x="2832847" y="292889"/>
                  </a:cubicBezTo>
                  <a:cubicBezTo>
                    <a:pt x="2829435" y="279242"/>
                    <a:pt x="2827727" y="258743"/>
                    <a:pt x="2820894" y="245077"/>
                  </a:cubicBezTo>
                  <a:cubicBezTo>
                    <a:pt x="2817682" y="238653"/>
                    <a:pt x="2813251" y="232894"/>
                    <a:pt x="2808942" y="227148"/>
                  </a:cubicBezTo>
                  <a:cubicBezTo>
                    <a:pt x="2801288" y="216943"/>
                    <a:pt x="2795352" y="204768"/>
                    <a:pt x="2785036" y="197265"/>
                  </a:cubicBezTo>
                  <a:cubicBezTo>
                    <a:pt x="2772766" y="188341"/>
                    <a:pt x="2756121" y="187288"/>
                    <a:pt x="2743200" y="179336"/>
                  </a:cubicBezTo>
                  <a:cubicBezTo>
                    <a:pt x="2729949" y="171182"/>
                    <a:pt x="2720903" y="157082"/>
                    <a:pt x="2707342" y="149454"/>
                  </a:cubicBezTo>
                  <a:cubicBezTo>
                    <a:pt x="2688641" y="138935"/>
                    <a:pt x="2666991" y="134684"/>
                    <a:pt x="2647577" y="125548"/>
                  </a:cubicBezTo>
                  <a:cubicBezTo>
                    <a:pt x="2633045" y="118709"/>
                    <a:pt x="2620457" y="108080"/>
                    <a:pt x="2605742" y="101642"/>
                  </a:cubicBezTo>
                  <a:cubicBezTo>
                    <a:pt x="2588427" y="94067"/>
                    <a:pt x="2569501" y="90731"/>
                    <a:pt x="2551953" y="83712"/>
                  </a:cubicBezTo>
                  <a:cubicBezTo>
                    <a:pt x="2502063" y="63756"/>
                    <a:pt x="2539760" y="77273"/>
                    <a:pt x="2474259" y="59807"/>
                  </a:cubicBezTo>
                  <a:cubicBezTo>
                    <a:pt x="2409684" y="42588"/>
                    <a:pt x="2455413" y="54008"/>
                    <a:pt x="2396565" y="35901"/>
                  </a:cubicBezTo>
                  <a:cubicBezTo>
                    <a:pt x="2382703" y="31636"/>
                    <a:pt x="2368675" y="27932"/>
                    <a:pt x="2354730" y="23948"/>
                  </a:cubicBezTo>
                  <a:cubicBezTo>
                    <a:pt x="2320640" y="3494"/>
                    <a:pt x="2323149" y="-476"/>
                    <a:pt x="2277036" y="42"/>
                  </a:cubicBezTo>
                  <a:cubicBezTo>
                    <a:pt x="2115632" y="1856"/>
                    <a:pt x="1954307" y="8011"/>
                    <a:pt x="1792942" y="11995"/>
                  </a:cubicBezTo>
                  <a:cubicBezTo>
                    <a:pt x="1786731" y="12882"/>
                    <a:pt x="1724036" y="21507"/>
                    <a:pt x="1715247" y="23948"/>
                  </a:cubicBezTo>
                  <a:cubicBezTo>
                    <a:pt x="1595140" y="57312"/>
                    <a:pt x="1688056" y="41494"/>
                    <a:pt x="1601694" y="53830"/>
                  </a:cubicBezTo>
                  <a:cubicBezTo>
                    <a:pt x="1587749" y="61799"/>
                    <a:pt x="1574225" y="70553"/>
                    <a:pt x="1559859" y="77736"/>
                  </a:cubicBezTo>
                  <a:cubicBezTo>
                    <a:pt x="1490780" y="112276"/>
                    <a:pt x="1559865" y="53827"/>
                    <a:pt x="1434353" y="137501"/>
                  </a:cubicBezTo>
                  <a:cubicBezTo>
                    <a:pt x="1410447" y="153438"/>
                    <a:pt x="1384708" y="166919"/>
                    <a:pt x="1362636" y="185312"/>
                  </a:cubicBezTo>
                  <a:cubicBezTo>
                    <a:pt x="1350683" y="195273"/>
                    <a:pt x="1338342" y="204786"/>
                    <a:pt x="1326777" y="215195"/>
                  </a:cubicBezTo>
                  <a:cubicBezTo>
                    <a:pt x="1318401" y="222734"/>
                    <a:pt x="1311767" y="232182"/>
                    <a:pt x="1302871" y="239101"/>
                  </a:cubicBezTo>
                  <a:cubicBezTo>
                    <a:pt x="1247565" y="282116"/>
                    <a:pt x="1298862" y="228702"/>
                    <a:pt x="1237130" y="280936"/>
                  </a:cubicBezTo>
                  <a:cubicBezTo>
                    <a:pt x="1222075" y="293675"/>
                    <a:pt x="1211703" y="311831"/>
                    <a:pt x="1195294" y="322771"/>
                  </a:cubicBezTo>
                  <a:cubicBezTo>
                    <a:pt x="1189318" y="326755"/>
                    <a:pt x="1182444" y="329645"/>
                    <a:pt x="1177365" y="334724"/>
                  </a:cubicBezTo>
                  <a:cubicBezTo>
                    <a:pt x="1166363" y="345726"/>
                    <a:pt x="1158485" y="359581"/>
                    <a:pt x="1147483" y="370583"/>
                  </a:cubicBezTo>
                  <a:cubicBezTo>
                    <a:pt x="1136481" y="381585"/>
                    <a:pt x="1123189" y="390056"/>
                    <a:pt x="1111624" y="400465"/>
                  </a:cubicBezTo>
                  <a:cubicBezTo>
                    <a:pt x="1103247" y="408004"/>
                    <a:pt x="1096199" y="416950"/>
                    <a:pt x="1087718" y="424371"/>
                  </a:cubicBezTo>
                  <a:cubicBezTo>
                    <a:pt x="1080222" y="430930"/>
                    <a:pt x="1071257" y="435683"/>
                    <a:pt x="1063812" y="442301"/>
                  </a:cubicBezTo>
                  <a:cubicBezTo>
                    <a:pt x="1053284" y="451660"/>
                    <a:pt x="1044458" y="462824"/>
                    <a:pt x="1033930" y="472183"/>
                  </a:cubicBezTo>
                  <a:cubicBezTo>
                    <a:pt x="1026485" y="478801"/>
                    <a:pt x="1018129" y="484323"/>
                    <a:pt x="1010024" y="490112"/>
                  </a:cubicBezTo>
                  <a:cubicBezTo>
                    <a:pt x="1004179" y="494287"/>
                    <a:pt x="997500" y="497335"/>
                    <a:pt x="992094" y="502065"/>
                  </a:cubicBezTo>
                  <a:cubicBezTo>
                    <a:pt x="943850" y="544279"/>
                    <a:pt x="982441" y="521834"/>
                    <a:pt x="938306" y="543901"/>
                  </a:cubicBezTo>
                  <a:cubicBezTo>
                    <a:pt x="911282" y="584436"/>
                    <a:pt x="946160" y="536046"/>
                    <a:pt x="896471" y="585736"/>
                  </a:cubicBezTo>
                  <a:cubicBezTo>
                    <a:pt x="889428" y="592779"/>
                    <a:pt x="885912" y="602942"/>
                    <a:pt x="878542" y="609642"/>
                  </a:cubicBezTo>
                  <a:cubicBezTo>
                    <a:pt x="863801" y="623043"/>
                    <a:pt x="844817" y="631415"/>
                    <a:pt x="830730" y="645501"/>
                  </a:cubicBezTo>
                  <a:cubicBezTo>
                    <a:pt x="824753" y="651477"/>
                    <a:pt x="820138" y="659237"/>
                    <a:pt x="812800" y="663430"/>
                  </a:cubicBezTo>
                  <a:cubicBezTo>
                    <a:pt x="805668" y="667505"/>
                    <a:pt x="796792" y="667150"/>
                    <a:pt x="788894" y="669407"/>
                  </a:cubicBezTo>
                  <a:cubicBezTo>
                    <a:pt x="782837" y="671138"/>
                    <a:pt x="776941" y="673391"/>
                    <a:pt x="770965" y="675383"/>
                  </a:cubicBezTo>
                  <a:cubicBezTo>
                    <a:pt x="744254" y="693190"/>
                    <a:pt x="742424" y="698953"/>
                    <a:pt x="717177" y="705265"/>
                  </a:cubicBezTo>
                  <a:cubicBezTo>
                    <a:pt x="707322" y="707729"/>
                    <a:pt x="714189" y="704269"/>
                    <a:pt x="693271" y="705265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6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4805082" y="1661417"/>
              <a:ext cx="3119718" cy="3669951"/>
            </a:xfrm>
            <a:custGeom>
              <a:avLst/>
              <a:gdLst>
                <a:gd name="connsiteX0" fmla="*/ 693271 w 3119718"/>
                <a:gd name="connsiteY0" fmla="*/ 705265 h 3669951"/>
                <a:gd name="connsiteX1" fmla="*/ 591671 w 3119718"/>
                <a:gd name="connsiteY1" fmla="*/ 711242 h 3669951"/>
                <a:gd name="connsiteX2" fmla="*/ 573742 w 3119718"/>
                <a:gd name="connsiteY2" fmla="*/ 717218 h 3669951"/>
                <a:gd name="connsiteX3" fmla="*/ 513977 w 3119718"/>
                <a:gd name="connsiteY3" fmla="*/ 723195 h 3669951"/>
                <a:gd name="connsiteX4" fmla="*/ 490071 w 3119718"/>
                <a:gd name="connsiteY4" fmla="*/ 729171 h 3669951"/>
                <a:gd name="connsiteX5" fmla="*/ 454212 w 3119718"/>
                <a:gd name="connsiteY5" fmla="*/ 741124 h 3669951"/>
                <a:gd name="connsiteX6" fmla="*/ 394447 w 3119718"/>
                <a:gd name="connsiteY6" fmla="*/ 759054 h 3669951"/>
                <a:gd name="connsiteX7" fmla="*/ 358589 w 3119718"/>
                <a:gd name="connsiteY7" fmla="*/ 771007 h 3669951"/>
                <a:gd name="connsiteX8" fmla="*/ 322730 w 3119718"/>
                <a:gd name="connsiteY8" fmla="*/ 794912 h 3669951"/>
                <a:gd name="connsiteX9" fmla="*/ 304800 w 3119718"/>
                <a:gd name="connsiteY9" fmla="*/ 806865 h 3669951"/>
                <a:gd name="connsiteX10" fmla="*/ 286871 w 3119718"/>
                <a:gd name="connsiteY10" fmla="*/ 842724 h 3669951"/>
                <a:gd name="connsiteX11" fmla="*/ 268942 w 3119718"/>
                <a:gd name="connsiteY11" fmla="*/ 854677 h 3669951"/>
                <a:gd name="connsiteX12" fmla="*/ 233083 w 3119718"/>
                <a:gd name="connsiteY12" fmla="*/ 884559 h 3669951"/>
                <a:gd name="connsiteX13" fmla="*/ 209177 w 3119718"/>
                <a:gd name="connsiteY13" fmla="*/ 920418 h 3669951"/>
                <a:gd name="connsiteX14" fmla="*/ 191247 w 3119718"/>
                <a:gd name="connsiteY14" fmla="*/ 956277 h 3669951"/>
                <a:gd name="connsiteX15" fmla="*/ 173318 w 3119718"/>
                <a:gd name="connsiteY15" fmla="*/ 968230 h 3669951"/>
                <a:gd name="connsiteX16" fmla="*/ 155389 w 3119718"/>
                <a:gd name="connsiteY16" fmla="*/ 1004089 h 3669951"/>
                <a:gd name="connsiteX17" fmla="*/ 143436 w 3119718"/>
                <a:gd name="connsiteY17" fmla="*/ 1022018 h 3669951"/>
                <a:gd name="connsiteX18" fmla="*/ 131483 w 3119718"/>
                <a:gd name="connsiteY18" fmla="*/ 1057877 h 3669951"/>
                <a:gd name="connsiteX19" fmla="*/ 119530 w 3119718"/>
                <a:gd name="connsiteY19" fmla="*/ 1093736 h 3669951"/>
                <a:gd name="connsiteX20" fmla="*/ 101600 w 3119718"/>
                <a:gd name="connsiteY20" fmla="*/ 1159477 h 3669951"/>
                <a:gd name="connsiteX21" fmla="*/ 89647 w 3119718"/>
                <a:gd name="connsiteY21" fmla="*/ 1219242 h 3669951"/>
                <a:gd name="connsiteX22" fmla="*/ 77694 w 3119718"/>
                <a:gd name="connsiteY22" fmla="*/ 1237171 h 3669951"/>
                <a:gd name="connsiteX23" fmla="*/ 65742 w 3119718"/>
                <a:gd name="connsiteY23" fmla="*/ 1290959 h 3669951"/>
                <a:gd name="connsiteX24" fmla="*/ 59765 w 3119718"/>
                <a:gd name="connsiteY24" fmla="*/ 1320842 h 3669951"/>
                <a:gd name="connsiteX25" fmla="*/ 47812 w 3119718"/>
                <a:gd name="connsiteY25" fmla="*/ 1356701 h 3669951"/>
                <a:gd name="connsiteX26" fmla="*/ 41836 w 3119718"/>
                <a:gd name="connsiteY26" fmla="*/ 1380607 h 3669951"/>
                <a:gd name="connsiteX27" fmla="*/ 35859 w 3119718"/>
                <a:gd name="connsiteY27" fmla="*/ 1410489 h 3669951"/>
                <a:gd name="connsiteX28" fmla="*/ 29883 w 3119718"/>
                <a:gd name="connsiteY28" fmla="*/ 1428418 h 3669951"/>
                <a:gd name="connsiteX29" fmla="*/ 23906 w 3119718"/>
                <a:gd name="connsiteY29" fmla="*/ 1452324 h 3669951"/>
                <a:gd name="connsiteX30" fmla="*/ 17930 w 3119718"/>
                <a:gd name="connsiteY30" fmla="*/ 1482207 h 3669951"/>
                <a:gd name="connsiteX31" fmla="*/ 11953 w 3119718"/>
                <a:gd name="connsiteY31" fmla="*/ 1541971 h 3669951"/>
                <a:gd name="connsiteX32" fmla="*/ 0 w 3119718"/>
                <a:gd name="connsiteY32" fmla="*/ 1577830 h 3669951"/>
                <a:gd name="connsiteX33" fmla="*/ 5977 w 3119718"/>
                <a:gd name="connsiteY33" fmla="*/ 2121689 h 3669951"/>
                <a:gd name="connsiteX34" fmla="*/ 11953 w 3119718"/>
                <a:gd name="connsiteY34" fmla="*/ 2205359 h 3669951"/>
                <a:gd name="connsiteX35" fmla="*/ 77694 w 3119718"/>
                <a:gd name="connsiteY35" fmla="*/ 2378677 h 3669951"/>
                <a:gd name="connsiteX36" fmla="*/ 89647 w 3119718"/>
                <a:gd name="connsiteY36" fmla="*/ 2414536 h 3669951"/>
                <a:gd name="connsiteX37" fmla="*/ 95624 w 3119718"/>
                <a:gd name="connsiteY37" fmla="*/ 2456371 h 3669951"/>
                <a:gd name="connsiteX38" fmla="*/ 113553 w 3119718"/>
                <a:gd name="connsiteY38" fmla="*/ 2510159 h 3669951"/>
                <a:gd name="connsiteX39" fmla="*/ 125506 w 3119718"/>
                <a:gd name="connsiteY39" fmla="*/ 2563948 h 3669951"/>
                <a:gd name="connsiteX40" fmla="*/ 131483 w 3119718"/>
                <a:gd name="connsiteY40" fmla="*/ 2581877 h 3669951"/>
                <a:gd name="connsiteX41" fmla="*/ 137459 w 3119718"/>
                <a:gd name="connsiteY41" fmla="*/ 2611759 h 3669951"/>
                <a:gd name="connsiteX42" fmla="*/ 161365 w 3119718"/>
                <a:gd name="connsiteY42" fmla="*/ 2683477 h 3669951"/>
                <a:gd name="connsiteX43" fmla="*/ 179294 w 3119718"/>
                <a:gd name="connsiteY43" fmla="*/ 2785077 h 3669951"/>
                <a:gd name="connsiteX44" fmla="*/ 203200 w 3119718"/>
                <a:gd name="connsiteY44" fmla="*/ 2862771 h 3669951"/>
                <a:gd name="connsiteX45" fmla="*/ 227106 w 3119718"/>
                <a:gd name="connsiteY45" fmla="*/ 2988277 h 3669951"/>
                <a:gd name="connsiteX46" fmla="*/ 233083 w 3119718"/>
                <a:gd name="connsiteY46" fmla="*/ 3059995 h 3669951"/>
                <a:gd name="connsiteX47" fmla="*/ 245036 w 3119718"/>
                <a:gd name="connsiteY47" fmla="*/ 3125736 h 3669951"/>
                <a:gd name="connsiteX48" fmla="*/ 268942 w 3119718"/>
                <a:gd name="connsiteY48" fmla="*/ 3233312 h 3669951"/>
                <a:gd name="connsiteX49" fmla="*/ 274918 w 3119718"/>
                <a:gd name="connsiteY49" fmla="*/ 3269171 h 3669951"/>
                <a:gd name="connsiteX50" fmla="*/ 292847 w 3119718"/>
                <a:gd name="connsiteY50" fmla="*/ 3299054 h 3669951"/>
                <a:gd name="connsiteX51" fmla="*/ 298824 w 3119718"/>
                <a:gd name="connsiteY51" fmla="*/ 3316983 h 3669951"/>
                <a:gd name="connsiteX52" fmla="*/ 334683 w 3119718"/>
                <a:gd name="connsiteY52" fmla="*/ 3358818 h 3669951"/>
                <a:gd name="connsiteX53" fmla="*/ 340659 w 3119718"/>
                <a:gd name="connsiteY53" fmla="*/ 3376748 h 3669951"/>
                <a:gd name="connsiteX54" fmla="*/ 478118 w 3119718"/>
                <a:gd name="connsiteY54" fmla="*/ 3478348 h 3669951"/>
                <a:gd name="connsiteX55" fmla="*/ 531906 w 3119718"/>
                <a:gd name="connsiteY55" fmla="*/ 3514207 h 3669951"/>
                <a:gd name="connsiteX56" fmla="*/ 633506 w 3119718"/>
                <a:gd name="connsiteY56" fmla="*/ 3550065 h 3669951"/>
                <a:gd name="connsiteX57" fmla="*/ 741083 w 3119718"/>
                <a:gd name="connsiteY57" fmla="*/ 3591901 h 3669951"/>
                <a:gd name="connsiteX58" fmla="*/ 926353 w 3119718"/>
                <a:gd name="connsiteY58" fmla="*/ 3645689 h 3669951"/>
                <a:gd name="connsiteX59" fmla="*/ 1033930 w 3119718"/>
                <a:gd name="connsiteY59" fmla="*/ 3651665 h 3669951"/>
                <a:gd name="connsiteX60" fmla="*/ 1267012 w 3119718"/>
                <a:gd name="connsiteY60" fmla="*/ 3651665 h 3669951"/>
                <a:gd name="connsiteX61" fmla="*/ 1380565 w 3119718"/>
                <a:gd name="connsiteY61" fmla="*/ 3633736 h 3669951"/>
                <a:gd name="connsiteX62" fmla="*/ 1482165 w 3119718"/>
                <a:gd name="connsiteY62" fmla="*/ 3609830 h 3669951"/>
                <a:gd name="connsiteX63" fmla="*/ 1589742 w 3119718"/>
                <a:gd name="connsiteY63" fmla="*/ 3579948 h 3669951"/>
                <a:gd name="connsiteX64" fmla="*/ 1661459 w 3119718"/>
                <a:gd name="connsiteY64" fmla="*/ 3573971 h 3669951"/>
                <a:gd name="connsiteX65" fmla="*/ 1733177 w 3119718"/>
                <a:gd name="connsiteY65" fmla="*/ 3562018 h 3669951"/>
                <a:gd name="connsiteX66" fmla="*/ 1786965 w 3119718"/>
                <a:gd name="connsiteY66" fmla="*/ 3556042 h 3669951"/>
                <a:gd name="connsiteX67" fmla="*/ 1906494 w 3119718"/>
                <a:gd name="connsiteY67" fmla="*/ 3520183 h 3669951"/>
                <a:gd name="connsiteX68" fmla="*/ 2109694 w 3119718"/>
                <a:gd name="connsiteY68" fmla="*/ 3436512 h 3669951"/>
                <a:gd name="connsiteX69" fmla="*/ 2157506 w 3119718"/>
                <a:gd name="connsiteY69" fmla="*/ 3400654 h 3669951"/>
                <a:gd name="connsiteX70" fmla="*/ 2205318 w 3119718"/>
                <a:gd name="connsiteY70" fmla="*/ 3370771 h 3669951"/>
                <a:gd name="connsiteX71" fmla="*/ 2294965 w 3119718"/>
                <a:gd name="connsiteY71" fmla="*/ 3281124 h 3669951"/>
                <a:gd name="connsiteX72" fmla="*/ 2354730 w 3119718"/>
                <a:gd name="connsiteY72" fmla="*/ 3233312 h 3669951"/>
                <a:gd name="connsiteX73" fmla="*/ 2390589 w 3119718"/>
                <a:gd name="connsiteY73" fmla="*/ 3185501 h 3669951"/>
                <a:gd name="connsiteX74" fmla="*/ 2504142 w 3119718"/>
                <a:gd name="connsiteY74" fmla="*/ 3006207 h 3669951"/>
                <a:gd name="connsiteX75" fmla="*/ 2528047 w 3119718"/>
                <a:gd name="connsiteY75" fmla="*/ 2952418 h 3669951"/>
                <a:gd name="connsiteX76" fmla="*/ 2599765 w 3119718"/>
                <a:gd name="connsiteY76" fmla="*/ 2844842 h 3669951"/>
                <a:gd name="connsiteX77" fmla="*/ 2617694 w 3119718"/>
                <a:gd name="connsiteY77" fmla="*/ 2803007 h 3669951"/>
                <a:gd name="connsiteX78" fmla="*/ 2647577 w 3119718"/>
                <a:gd name="connsiteY78" fmla="*/ 2743242 h 3669951"/>
                <a:gd name="connsiteX79" fmla="*/ 2683436 w 3119718"/>
                <a:gd name="connsiteY79" fmla="*/ 2647618 h 3669951"/>
                <a:gd name="connsiteX80" fmla="*/ 2731247 w 3119718"/>
                <a:gd name="connsiteY80" fmla="*/ 2522112 h 3669951"/>
                <a:gd name="connsiteX81" fmla="*/ 2755153 w 3119718"/>
                <a:gd name="connsiteY81" fmla="*/ 2486254 h 3669951"/>
                <a:gd name="connsiteX82" fmla="*/ 2773083 w 3119718"/>
                <a:gd name="connsiteY82" fmla="*/ 2438442 h 3669951"/>
                <a:gd name="connsiteX83" fmla="*/ 2808942 w 3119718"/>
                <a:gd name="connsiteY83" fmla="*/ 2354771 h 3669951"/>
                <a:gd name="connsiteX84" fmla="*/ 2856753 w 3119718"/>
                <a:gd name="connsiteY84" fmla="*/ 2253171 h 3669951"/>
                <a:gd name="connsiteX85" fmla="*/ 2904565 w 3119718"/>
                <a:gd name="connsiteY85" fmla="*/ 2133642 h 3669951"/>
                <a:gd name="connsiteX86" fmla="*/ 2940424 w 3119718"/>
                <a:gd name="connsiteY86" fmla="*/ 2038018 h 3669951"/>
                <a:gd name="connsiteX87" fmla="*/ 2946400 w 3119718"/>
                <a:gd name="connsiteY87" fmla="*/ 1996183 h 3669951"/>
                <a:gd name="connsiteX88" fmla="*/ 2994212 w 3119718"/>
                <a:gd name="connsiteY88" fmla="*/ 1912512 h 3669951"/>
                <a:gd name="connsiteX89" fmla="*/ 3012142 w 3119718"/>
                <a:gd name="connsiteY89" fmla="*/ 1864701 h 3669951"/>
                <a:gd name="connsiteX90" fmla="*/ 3024094 w 3119718"/>
                <a:gd name="connsiteY90" fmla="*/ 1804936 h 3669951"/>
                <a:gd name="connsiteX91" fmla="*/ 3042024 w 3119718"/>
                <a:gd name="connsiteY91" fmla="*/ 1733218 h 3669951"/>
                <a:gd name="connsiteX92" fmla="*/ 3059953 w 3119718"/>
                <a:gd name="connsiteY92" fmla="*/ 1673454 h 3669951"/>
                <a:gd name="connsiteX93" fmla="*/ 3077883 w 3119718"/>
                <a:gd name="connsiteY93" fmla="*/ 1595759 h 3669951"/>
                <a:gd name="connsiteX94" fmla="*/ 3089836 w 3119718"/>
                <a:gd name="connsiteY94" fmla="*/ 1553924 h 3669951"/>
                <a:gd name="connsiteX95" fmla="*/ 3095812 w 3119718"/>
                <a:gd name="connsiteY95" fmla="*/ 1530018 h 3669951"/>
                <a:gd name="connsiteX96" fmla="*/ 3113742 w 3119718"/>
                <a:gd name="connsiteY96" fmla="*/ 1392559 h 3669951"/>
                <a:gd name="connsiteX97" fmla="*/ 3119718 w 3119718"/>
                <a:gd name="connsiteY97" fmla="*/ 1362677 h 3669951"/>
                <a:gd name="connsiteX98" fmla="*/ 3113742 w 3119718"/>
                <a:gd name="connsiteY98" fmla="*/ 1123618 h 3669951"/>
                <a:gd name="connsiteX99" fmla="*/ 3065930 w 3119718"/>
                <a:gd name="connsiteY99" fmla="*/ 938348 h 3669951"/>
                <a:gd name="connsiteX100" fmla="*/ 3048000 w 3119718"/>
                <a:gd name="connsiteY100" fmla="*/ 866630 h 3669951"/>
                <a:gd name="connsiteX101" fmla="*/ 2976283 w 3119718"/>
                <a:gd name="connsiteY101" fmla="*/ 681359 h 3669951"/>
                <a:gd name="connsiteX102" fmla="*/ 2958353 w 3119718"/>
                <a:gd name="connsiteY102" fmla="*/ 645501 h 3669951"/>
                <a:gd name="connsiteX103" fmla="*/ 2946400 w 3119718"/>
                <a:gd name="connsiteY103" fmla="*/ 603665 h 3669951"/>
                <a:gd name="connsiteX104" fmla="*/ 2916518 w 3119718"/>
                <a:gd name="connsiteY104" fmla="*/ 537924 h 3669951"/>
                <a:gd name="connsiteX105" fmla="*/ 2892612 w 3119718"/>
                <a:gd name="connsiteY105" fmla="*/ 466207 h 3669951"/>
                <a:gd name="connsiteX106" fmla="*/ 2868706 w 3119718"/>
                <a:gd name="connsiteY106" fmla="*/ 406442 h 3669951"/>
                <a:gd name="connsiteX107" fmla="*/ 2862730 w 3119718"/>
                <a:gd name="connsiteY107" fmla="*/ 364607 h 3669951"/>
                <a:gd name="connsiteX108" fmla="*/ 2838824 w 3119718"/>
                <a:gd name="connsiteY108" fmla="*/ 310818 h 3669951"/>
                <a:gd name="connsiteX109" fmla="*/ 2832847 w 3119718"/>
                <a:gd name="connsiteY109" fmla="*/ 292889 h 3669951"/>
                <a:gd name="connsiteX110" fmla="*/ 2820894 w 3119718"/>
                <a:gd name="connsiteY110" fmla="*/ 245077 h 3669951"/>
                <a:gd name="connsiteX111" fmla="*/ 2808942 w 3119718"/>
                <a:gd name="connsiteY111" fmla="*/ 227148 h 3669951"/>
                <a:gd name="connsiteX112" fmla="*/ 2785036 w 3119718"/>
                <a:gd name="connsiteY112" fmla="*/ 197265 h 3669951"/>
                <a:gd name="connsiteX113" fmla="*/ 2743200 w 3119718"/>
                <a:gd name="connsiteY113" fmla="*/ 179336 h 3669951"/>
                <a:gd name="connsiteX114" fmla="*/ 2707342 w 3119718"/>
                <a:gd name="connsiteY114" fmla="*/ 149454 h 3669951"/>
                <a:gd name="connsiteX115" fmla="*/ 2647577 w 3119718"/>
                <a:gd name="connsiteY115" fmla="*/ 125548 h 3669951"/>
                <a:gd name="connsiteX116" fmla="*/ 2605742 w 3119718"/>
                <a:gd name="connsiteY116" fmla="*/ 101642 h 3669951"/>
                <a:gd name="connsiteX117" fmla="*/ 2551953 w 3119718"/>
                <a:gd name="connsiteY117" fmla="*/ 83712 h 3669951"/>
                <a:gd name="connsiteX118" fmla="*/ 2474259 w 3119718"/>
                <a:gd name="connsiteY118" fmla="*/ 59807 h 3669951"/>
                <a:gd name="connsiteX119" fmla="*/ 2396565 w 3119718"/>
                <a:gd name="connsiteY119" fmla="*/ 35901 h 3669951"/>
                <a:gd name="connsiteX120" fmla="*/ 2354730 w 3119718"/>
                <a:gd name="connsiteY120" fmla="*/ 23948 h 3669951"/>
                <a:gd name="connsiteX121" fmla="*/ 2277036 w 3119718"/>
                <a:gd name="connsiteY121" fmla="*/ 42 h 3669951"/>
                <a:gd name="connsiteX122" fmla="*/ 1792942 w 3119718"/>
                <a:gd name="connsiteY122" fmla="*/ 11995 h 3669951"/>
                <a:gd name="connsiteX123" fmla="*/ 1715247 w 3119718"/>
                <a:gd name="connsiteY123" fmla="*/ 23948 h 3669951"/>
                <a:gd name="connsiteX124" fmla="*/ 1601694 w 3119718"/>
                <a:gd name="connsiteY124" fmla="*/ 53830 h 3669951"/>
                <a:gd name="connsiteX125" fmla="*/ 1559859 w 3119718"/>
                <a:gd name="connsiteY125" fmla="*/ 77736 h 3669951"/>
                <a:gd name="connsiteX126" fmla="*/ 1434353 w 3119718"/>
                <a:gd name="connsiteY126" fmla="*/ 137501 h 3669951"/>
                <a:gd name="connsiteX127" fmla="*/ 1362636 w 3119718"/>
                <a:gd name="connsiteY127" fmla="*/ 185312 h 3669951"/>
                <a:gd name="connsiteX128" fmla="*/ 1326777 w 3119718"/>
                <a:gd name="connsiteY128" fmla="*/ 215195 h 3669951"/>
                <a:gd name="connsiteX129" fmla="*/ 1302871 w 3119718"/>
                <a:gd name="connsiteY129" fmla="*/ 239101 h 3669951"/>
                <a:gd name="connsiteX130" fmla="*/ 1237130 w 3119718"/>
                <a:gd name="connsiteY130" fmla="*/ 280936 h 3669951"/>
                <a:gd name="connsiteX131" fmla="*/ 1195294 w 3119718"/>
                <a:gd name="connsiteY131" fmla="*/ 322771 h 3669951"/>
                <a:gd name="connsiteX132" fmla="*/ 1177365 w 3119718"/>
                <a:gd name="connsiteY132" fmla="*/ 334724 h 3669951"/>
                <a:gd name="connsiteX133" fmla="*/ 1147483 w 3119718"/>
                <a:gd name="connsiteY133" fmla="*/ 370583 h 3669951"/>
                <a:gd name="connsiteX134" fmla="*/ 1111624 w 3119718"/>
                <a:gd name="connsiteY134" fmla="*/ 400465 h 3669951"/>
                <a:gd name="connsiteX135" fmla="*/ 1087718 w 3119718"/>
                <a:gd name="connsiteY135" fmla="*/ 424371 h 3669951"/>
                <a:gd name="connsiteX136" fmla="*/ 1063812 w 3119718"/>
                <a:gd name="connsiteY136" fmla="*/ 442301 h 3669951"/>
                <a:gd name="connsiteX137" fmla="*/ 1033930 w 3119718"/>
                <a:gd name="connsiteY137" fmla="*/ 472183 h 3669951"/>
                <a:gd name="connsiteX138" fmla="*/ 1010024 w 3119718"/>
                <a:gd name="connsiteY138" fmla="*/ 490112 h 3669951"/>
                <a:gd name="connsiteX139" fmla="*/ 992094 w 3119718"/>
                <a:gd name="connsiteY139" fmla="*/ 502065 h 3669951"/>
                <a:gd name="connsiteX140" fmla="*/ 938306 w 3119718"/>
                <a:gd name="connsiteY140" fmla="*/ 543901 h 3669951"/>
                <a:gd name="connsiteX141" fmla="*/ 896471 w 3119718"/>
                <a:gd name="connsiteY141" fmla="*/ 585736 h 3669951"/>
                <a:gd name="connsiteX142" fmla="*/ 878542 w 3119718"/>
                <a:gd name="connsiteY142" fmla="*/ 609642 h 3669951"/>
                <a:gd name="connsiteX143" fmla="*/ 830730 w 3119718"/>
                <a:gd name="connsiteY143" fmla="*/ 645501 h 3669951"/>
                <a:gd name="connsiteX144" fmla="*/ 812800 w 3119718"/>
                <a:gd name="connsiteY144" fmla="*/ 663430 h 3669951"/>
                <a:gd name="connsiteX145" fmla="*/ 788894 w 3119718"/>
                <a:gd name="connsiteY145" fmla="*/ 669407 h 3669951"/>
                <a:gd name="connsiteX146" fmla="*/ 770965 w 3119718"/>
                <a:gd name="connsiteY146" fmla="*/ 675383 h 3669951"/>
                <a:gd name="connsiteX147" fmla="*/ 717177 w 3119718"/>
                <a:gd name="connsiteY147" fmla="*/ 705265 h 3669951"/>
                <a:gd name="connsiteX148" fmla="*/ 693271 w 3119718"/>
                <a:gd name="connsiteY148" fmla="*/ 705265 h 36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19718" h="3669951">
                  <a:moveTo>
                    <a:pt x="693271" y="705265"/>
                  </a:moveTo>
                  <a:cubicBezTo>
                    <a:pt x="672353" y="706261"/>
                    <a:pt x="625428" y="707866"/>
                    <a:pt x="591671" y="711242"/>
                  </a:cubicBezTo>
                  <a:cubicBezTo>
                    <a:pt x="585403" y="711869"/>
                    <a:pt x="579968" y="716260"/>
                    <a:pt x="573742" y="717218"/>
                  </a:cubicBezTo>
                  <a:cubicBezTo>
                    <a:pt x="553954" y="720262"/>
                    <a:pt x="533899" y="721203"/>
                    <a:pt x="513977" y="723195"/>
                  </a:cubicBezTo>
                  <a:cubicBezTo>
                    <a:pt x="506008" y="725187"/>
                    <a:pt x="497938" y="726811"/>
                    <a:pt x="490071" y="729171"/>
                  </a:cubicBezTo>
                  <a:cubicBezTo>
                    <a:pt x="478003" y="732791"/>
                    <a:pt x="466435" y="738068"/>
                    <a:pt x="454212" y="741124"/>
                  </a:cubicBezTo>
                  <a:cubicBezTo>
                    <a:pt x="418081" y="750158"/>
                    <a:pt x="438102" y="744503"/>
                    <a:pt x="394447" y="759054"/>
                  </a:cubicBezTo>
                  <a:cubicBezTo>
                    <a:pt x="394442" y="759056"/>
                    <a:pt x="358593" y="771004"/>
                    <a:pt x="358589" y="771007"/>
                  </a:cubicBezTo>
                  <a:lnTo>
                    <a:pt x="322730" y="794912"/>
                  </a:lnTo>
                  <a:lnTo>
                    <a:pt x="304800" y="806865"/>
                  </a:lnTo>
                  <a:cubicBezTo>
                    <a:pt x="299939" y="821449"/>
                    <a:pt x="298458" y="831137"/>
                    <a:pt x="286871" y="842724"/>
                  </a:cubicBezTo>
                  <a:cubicBezTo>
                    <a:pt x="281792" y="847803"/>
                    <a:pt x="274460" y="850079"/>
                    <a:pt x="268942" y="854677"/>
                  </a:cubicBezTo>
                  <a:cubicBezTo>
                    <a:pt x="222933" y="893018"/>
                    <a:pt x="277590" y="854890"/>
                    <a:pt x="233083" y="884559"/>
                  </a:cubicBezTo>
                  <a:cubicBezTo>
                    <a:pt x="225114" y="896512"/>
                    <a:pt x="213720" y="906790"/>
                    <a:pt x="209177" y="920418"/>
                  </a:cubicBezTo>
                  <a:cubicBezTo>
                    <a:pt x="204316" y="935001"/>
                    <a:pt x="202833" y="944691"/>
                    <a:pt x="191247" y="956277"/>
                  </a:cubicBezTo>
                  <a:cubicBezTo>
                    <a:pt x="186168" y="961356"/>
                    <a:pt x="179294" y="964246"/>
                    <a:pt x="173318" y="968230"/>
                  </a:cubicBezTo>
                  <a:cubicBezTo>
                    <a:pt x="139063" y="1019611"/>
                    <a:pt x="180132" y="954602"/>
                    <a:pt x="155389" y="1004089"/>
                  </a:cubicBezTo>
                  <a:cubicBezTo>
                    <a:pt x="152177" y="1010513"/>
                    <a:pt x="146353" y="1015454"/>
                    <a:pt x="143436" y="1022018"/>
                  </a:cubicBezTo>
                  <a:cubicBezTo>
                    <a:pt x="138319" y="1033532"/>
                    <a:pt x="135467" y="1045924"/>
                    <a:pt x="131483" y="1057877"/>
                  </a:cubicBezTo>
                  <a:cubicBezTo>
                    <a:pt x="131480" y="1057887"/>
                    <a:pt x="119533" y="1093725"/>
                    <a:pt x="119530" y="1093736"/>
                  </a:cubicBezTo>
                  <a:cubicBezTo>
                    <a:pt x="106049" y="1147660"/>
                    <a:pt x="112772" y="1125963"/>
                    <a:pt x="101600" y="1159477"/>
                  </a:cubicBezTo>
                  <a:cubicBezTo>
                    <a:pt x="99397" y="1174899"/>
                    <a:pt x="97993" y="1202551"/>
                    <a:pt x="89647" y="1219242"/>
                  </a:cubicBezTo>
                  <a:cubicBezTo>
                    <a:pt x="86435" y="1225666"/>
                    <a:pt x="81678" y="1231195"/>
                    <a:pt x="77694" y="1237171"/>
                  </a:cubicBezTo>
                  <a:cubicBezTo>
                    <a:pt x="61253" y="1335824"/>
                    <a:pt x="80452" y="1232120"/>
                    <a:pt x="65742" y="1290959"/>
                  </a:cubicBezTo>
                  <a:cubicBezTo>
                    <a:pt x="63278" y="1300814"/>
                    <a:pt x="62438" y="1311042"/>
                    <a:pt x="59765" y="1320842"/>
                  </a:cubicBezTo>
                  <a:cubicBezTo>
                    <a:pt x="56450" y="1332998"/>
                    <a:pt x="50868" y="1344478"/>
                    <a:pt x="47812" y="1356701"/>
                  </a:cubicBezTo>
                  <a:cubicBezTo>
                    <a:pt x="45820" y="1364670"/>
                    <a:pt x="43618" y="1372589"/>
                    <a:pt x="41836" y="1380607"/>
                  </a:cubicBezTo>
                  <a:cubicBezTo>
                    <a:pt x="39632" y="1390523"/>
                    <a:pt x="38323" y="1400634"/>
                    <a:pt x="35859" y="1410489"/>
                  </a:cubicBezTo>
                  <a:cubicBezTo>
                    <a:pt x="34331" y="1416600"/>
                    <a:pt x="31614" y="1422361"/>
                    <a:pt x="29883" y="1428418"/>
                  </a:cubicBezTo>
                  <a:cubicBezTo>
                    <a:pt x="27626" y="1436316"/>
                    <a:pt x="25688" y="1444306"/>
                    <a:pt x="23906" y="1452324"/>
                  </a:cubicBezTo>
                  <a:cubicBezTo>
                    <a:pt x="21702" y="1462240"/>
                    <a:pt x="19273" y="1472138"/>
                    <a:pt x="17930" y="1482207"/>
                  </a:cubicBezTo>
                  <a:cubicBezTo>
                    <a:pt x="15284" y="1502052"/>
                    <a:pt x="15643" y="1522293"/>
                    <a:pt x="11953" y="1541971"/>
                  </a:cubicBezTo>
                  <a:cubicBezTo>
                    <a:pt x="9631" y="1554355"/>
                    <a:pt x="3984" y="1565877"/>
                    <a:pt x="0" y="1577830"/>
                  </a:cubicBezTo>
                  <a:cubicBezTo>
                    <a:pt x="1992" y="1759116"/>
                    <a:pt x="2524" y="1940425"/>
                    <a:pt x="5977" y="2121689"/>
                  </a:cubicBezTo>
                  <a:cubicBezTo>
                    <a:pt x="6509" y="2149645"/>
                    <a:pt x="5171" y="2178233"/>
                    <a:pt x="11953" y="2205359"/>
                  </a:cubicBezTo>
                  <a:cubicBezTo>
                    <a:pt x="38883" y="2313078"/>
                    <a:pt x="49875" y="2306347"/>
                    <a:pt x="77694" y="2378677"/>
                  </a:cubicBezTo>
                  <a:cubicBezTo>
                    <a:pt x="82217" y="2390437"/>
                    <a:pt x="85663" y="2402583"/>
                    <a:pt x="89647" y="2414536"/>
                  </a:cubicBezTo>
                  <a:cubicBezTo>
                    <a:pt x="91639" y="2428481"/>
                    <a:pt x="92207" y="2442705"/>
                    <a:pt x="95624" y="2456371"/>
                  </a:cubicBezTo>
                  <a:cubicBezTo>
                    <a:pt x="100208" y="2474706"/>
                    <a:pt x="109846" y="2491627"/>
                    <a:pt x="113553" y="2510159"/>
                  </a:cubicBezTo>
                  <a:cubicBezTo>
                    <a:pt x="117659" y="2530685"/>
                    <a:pt x="119882" y="2544265"/>
                    <a:pt x="125506" y="2563948"/>
                  </a:cubicBezTo>
                  <a:cubicBezTo>
                    <a:pt x="127237" y="2570005"/>
                    <a:pt x="129955" y="2575765"/>
                    <a:pt x="131483" y="2581877"/>
                  </a:cubicBezTo>
                  <a:cubicBezTo>
                    <a:pt x="133947" y="2591732"/>
                    <a:pt x="134540" y="2602029"/>
                    <a:pt x="137459" y="2611759"/>
                  </a:cubicBezTo>
                  <a:cubicBezTo>
                    <a:pt x="168214" y="2714279"/>
                    <a:pt x="128328" y="2551336"/>
                    <a:pt x="161365" y="2683477"/>
                  </a:cubicBezTo>
                  <a:cubicBezTo>
                    <a:pt x="167776" y="2709122"/>
                    <a:pt x="175977" y="2770150"/>
                    <a:pt x="179294" y="2785077"/>
                  </a:cubicBezTo>
                  <a:cubicBezTo>
                    <a:pt x="197670" y="2867771"/>
                    <a:pt x="185672" y="2770748"/>
                    <a:pt x="203200" y="2862771"/>
                  </a:cubicBezTo>
                  <a:cubicBezTo>
                    <a:pt x="231208" y="3009813"/>
                    <a:pt x="200204" y="2894122"/>
                    <a:pt x="227106" y="2988277"/>
                  </a:cubicBezTo>
                  <a:cubicBezTo>
                    <a:pt x="229098" y="3012183"/>
                    <a:pt x="230434" y="3036153"/>
                    <a:pt x="233083" y="3059995"/>
                  </a:cubicBezTo>
                  <a:cubicBezTo>
                    <a:pt x="236407" y="3089914"/>
                    <a:pt x="240305" y="3097350"/>
                    <a:pt x="245036" y="3125736"/>
                  </a:cubicBezTo>
                  <a:cubicBezTo>
                    <a:pt x="260562" y="3218887"/>
                    <a:pt x="246463" y="3177114"/>
                    <a:pt x="268942" y="3233312"/>
                  </a:cubicBezTo>
                  <a:cubicBezTo>
                    <a:pt x="270934" y="3245265"/>
                    <a:pt x="270777" y="3257783"/>
                    <a:pt x="274918" y="3269171"/>
                  </a:cubicBezTo>
                  <a:cubicBezTo>
                    <a:pt x="278888" y="3280088"/>
                    <a:pt x="287652" y="3288664"/>
                    <a:pt x="292847" y="3299054"/>
                  </a:cubicBezTo>
                  <a:cubicBezTo>
                    <a:pt x="295664" y="3304689"/>
                    <a:pt x="296007" y="3311348"/>
                    <a:pt x="298824" y="3316983"/>
                  </a:cubicBezTo>
                  <a:cubicBezTo>
                    <a:pt x="307926" y="3335187"/>
                    <a:pt x="319979" y="3344114"/>
                    <a:pt x="334683" y="3358818"/>
                  </a:cubicBezTo>
                  <a:cubicBezTo>
                    <a:pt x="336675" y="3364795"/>
                    <a:pt x="336474" y="3372039"/>
                    <a:pt x="340659" y="3376748"/>
                  </a:cubicBezTo>
                  <a:cubicBezTo>
                    <a:pt x="368117" y="3407639"/>
                    <a:pt x="459488" y="3465680"/>
                    <a:pt x="478118" y="3478348"/>
                  </a:cubicBezTo>
                  <a:cubicBezTo>
                    <a:pt x="495937" y="3490465"/>
                    <a:pt x="511463" y="3507393"/>
                    <a:pt x="531906" y="3514207"/>
                  </a:cubicBezTo>
                  <a:cubicBezTo>
                    <a:pt x="558197" y="3522970"/>
                    <a:pt x="607306" y="3538603"/>
                    <a:pt x="633506" y="3550065"/>
                  </a:cubicBezTo>
                  <a:cubicBezTo>
                    <a:pt x="784988" y="3616338"/>
                    <a:pt x="564955" y="3530255"/>
                    <a:pt x="741083" y="3591901"/>
                  </a:cubicBezTo>
                  <a:cubicBezTo>
                    <a:pt x="812430" y="3616873"/>
                    <a:pt x="836789" y="3640714"/>
                    <a:pt x="926353" y="3645689"/>
                  </a:cubicBezTo>
                  <a:lnTo>
                    <a:pt x="1033930" y="3651665"/>
                  </a:lnTo>
                  <a:cubicBezTo>
                    <a:pt x="1131030" y="3684032"/>
                    <a:pt x="1063696" y="3666541"/>
                    <a:pt x="1267012" y="3651665"/>
                  </a:cubicBezTo>
                  <a:cubicBezTo>
                    <a:pt x="1299931" y="3649256"/>
                    <a:pt x="1350323" y="3639784"/>
                    <a:pt x="1380565" y="3633736"/>
                  </a:cubicBezTo>
                  <a:cubicBezTo>
                    <a:pt x="1404234" y="3629002"/>
                    <a:pt x="1457818" y="3616593"/>
                    <a:pt x="1482165" y="3609830"/>
                  </a:cubicBezTo>
                  <a:cubicBezTo>
                    <a:pt x="1503426" y="3603924"/>
                    <a:pt x="1564593" y="3583721"/>
                    <a:pt x="1589742" y="3579948"/>
                  </a:cubicBezTo>
                  <a:cubicBezTo>
                    <a:pt x="1613465" y="3576389"/>
                    <a:pt x="1637656" y="3576947"/>
                    <a:pt x="1661459" y="3573971"/>
                  </a:cubicBezTo>
                  <a:cubicBezTo>
                    <a:pt x="1685508" y="3570965"/>
                    <a:pt x="1709185" y="3565445"/>
                    <a:pt x="1733177" y="3562018"/>
                  </a:cubicBezTo>
                  <a:cubicBezTo>
                    <a:pt x="1751035" y="3559467"/>
                    <a:pt x="1769036" y="3558034"/>
                    <a:pt x="1786965" y="3556042"/>
                  </a:cubicBezTo>
                  <a:cubicBezTo>
                    <a:pt x="1888756" y="3512416"/>
                    <a:pt x="1751780" y="3568197"/>
                    <a:pt x="1906494" y="3520183"/>
                  </a:cubicBezTo>
                  <a:cubicBezTo>
                    <a:pt x="1935782" y="3511094"/>
                    <a:pt x="2089830" y="3451410"/>
                    <a:pt x="2109694" y="3436512"/>
                  </a:cubicBezTo>
                  <a:cubicBezTo>
                    <a:pt x="2125631" y="3424559"/>
                    <a:pt x="2141090" y="3411940"/>
                    <a:pt x="2157506" y="3400654"/>
                  </a:cubicBezTo>
                  <a:cubicBezTo>
                    <a:pt x="2172993" y="3390007"/>
                    <a:pt x="2190283" y="3382047"/>
                    <a:pt x="2205318" y="3370771"/>
                  </a:cubicBezTo>
                  <a:cubicBezTo>
                    <a:pt x="2286236" y="3310083"/>
                    <a:pt x="2222017" y="3349782"/>
                    <a:pt x="2294965" y="3281124"/>
                  </a:cubicBezTo>
                  <a:cubicBezTo>
                    <a:pt x="2313543" y="3263639"/>
                    <a:pt x="2336690" y="3251352"/>
                    <a:pt x="2354730" y="3233312"/>
                  </a:cubicBezTo>
                  <a:cubicBezTo>
                    <a:pt x="2368817" y="3219226"/>
                    <a:pt x="2379279" y="3201901"/>
                    <a:pt x="2390589" y="3185501"/>
                  </a:cubicBezTo>
                  <a:cubicBezTo>
                    <a:pt x="2428574" y="3130423"/>
                    <a:pt x="2473118" y="3068256"/>
                    <a:pt x="2504142" y="3006207"/>
                  </a:cubicBezTo>
                  <a:cubicBezTo>
                    <a:pt x="2512917" y="2988658"/>
                    <a:pt x="2518867" y="2969758"/>
                    <a:pt x="2528047" y="2952418"/>
                  </a:cubicBezTo>
                  <a:cubicBezTo>
                    <a:pt x="2563818" y="2884850"/>
                    <a:pt x="2556210" y="2918886"/>
                    <a:pt x="2599765" y="2844842"/>
                  </a:cubicBezTo>
                  <a:cubicBezTo>
                    <a:pt x="2607457" y="2831765"/>
                    <a:pt x="2611234" y="2816735"/>
                    <a:pt x="2617694" y="2803007"/>
                  </a:cubicBezTo>
                  <a:cubicBezTo>
                    <a:pt x="2627178" y="2782854"/>
                    <a:pt x="2640534" y="2764372"/>
                    <a:pt x="2647577" y="2743242"/>
                  </a:cubicBezTo>
                  <a:cubicBezTo>
                    <a:pt x="2701910" y="2580239"/>
                    <a:pt x="2632688" y="2782947"/>
                    <a:pt x="2683436" y="2647618"/>
                  </a:cubicBezTo>
                  <a:cubicBezTo>
                    <a:pt x="2706348" y="2586520"/>
                    <a:pt x="2698490" y="2587625"/>
                    <a:pt x="2731247" y="2522112"/>
                  </a:cubicBezTo>
                  <a:cubicBezTo>
                    <a:pt x="2737671" y="2509263"/>
                    <a:pt x="2748728" y="2499103"/>
                    <a:pt x="2755153" y="2486254"/>
                  </a:cubicBezTo>
                  <a:cubicBezTo>
                    <a:pt x="2762765" y="2471030"/>
                    <a:pt x="2766638" y="2454196"/>
                    <a:pt x="2773083" y="2438442"/>
                  </a:cubicBezTo>
                  <a:cubicBezTo>
                    <a:pt x="2784572" y="2410357"/>
                    <a:pt x="2795372" y="2381912"/>
                    <a:pt x="2808942" y="2354771"/>
                  </a:cubicBezTo>
                  <a:cubicBezTo>
                    <a:pt x="2830305" y="2312042"/>
                    <a:pt x="2838070" y="2298320"/>
                    <a:pt x="2856753" y="2253171"/>
                  </a:cubicBezTo>
                  <a:cubicBezTo>
                    <a:pt x="2873161" y="2213519"/>
                    <a:pt x="2894157" y="2175273"/>
                    <a:pt x="2904565" y="2133642"/>
                  </a:cubicBezTo>
                  <a:cubicBezTo>
                    <a:pt x="2920840" y="2068544"/>
                    <a:pt x="2909171" y="2100523"/>
                    <a:pt x="2940424" y="2038018"/>
                  </a:cubicBezTo>
                  <a:cubicBezTo>
                    <a:pt x="2942416" y="2024073"/>
                    <a:pt x="2941945" y="2009547"/>
                    <a:pt x="2946400" y="1996183"/>
                  </a:cubicBezTo>
                  <a:cubicBezTo>
                    <a:pt x="2967353" y="1933322"/>
                    <a:pt x="2967982" y="1964970"/>
                    <a:pt x="2994212" y="1912512"/>
                  </a:cubicBezTo>
                  <a:cubicBezTo>
                    <a:pt x="3001824" y="1897288"/>
                    <a:pt x="3007587" y="1881101"/>
                    <a:pt x="3012142" y="1864701"/>
                  </a:cubicBezTo>
                  <a:cubicBezTo>
                    <a:pt x="3017579" y="1845126"/>
                    <a:pt x="3019592" y="1824747"/>
                    <a:pt x="3024094" y="1804936"/>
                  </a:cubicBezTo>
                  <a:cubicBezTo>
                    <a:pt x="3029555" y="1780907"/>
                    <a:pt x="3035540" y="1756991"/>
                    <a:pt x="3042024" y="1733218"/>
                  </a:cubicBezTo>
                  <a:cubicBezTo>
                    <a:pt x="3047496" y="1713152"/>
                    <a:pt x="3054703" y="1693579"/>
                    <a:pt x="3059953" y="1673454"/>
                  </a:cubicBezTo>
                  <a:cubicBezTo>
                    <a:pt x="3066662" y="1647736"/>
                    <a:pt x="3071437" y="1621544"/>
                    <a:pt x="3077883" y="1595759"/>
                  </a:cubicBezTo>
                  <a:cubicBezTo>
                    <a:pt x="3081401" y="1581689"/>
                    <a:pt x="3086020" y="1567916"/>
                    <a:pt x="3089836" y="1553924"/>
                  </a:cubicBezTo>
                  <a:cubicBezTo>
                    <a:pt x="3091997" y="1546000"/>
                    <a:pt x="3093820" y="1537987"/>
                    <a:pt x="3095812" y="1530018"/>
                  </a:cubicBezTo>
                  <a:cubicBezTo>
                    <a:pt x="3100256" y="1490022"/>
                    <a:pt x="3106491" y="1428817"/>
                    <a:pt x="3113742" y="1392559"/>
                  </a:cubicBezTo>
                  <a:lnTo>
                    <a:pt x="3119718" y="1362677"/>
                  </a:lnTo>
                  <a:cubicBezTo>
                    <a:pt x="3117726" y="1282991"/>
                    <a:pt x="3120588" y="1203035"/>
                    <a:pt x="3113742" y="1123618"/>
                  </a:cubicBezTo>
                  <a:cubicBezTo>
                    <a:pt x="3108414" y="1061809"/>
                    <a:pt x="3082599" y="997880"/>
                    <a:pt x="3065930" y="938348"/>
                  </a:cubicBezTo>
                  <a:cubicBezTo>
                    <a:pt x="3059286" y="914619"/>
                    <a:pt x="3056116" y="889897"/>
                    <a:pt x="3048000" y="866630"/>
                  </a:cubicBezTo>
                  <a:cubicBezTo>
                    <a:pt x="3026188" y="804103"/>
                    <a:pt x="3005900" y="740589"/>
                    <a:pt x="2976283" y="681359"/>
                  </a:cubicBezTo>
                  <a:cubicBezTo>
                    <a:pt x="2970306" y="669406"/>
                    <a:pt x="2963150" y="657974"/>
                    <a:pt x="2958353" y="645501"/>
                  </a:cubicBezTo>
                  <a:cubicBezTo>
                    <a:pt x="2953146" y="631964"/>
                    <a:pt x="2951657" y="617182"/>
                    <a:pt x="2946400" y="603665"/>
                  </a:cubicBezTo>
                  <a:cubicBezTo>
                    <a:pt x="2937676" y="581230"/>
                    <a:pt x="2925290" y="560340"/>
                    <a:pt x="2916518" y="537924"/>
                  </a:cubicBezTo>
                  <a:cubicBezTo>
                    <a:pt x="2907336" y="514458"/>
                    <a:pt x="2901224" y="489889"/>
                    <a:pt x="2892612" y="466207"/>
                  </a:cubicBezTo>
                  <a:cubicBezTo>
                    <a:pt x="2885279" y="446043"/>
                    <a:pt x="2876675" y="426364"/>
                    <a:pt x="2868706" y="406442"/>
                  </a:cubicBezTo>
                  <a:cubicBezTo>
                    <a:pt x="2866714" y="392497"/>
                    <a:pt x="2866146" y="378273"/>
                    <a:pt x="2862730" y="364607"/>
                  </a:cubicBezTo>
                  <a:cubicBezTo>
                    <a:pt x="2857170" y="342367"/>
                    <a:pt x="2847518" y="331103"/>
                    <a:pt x="2838824" y="310818"/>
                  </a:cubicBezTo>
                  <a:cubicBezTo>
                    <a:pt x="2836342" y="305028"/>
                    <a:pt x="2834375" y="299001"/>
                    <a:pt x="2832847" y="292889"/>
                  </a:cubicBezTo>
                  <a:cubicBezTo>
                    <a:pt x="2829435" y="279242"/>
                    <a:pt x="2827727" y="258743"/>
                    <a:pt x="2820894" y="245077"/>
                  </a:cubicBezTo>
                  <a:cubicBezTo>
                    <a:pt x="2817682" y="238653"/>
                    <a:pt x="2813251" y="232894"/>
                    <a:pt x="2808942" y="227148"/>
                  </a:cubicBezTo>
                  <a:cubicBezTo>
                    <a:pt x="2801288" y="216943"/>
                    <a:pt x="2795352" y="204768"/>
                    <a:pt x="2785036" y="197265"/>
                  </a:cubicBezTo>
                  <a:cubicBezTo>
                    <a:pt x="2772766" y="188341"/>
                    <a:pt x="2756121" y="187288"/>
                    <a:pt x="2743200" y="179336"/>
                  </a:cubicBezTo>
                  <a:cubicBezTo>
                    <a:pt x="2729949" y="171182"/>
                    <a:pt x="2720903" y="157082"/>
                    <a:pt x="2707342" y="149454"/>
                  </a:cubicBezTo>
                  <a:cubicBezTo>
                    <a:pt x="2688641" y="138935"/>
                    <a:pt x="2666991" y="134684"/>
                    <a:pt x="2647577" y="125548"/>
                  </a:cubicBezTo>
                  <a:cubicBezTo>
                    <a:pt x="2633045" y="118709"/>
                    <a:pt x="2620457" y="108080"/>
                    <a:pt x="2605742" y="101642"/>
                  </a:cubicBezTo>
                  <a:cubicBezTo>
                    <a:pt x="2588427" y="94067"/>
                    <a:pt x="2569501" y="90731"/>
                    <a:pt x="2551953" y="83712"/>
                  </a:cubicBezTo>
                  <a:cubicBezTo>
                    <a:pt x="2502063" y="63756"/>
                    <a:pt x="2539760" y="77273"/>
                    <a:pt x="2474259" y="59807"/>
                  </a:cubicBezTo>
                  <a:cubicBezTo>
                    <a:pt x="2409684" y="42588"/>
                    <a:pt x="2455413" y="54008"/>
                    <a:pt x="2396565" y="35901"/>
                  </a:cubicBezTo>
                  <a:cubicBezTo>
                    <a:pt x="2382703" y="31636"/>
                    <a:pt x="2368675" y="27932"/>
                    <a:pt x="2354730" y="23948"/>
                  </a:cubicBezTo>
                  <a:cubicBezTo>
                    <a:pt x="2320640" y="3494"/>
                    <a:pt x="2323149" y="-476"/>
                    <a:pt x="2277036" y="42"/>
                  </a:cubicBezTo>
                  <a:cubicBezTo>
                    <a:pt x="2115632" y="1856"/>
                    <a:pt x="1954307" y="8011"/>
                    <a:pt x="1792942" y="11995"/>
                  </a:cubicBezTo>
                  <a:cubicBezTo>
                    <a:pt x="1786731" y="12882"/>
                    <a:pt x="1724036" y="21507"/>
                    <a:pt x="1715247" y="23948"/>
                  </a:cubicBezTo>
                  <a:cubicBezTo>
                    <a:pt x="1595140" y="57312"/>
                    <a:pt x="1688056" y="41494"/>
                    <a:pt x="1601694" y="53830"/>
                  </a:cubicBezTo>
                  <a:cubicBezTo>
                    <a:pt x="1587749" y="61799"/>
                    <a:pt x="1574225" y="70553"/>
                    <a:pt x="1559859" y="77736"/>
                  </a:cubicBezTo>
                  <a:cubicBezTo>
                    <a:pt x="1490780" y="112276"/>
                    <a:pt x="1559865" y="53827"/>
                    <a:pt x="1434353" y="137501"/>
                  </a:cubicBezTo>
                  <a:cubicBezTo>
                    <a:pt x="1410447" y="153438"/>
                    <a:pt x="1384708" y="166919"/>
                    <a:pt x="1362636" y="185312"/>
                  </a:cubicBezTo>
                  <a:cubicBezTo>
                    <a:pt x="1350683" y="195273"/>
                    <a:pt x="1338342" y="204786"/>
                    <a:pt x="1326777" y="215195"/>
                  </a:cubicBezTo>
                  <a:cubicBezTo>
                    <a:pt x="1318401" y="222734"/>
                    <a:pt x="1311767" y="232182"/>
                    <a:pt x="1302871" y="239101"/>
                  </a:cubicBezTo>
                  <a:cubicBezTo>
                    <a:pt x="1247565" y="282116"/>
                    <a:pt x="1298862" y="228702"/>
                    <a:pt x="1237130" y="280936"/>
                  </a:cubicBezTo>
                  <a:cubicBezTo>
                    <a:pt x="1222075" y="293675"/>
                    <a:pt x="1211703" y="311831"/>
                    <a:pt x="1195294" y="322771"/>
                  </a:cubicBezTo>
                  <a:cubicBezTo>
                    <a:pt x="1189318" y="326755"/>
                    <a:pt x="1182444" y="329645"/>
                    <a:pt x="1177365" y="334724"/>
                  </a:cubicBezTo>
                  <a:cubicBezTo>
                    <a:pt x="1166363" y="345726"/>
                    <a:pt x="1158485" y="359581"/>
                    <a:pt x="1147483" y="370583"/>
                  </a:cubicBezTo>
                  <a:cubicBezTo>
                    <a:pt x="1136481" y="381585"/>
                    <a:pt x="1123189" y="390056"/>
                    <a:pt x="1111624" y="400465"/>
                  </a:cubicBezTo>
                  <a:cubicBezTo>
                    <a:pt x="1103247" y="408004"/>
                    <a:pt x="1096199" y="416950"/>
                    <a:pt x="1087718" y="424371"/>
                  </a:cubicBezTo>
                  <a:cubicBezTo>
                    <a:pt x="1080222" y="430930"/>
                    <a:pt x="1071257" y="435683"/>
                    <a:pt x="1063812" y="442301"/>
                  </a:cubicBezTo>
                  <a:cubicBezTo>
                    <a:pt x="1053284" y="451660"/>
                    <a:pt x="1044458" y="462824"/>
                    <a:pt x="1033930" y="472183"/>
                  </a:cubicBezTo>
                  <a:cubicBezTo>
                    <a:pt x="1026485" y="478801"/>
                    <a:pt x="1018129" y="484323"/>
                    <a:pt x="1010024" y="490112"/>
                  </a:cubicBezTo>
                  <a:cubicBezTo>
                    <a:pt x="1004179" y="494287"/>
                    <a:pt x="997500" y="497335"/>
                    <a:pt x="992094" y="502065"/>
                  </a:cubicBezTo>
                  <a:cubicBezTo>
                    <a:pt x="943850" y="544279"/>
                    <a:pt x="982441" y="521834"/>
                    <a:pt x="938306" y="543901"/>
                  </a:cubicBezTo>
                  <a:cubicBezTo>
                    <a:pt x="911282" y="584436"/>
                    <a:pt x="946160" y="536046"/>
                    <a:pt x="896471" y="585736"/>
                  </a:cubicBezTo>
                  <a:cubicBezTo>
                    <a:pt x="889428" y="592779"/>
                    <a:pt x="885912" y="602942"/>
                    <a:pt x="878542" y="609642"/>
                  </a:cubicBezTo>
                  <a:cubicBezTo>
                    <a:pt x="863801" y="623043"/>
                    <a:pt x="844817" y="631415"/>
                    <a:pt x="830730" y="645501"/>
                  </a:cubicBezTo>
                  <a:cubicBezTo>
                    <a:pt x="824753" y="651477"/>
                    <a:pt x="820138" y="659237"/>
                    <a:pt x="812800" y="663430"/>
                  </a:cubicBezTo>
                  <a:cubicBezTo>
                    <a:pt x="805668" y="667505"/>
                    <a:pt x="796792" y="667150"/>
                    <a:pt x="788894" y="669407"/>
                  </a:cubicBezTo>
                  <a:cubicBezTo>
                    <a:pt x="782837" y="671138"/>
                    <a:pt x="776941" y="673391"/>
                    <a:pt x="770965" y="675383"/>
                  </a:cubicBezTo>
                  <a:cubicBezTo>
                    <a:pt x="744254" y="693190"/>
                    <a:pt x="742424" y="698953"/>
                    <a:pt x="717177" y="705265"/>
                  </a:cubicBezTo>
                  <a:cubicBezTo>
                    <a:pt x="707322" y="707729"/>
                    <a:pt x="714189" y="704269"/>
                    <a:pt x="693271" y="705265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0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410635" y="2761129"/>
            <a:ext cx="3305114" cy="2468718"/>
          </a:xfrm>
          <a:custGeom>
            <a:avLst/>
            <a:gdLst>
              <a:gd name="connsiteX0" fmla="*/ 3304989 w 3305114"/>
              <a:gd name="connsiteY0" fmla="*/ 484095 h 2468718"/>
              <a:gd name="connsiteX1" fmla="*/ 3275106 w 3305114"/>
              <a:gd name="connsiteY1" fmla="*/ 508000 h 2468718"/>
              <a:gd name="connsiteX2" fmla="*/ 3257177 w 3305114"/>
              <a:gd name="connsiteY2" fmla="*/ 525930 h 2468718"/>
              <a:gd name="connsiteX3" fmla="*/ 3239247 w 3305114"/>
              <a:gd name="connsiteY3" fmla="*/ 537883 h 2468718"/>
              <a:gd name="connsiteX4" fmla="*/ 3197412 w 3305114"/>
              <a:gd name="connsiteY4" fmla="*/ 555812 h 2468718"/>
              <a:gd name="connsiteX5" fmla="*/ 3173506 w 3305114"/>
              <a:gd name="connsiteY5" fmla="*/ 561789 h 2468718"/>
              <a:gd name="connsiteX6" fmla="*/ 3137647 w 3305114"/>
              <a:gd name="connsiteY6" fmla="*/ 579718 h 2468718"/>
              <a:gd name="connsiteX7" fmla="*/ 3101789 w 3305114"/>
              <a:gd name="connsiteY7" fmla="*/ 603624 h 2468718"/>
              <a:gd name="connsiteX8" fmla="*/ 3077883 w 3305114"/>
              <a:gd name="connsiteY8" fmla="*/ 609600 h 2468718"/>
              <a:gd name="connsiteX9" fmla="*/ 3042024 w 3305114"/>
              <a:gd name="connsiteY9" fmla="*/ 621553 h 2468718"/>
              <a:gd name="connsiteX10" fmla="*/ 2970306 w 3305114"/>
              <a:gd name="connsiteY10" fmla="*/ 633506 h 2468718"/>
              <a:gd name="connsiteX11" fmla="*/ 2934447 w 3305114"/>
              <a:gd name="connsiteY11" fmla="*/ 645459 h 2468718"/>
              <a:gd name="connsiteX12" fmla="*/ 2916518 w 3305114"/>
              <a:gd name="connsiteY12" fmla="*/ 651436 h 2468718"/>
              <a:gd name="connsiteX13" fmla="*/ 2880659 w 3305114"/>
              <a:gd name="connsiteY13" fmla="*/ 675342 h 2468718"/>
              <a:gd name="connsiteX14" fmla="*/ 2826871 w 3305114"/>
              <a:gd name="connsiteY14" fmla="*/ 699247 h 2468718"/>
              <a:gd name="connsiteX15" fmla="*/ 2749177 w 3305114"/>
              <a:gd name="connsiteY15" fmla="*/ 705224 h 2468718"/>
              <a:gd name="connsiteX16" fmla="*/ 2731247 w 3305114"/>
              <a:gd name="connsiteY16" fmla="*/ 711200 h 2468718"/>
              <a:gd name="connsiteX17" fmla="*/ 2647577 w 3305114"/>
              <a:gd name="connsiteY17" fmla="*/ 723153 h 2468718"/>
              <a:gd name="connsiteX18" fmla="*/ 2593789 w 3305114"/>
              <a:gd name="connsiteY18" fmla="*/ 753036 h 2468718"/>
              <a:gd name="connsiteX19" fmla="*/ 2581836 w 3305114"/>
              <a:gd name="connsiteY19" fmla="*/ 770965 h 2468718"/>
              <a:gd name="connsiteX20" fmla="*/ 2563906 w 3305114"/>
              <a:gd name="connsiteY20" fmla="*/ 776942 h 2468718"/>
              <a:gd name="connsiteX21" fmla="*/ 2528047 w 3305114"/>
              <a:gd name="connsiteY21" fmla="*/ 800847 h 2468718"/>
              <a:gd name="connsiteX22" fmla="*/ 2510118 w 3305114"/>
              <a:gd name="connsiteY22" fmla="*/ 812800 h 2468718"/>
              <a:gd name="connsiteX23" fmla="*/ 2498165 w 3305114"/>
              <a:gd name="connsiteY23" fmla="*/ 830730 h 2468718"/>
              <a:gd name="connsiteX24" fmla="*/ 2480236 w 3305114"/>
              <a:gd name="connsiteY24" fmla="*/ 848659 h 2468718"/>
              <a:gd name="connsiteX25" fmla="*/ 2456330 w 3305114"/>
              <a:gd name="connsiteY25" fmla="*/ 902447 h 2468718"/>
              <a:gd name="connsiteX26" fmla="*/ 2438400 w 3305114"/>
              <a:gd name="connsiteY26" fmla="*/ 914400 h 2468718"/>
              <a:gd name="connsiteX27" fmla="*/ 2414494 w 3305114"/>
              <a:gd name="connsiteY27" fmla="*/ 968189 h 2468718"/>
              <a:gd name="connsiteX28" fmla="*/ 2396565 w 3305114"/>
              <a:gd name="connsiteY28" fmla="*/ 1027953 h 2468718"/>
              <a:gd name="connsiteX29" fmla="*/ 2390589 w 3305114"/>
              <a:gd name="connsiteY29" fmla="*/ 1045883 h 2468718"/>
              <a:gd name="connsiteX30" fmla="*/ 2378636 w 3305114"/>
              <a:gd name="connsiteY30" fmla="*/ 1105647 h 2468718"/>
              <a:gd name="connsiteX31" fmla="*/ 2372659 w 3305114"/>
              <a:gd name="connsiteY31" fmla="*/ 1129553 h 2468718"/>
              <a:gd name="connsiteX32" fmla="*/ 2366683 w 3305114"/>
              <a:gd name="connsiteY32" fmla="*/ 1171389 h 2468718"/>
              <a:gd name="connsiteX33" fmla="*/ 2378636 w 3305114"/>
              <a:gd name="connsiteY33" fmla="*/ 1272989 h 2468718"/>
              <a:gd name="connsiteX34" fmla="*/ 2384612 w 3305114"/>
              <a:gd name="connsiteY34" fmla="*/ 1290918 h 2468718"/>
              <a:gd name="connsiteX35" fmla="*/ 2396565 w 3305114"/>
              <a:gd name="connsiteY35" fmla="*/ 1308847 h 2468718"/>
              <a:gd name="connsiteX36" fmla="*/ 2420471 w 3305114"/>
              <a:gd name="connsiteY36" fmla="*/ 1362636 h 2468718"/>
              <a:gd name="connsiteX37" fmla="*/ 2438400 w 3305114"/>
              <a:gd name="connsiteY37" fmla="*/ 1398495 h 2468718"/>
              <a:gd name="connsiteX38" fmla="*/ 2456330 w 3305114"/>
              <a:gd name="connsiteY38" fmla="*/ 1434353 h 2468718"/>
              <a:gd name="connsiteX39" fmla="*/ 2474259 w 3305114"/>
              <a:gd name="connsiteY39" fmla="*/ 1446306 h 2468718"/>
              <a:gd name="connsiteX40" fmla="*/ 2510118 w 3305114"/>
              <a:gd name="connsiteY40" fmla="*/ 1458259 h 2468718"/>
              <a:gd name="connsiteX41" fmla="*/ 2545977 w 3305114"/>
              <a:gd name="connsiteY41" fmla="*/ 1452283 h 2468718"/>
              <a:gd name="connsiteX42" fmla="*/ 2605741 w 3305114"/>
              <a:gd name="connsiteY42" fmla="*/ 1434353 h 2468718"/>
              <a:gd name="connsiteX43" fmla="*/ 2713318 w 3305114"/>
              <a:gd name="connsiteY43" fmla="*/ 1428377 h 2468718"/>
              <a:gd name="connsiteX44" fmla="*/ 2749177 w 3305114"/>
              <a:gd name="connsiteY44" fmla="*/ 1422400 h 2468718"/>
              <a:gd name="connsiteX45" fmla="*/ 2791012 w 3305114"/>
              <a:gd name="connsiteY45" fmla="*/ 1416424 h 2468718"/>
              <a:gd name="connsiteX46" fmla="*/ 2808941 w 3305114"/>
              <a:gd name="connsiteY46" fmla="*/ 1410447 h 2468718"/>
              <a:gd name="connsiteX47" fmla="*/ 2910541 w 3305114"/>
              <a:gd name="connsiteY47" fmla="*/ 1416424 h 2468718"/>
              <a:gd name="connsiteX48" fmla="*/ 2952377 w 3305114"/>
              <a:gd name="connsiteY48" fmla="*/ 1446306 h 2468718"/>
              <a:gd name="connsiteX49" fmla="*/ 2970306 w 3305114"/>
              <a:gd name="connsiteY49" fmla="*/ 1458259 h 2468718"/>
              <a:gd name="connsiteX50" fmla="*/ 3000189 w 3305114"/>
              <a:gd name="connsiteY50" fmla="*/ 1512047 h 2468718"/>
              <a:gd name="connsiteX51" fmla="*/ 3018118 w 3305114"/>
              <a:gd name="connsiteY51" fmla="*/ 1541930 h 2468718"/>
              <a:gd name="connsiteX52" fmla="*/ 3036047 w 3305114"/>
              <a:gd name="connsiteY52" fmla="*/ 1589742 h 2468718"/>
              <a:gd name="connsiteX53" fmla="*/ 3048000 w 3305114"/>
              <a:gd name="connsiteY53" fmla="*/ 1637553 h 2468718"/>
              <a:gd name="connsiteX54" fmla="*/ 3059953 w 3305114"/>
              <a:gd name="connsiteY54" fmla="*/ 1733177 h 2468718"/>
              <a:gd name="connsiteX55" fmla="*/ 3065930 w 3305114"/>
              <a:gd name="connsiteY55" fmla="*/ 1775012 h 2468718"/>
              <a:gd name="connsiteX56" fmla="*/ 3036047 w 3305114"/>
              <a:gd name="connsiteY56" fmla="*/ 1888565 h 2468718"/>
              <a:gd name="connsiteX57" fmla="*/ 3006165 w 3305114"/>
              <a:gd name="connsiteY57" fmla="*/ 1918447 h 2468718"/>
              <a:gd name="connsiteX58" fmla="*/ 2820894 w 3305114"/>
              <a:gd name="connsiteY58" fmla="*/ 2049930 h 2468718"/>
              <a:gd name="connsiteX59" fmla="*/ 2707341 w 3305114"/>
              <a:gd name="connsiteY59" fmla="*/ 2127624 h 2468718"/>
              <a:gd name="connsiteX60" fmla="*/ 2647577 w 3305114"/>
              <a:gd name="connsiteY60" fmla="*/ 2157506 h 2468718"/>
              <a:gd name="connsiteX61" fmla="*/ 2617694 w 3305114"/>
              <a:gd name="connsiteY61" fmla="*/ 2181412 h 2468718"/>
              <a:gd name="connsiteX62" fmla="*/ 2599765 w 3305114"/>
              <a:gd name="connsiteY62" fmla="*/ 2199342 h 2468718"/>
              <a:gd name="connsiteX63" fmla="*/ 2569883 w 3305114"/>
              <a:gd name="connsiteY63" fmla="*/ 2217271 h 2468718"/>
              <a:gd name="connsiteX64" fmla="*/ 2510118 w 3305114"/>
              <a:gd name="connsiteY64" fmla="*/ 2277036 h 2468718"/>
              <a:gd name="connsiteX65" fmla="*/ 2492189 w 3305114"/>
              <a:gd name="connsiteY65" fmla="*/ 2294965 h 2468718"/>
              <a:gd name="connsiteX66" fmla="*/ 2474259 w 3305114"/>
              <a:gd name="connsiteY66" fmla="*/ 2306918 h 2468718"/>
              <a:gd name="connsiteX67" fmla="*/ 2432424 w 3305114"/>
              <a:gd name="connsiteY67" fmla="*/ 2342777 h 2468718"/>
              <a:gd name="connsiteX68" fmla="*/ 2378636 w 3305114"/>
              <a:gd name="connsiteY68" fmla="*/ 2360706 h 2468718"/>
              <a:gd name="connsiteX69" fmla="*/ 2348753 w 3305114"/>
              <a:gd name="connsiteY69" fmla="*/ 2378636 h 2468718"/>
              <a:gd name="connsiteX70" fmla="*/ 2241177 w 3305114"/>
              <a:gd name="connsiteY70" fmla="*/ 2396565 h 2468718"/>
              <a:gd name="connsiteX71" fmla="*/ 1924424 w 3305114"/>
              <a:gd name="connsiteY71" fmla="*/ 2414495 h 2468718"/>
              <a:gd name="connsiteX72" fmla="*/ 1882589 w 3305114"/>
              <a:gd name="connsiteY72" fmla="*/ 2426447 h 2468718"/>
              <a:gd name="connsiteX73" fmla="*/ 1864659 w 3305114"/>
              <a:gd name="connsiteY73" fmla="*/ 2432424 h 2468718"/>
              <a:gd name="connsiteX74" fmla="*/ 1810871 w 3305114"/>
              <a:gd name="connsiteY74" fmla="*/ 2444377 h 2468718"/>
              <a:gd name="connsiteX75" fmla="*/ 1571812 w 3305114"/>
              <a:gd name="connsiteY75" fmla="*/ 2456330 h 2468718"/>
              <a:gd name="connsiteX76" fmla="*/ 1308847 w 3305114"/>
              <a:gd name="connsiteY76" fmla="*/ 2462306 h 2468718"/>
              <a:gd name="connsiteX77" fmla="*/ 1255059 w 3305114"/>
              <a:gd name="connsiteY77" fmla="*/ 2444377 h 2468718"/>
              <a:gd name="connsiteX78" fmla="*/ 1189318 w 3305114"/>
              <a:gd name="connsiteY78" fmla="*/ 2432424 h 2468718"/>
              <a:gd name="connsiteX79" fmla="*/ 1117600 w 3305114"/>
              <a:gd name="connsiteY79" fmla="*/ 2390589 h 2468718"/>
              <a:gd name="connsiteX80" fmla="*/ 1057836 w 3305114"/>
              <a:gd name="connsiteY80" fmla="*/ 2372659 h 2468718"/>
              <a:gd name="connsiteX81" fmla="*/ 932330 w 3305114"/>
              <a:gd name="connsiteY81" fmla="*/ 2324847 h 2468718"/>
              <a:gd name="connsiteX82" fmla="*/ 830730 w 3305114"/>
              <a:gd name="connsiteY82" fmla="*/ 2271059 h 2468718"/>
              <a:gd name="connsiteX83" fmla="*/ 764989 w 3305114"/>
              <a:gd name="connsiteY83" fmla="*/ 2235200 h 2468718"/>
              <a:gd name="connsiteX84" fmla="*/ 717177 w 3305114"/>
              <a:gd name="connsiteY84" fmla="*/ 2217271 h 2468718"/>
              <a:gd name="connsiteX85" fmla="*/ 669365 w 3305114"/>
              <a:gd name="connsiteY85" fmla="*/ 2187389 h 2468718"/>
              <a:gd name="connsiteX86" fmla="*/ 615577 w 3305114"/>
              <a:gd name="connsiteY86" fmla="*/ 2163483 h 2468718"/>
              <a:gd name="connsiteX87" fmla="*/ 579718 w 3305114"/>
              <a:gd name="connsiteY87" fmla="*/ 2145553 h 2468718"/>
              <a:gd name="connsiteX88" fmla="*/ 537883 w 3305114"/>
              <a:gd name="connsiteY88" fmla="*/ 2127624 h 2468718"/>
              <a:gd name="connsiteX89" fmla="*/ 472141 w 3305114"/>
              <a:gd name="connsiteY89" fmla="*/ 2103718 h 2468718"/>
              <a:gd name="connsiteX90" fmla="*/ 358589 w 3305114"/>
              <a:gd name="connsiteY90" fmla="*/ 2026024 h 2468718"/>
              <a:gd name="connsiteX91" fmla="*/ 310777 w 3305114"/>
              <a:gd name="connsiteY91" fmla="*/ 1996142 h 2468718"/>
              <a:gd name="connsiteX92" fmla="*/ 203200 w 3305114"/>
              <a:gd name="connsiteY92" fmla="*/ 1912471 h 2468718"/>
              <a:gd name="connsiteX93" fmla="*/ 173318 w 3305114"/>
              <a:gd name="connsiteY93" fmla="*/ 1876612 h 2468718"/>
              <a:gd name="connsiteX94" fmla="*/ 107577 w 3305114"/>
              <a:gd name="connsiteY94" fmla="*/ 1780989 h 2468718"/>
              <a:gd name="connsiteX95" fmla="*/ 71718 w 3305114"/>
              <a:gd name="connsiteY95" fmla="*/ 1733177 h 2468718"/>
              <a:gd name="connsiteX96" fmla="*/ 41836 w 3305114"/>
              <a:gd name="connsiteY96" fmla="*/ 1655483 h 2468718"/>
              <a:gd name="connsiteX97" fmla="*/ 11953 w 3305114"/>
              <a:gd name="connsiteY97" fmla="*/ 1559859 h 2468718"/>
              <a:gd name="connsiteX98" fmla="*/ 0 w 3305114"/>
              <a:gd name="connsiteY98" fmla="*/ 1470212 h 2468718"/>
              <a:gd name="connsiteX99" fmla="*/ 5977 w 3305114"/>
              <a:gd name="connsiteY99" fmla="*/ 723153 h 2468718"/>
              <a:gd name="connsiteX100" fmla="*/ 23906 w 3305114"/>
              <a:gd name="connsiteY100" fmla="*/ 603624 h 2468718"/>
              <a:gd name="connsiteX101" fmla="*/ 35859 w 3305114"/>
              <a:gd name="connsiteY101" fmla="*/ 567765 h 2468718"/>
              <a:gd name="connsiteX102" fmla="*/ 47812 w 3305114"/>
              <a:gd name="connsiteY102" fmla="*/ 519953 h 2468718"/>
              <a:gd name="connsiteX103" fmla="*/ 53789 w 3305114"/>
              <a:gd name="connsiteY103" fmla="*/ 496047 h 2468718"/>
              <a:gd name="connsiteX104" fmla="*/ 59765 w 3305114"/>
              <a:gd name="connsiteY104" fmla="*/ 478118 h 2468718"/>
              <a:gd name="connsiteX105" fmla="*/ 65741 w 3305114"/>
              <a:gd name="connsiteY105" fmla="*/ 430306 h 2468718"/>
              <a:gd name="connsiteX106" fmla="*/ 71718 w 3305114"/>
              <a:gd name="connsiteY106" fmla="*/ 412377 h 2468718"/>
              <a:gd name="connsiteX107" fmla="*/ 95624 w 3305114"/>
              <a:gd name="connsiteY107" fmla="*/ 304800 h 2468718"/>
              <a:gd name="connsiteX108" fmla="*/ 125506 w 3305114"/>
              <a:gd name="connsiteY108" fmla="*/ 233083 h 2468718"/>
              <a:gd name="connsiteX109" fmla="*/ 131483 w 3305114"/>
              <a:gd name="connsiteY109" fmla="*/ 209177 h 2468718"/>
              <a:gd name="connsiteX110" fmla="*/ 149412 w 3305114"/>
              <a:gd name="connsiteY110" fmla="*/ 203200 h 2468718"/>
              <a:gd name="connsiteX111" fmla="*/ 161365 w 3305114"/>
              <a:gd name="connsiteY111" fmla="*/ 185271 h 2468718"/>
              <a:gd name="connsiteX112" fmla="*/ 197224 w 3305114"/>
              <a:gd name="connsiteY112" fmla="*/ 155389 h 2468718"/>
              <a:gd name="connsiteX113" fmla="*/ 233083 w 3305114"/>
              <a:gd name="connsiteY113" fmla="*/ 137459 h 2468718"/>
              <a:gd name="connsiteX114" fmla="*/ 262965 w 3305114"/>
              <a:gd name="connsiteY114" fmla="*/ 101600 h 2468718"/>
              <a:gd name="connsiteX115" fmla="*/ 280894 w 3305114"/>
              <a:gd name="connsiteY115" fmla="*/ 89647 h 2468718"/>
              <a:gd name="connsiteX116" fmla="*/ 298824 w 3305114"/>
              <a:gd name="connsiteY116" fmla="*/ 71718 h 2468718"/>
              <a:gd name="connsiteX117" fmla="*/ 322730 w 3305114"/>
              <a:gd name="connsiteY117" fmla="*/ 53789 h 2468718"/>
              <a:gd name="connsiteX118" fmla="*/ 358589 w 3305114"/>
              <a:gd name="connsiteY118" fmla="*/ 23906 h 2468718"/>
              <a:gd name="connsiteX119" fmla="*/ 370541 w 3305114"/>
              <a:gd name="connsiteY119" fmla="*/ 5977 h 2468718"/>
              <a:gd name="connsiteX120" fmla="*/ 585694 w 3305114"/>
              <a:gd name="connsiteY120" fmla="*/ 0 h 2468718"/>
              <a:gd name="connsiteX121" fmla="*/ 639483 w 3305114"/>
              <a:gd name="connsiteY121" fmla="*/ 5977 h 2468718"/>
              <a:gd name="connsiteX122" fmla="*/ 657412 w 3305114"/>
              <a:gd name="connsiteY122" fmla="*/ 11953 h 2468718"/>
              <a:gd name="connsiteX123" fmla="*/ 663389 w 3305114"/>
              <a:gd name="connsiteY123" fmla="*/ 47812 h 2468718"/>
              <a:gd name="connsiteX124" fmla="*/ 681318 w 3305114"/>
              <a:gd name="connsiteY124" fmla="*/ 113553 h 2468718"/>
              <a:gd name="connsiteX125" fmla="*/ 693271 w 3305114"/>
              <a:gd name="connsiteY125" fmla="*/ 131483 h 2468718"/>
              <a:gd name="connsiteX126" fmla="*/ 717177 w 3305114"/>
              <a:gd name="connsiteY126" fmla="*/ 185271 h 2468718"/>
              <a:gd name="connsiteX127" fmla="*/ 735106 w 3305114"/>
              <a:gd name="connsiteY127" fmla="*/ 197224 h 2468718"/>
              <a:gd name="connsiteX128" fmla="*/ 753036 w 3305114"/>
              <a:gd name="connsiteY128" fmla="*/ 203200 h 2468718"/>
              <a:gd name="connsiteX129" fmla="*/ 782918 w 3305114"/>
              <a:gd name="connsiteY129" fmla="*/ 233083 h 2468718"/>
              <a:gd name="connsiteX130" fmla="*/ 818777 w 3305114"/>
              <a:gd name="connsiteY130" fmla="*/ 268942 h 2468718"/>
              <a:gd name="connsiteX131" fmla="*/ 854636 w 3305114"/>
              <a:gd name="connsiteY131" fmla="*/ 280895 h 2468718"/>
              <a:gd name="connsiteX132" fmla="*/ 872565 w 3305114"/>
              <a:gd name="connsiteY132" fmla="*/ 286871 h 2468718"/>
              <a:gd name="connsiteX133" fmla="*/ 944283 w 3305114"/>
              <a:gd name="connsiteY133" fmla="*/ 322730 h 2468718"/>
              <a:gd name="connsiteX134" fmla="*/ 962212 w 3305114"/>
              <a:gd name="connsiteY134" fmla="*/ 328706 h 2468718"/>
              <a:gd name="connsiteX135" fmla="*/ 980141 w 3305114"/>
              <a:gd name="connsiteY135" fmla="*/ 340659 h 2468718"/>
              <a:gd name="connsiteX136" fmla="*/ 1016000 w 3305114"/>
              <a:gd name="connsiteY136" fmla="*/ 352612 h 2468718"/>
              <a:gd name="connsiteX137" fmla="*/ 1135530 w 3305114"/>
              <a:gd name="connsiteY137" fmla="*/ 340659 h 2468718"/>
              <a:gd name="connsiteX138" fmla="*/ 1159436 w 3305114"/>
              <a:gd name="connsiteY138" fmla="*/ 334683 h 2468718"/>
              <a:gd name="connsiteX139" fmla="*/ 1195294 w 3305114"/>
              <a:gd name="connsiteY139" fmla="*/ 322730 h 2468718"/>
              <a:gd name="connsiteX140" fmla="*/ 1213224 w 3305114"/>
              <a:gd name="connsiteY140" fmla="*/ 310777 h 2468718"/>
              <a:gd name="connsiteX141" fmla="*/ 1249083 w 3305114"/>
              <a:gd name="connsiteY141" fmla="*/ 298824 h 2468718"/>
              <a:gd name="connsiteX142" fmla="*/ 1261036 w 3305114"/>
              <a:gd name="connsiteY142" fmla="*/ 280895 h 2468718"/>
              <a:gd name="connsiteX143" fmla="*/ 1278965 w 3305114"/>
              <a:gd name="connsiteY143" fmla="*/ 274918 h 2468718"/>
              <a:gd name="connsiteX144" fmla="*/ 1302871 w 3305114"/>
              <a:gd name="connsiteY144" fmla="*/ 262965 h 2468718"/>
              <a:gd name="connsiteX145" fmla="*/ 1320800 w 3305114"/>
              <a:gd name="connsiteY145" fmla="*/ 251012 h 2468718"/>
              <a:gd name="connsiteX146" fmla="*/ 1362636 w 3305114"/>
              <a:gd name="connsiteY146" fmla="*/ 245036 h 2468718"/>
              <a:gd name="connsiteX147" fmla="*/ 1398494 w 3305114"/>
              <a:gd name="connsiteY147" fmla="*/ 239059 h 2468718"/>
              <a:gd name="connsiteX148" fmla="*/ 1434353 w 3305114"/>
              <a:gd name="connsiteY148" fmla="*/ 221130 h 2468718"/>
              <a:gd name="connsiteX149" fmla="*/ 1506071 w 3305114"/>
              <a:gd name="connsiteY149" fmla="*/ 209177 h 2468718"/>
              <a:gd name="connsiteX150" fmla="*/ 1601694 w 3305114"/>
              <a:gd name="connsiteY150" fmla="*/ 197224 h 2468718"/>
              <a:gd name="connsiteX151" fmla="*/ 1667436 w 3305114"/>
              <a:gd name="connsiteY151" fmla="*/ 185271 h 2468718"/>
              <a:gd name="connsiteX152" fmla="*/ 1751106 w 3305114"/>
              <a:gd name="connsiteY152" fmla="*/ 179295 h 2468718"/>
              <a:gd name="connsiteX153" fmla="*/ 1816847 w 3305114"/>
              <a:gd name="connsiteY153" fmla="*/ 167342 h 2468718"/>
              <a:gd name="connsiteX154" fmla="*/ 1864659 w 3305114"/>
              <a:gd name="connsiteY154" fmla="*/ 161365 h 2468718"/>
              <a:gd name="connsiteX155" fmla="*/ 2575859 w 3305114"/>
              <a:gd name="connsiteY155" fmla="*/ 167342 h 2468718"/>
              <a:gd name="connsiteX156" fmla="*/ 2629647 w 3305114"/>
              <a:gd name="connsiteY156" fmla="*/ 191247 h 2468718"/>
              <a:gd name="connsiteX157" fmla="*/ 2671483 w 3305114"/>
              <a:gd name="connsiteY157" fmla="*/ 197224 h 2468718"/>
              <a:gd name="connsiteX158" fmla="*/ 2707341 w 3305114"/>
              <a:gd name="connsiteY158" fmla="*/ 215153 h 2468718"/>
              <a:gd name="connsiteX159" fmla="*/ 2725271 w 3305114"/>
              <a:gd name="connsiteY159" fmla="*/ 227106 h 2468718"/>
              <a:gd name="connsiteX160" fmla="*/ 2749177 w 3305114"/>
              <a:gd name="connsiteY160" fmla="*/ 233083 h 2468718"/>
              <a:gd name="connsiteX161" fmla="*/ 2838824 w 3305114"/>
              <a:gd name="connsiteY161" fmla="*/ 262965 h 2468718"/>
              <a:gd name="connsiteX162" fmla="*/ 2874683 w 3305114"/>
              <a:gd name="connsiteY162" fmla="*/ 274918 h 2468718"/>
              <a:gd name="connsiteX163" fmla="*/ 2916518 w 3305114"/>
              <a:gd name="connsiteY163" fmla="*/ 280895 h 2468718"/>
              <a:gd name="connsiteX164" fmla="*/ 2946400 w 3305114"/>
              <a:gd name="connsiteY164" fmla="*/ 286871 h 2468718"/>
              <a:gd name="connsiteX165" fmla="*/ 2988236 w 3305114"/>
              <a:gd name="connsiteY165" fmla="*/ 292847 h 2468718"/>
              <a:gd name="connsiteX166" fmla="*/ 3065930 w 3305114"/>
              <a:gd name="connsiteY166" fmla="*/ 316753 h 2468718"/>
              <a:gd name="connsiteX167" fmla="*/ 3101789 w 3305114"/>
              <a:gd name="connsiteY167" fmla="*/ 334683 h 2468718"/>
              <a:gd name="connsiteX168" fmla="*/ 3131671 w 3305114"/>
              <a:gd name="connsiteY168" fmla="*/ 340659 h 2468718"/>
              <a:gd name="connsiteX169" fmla="*/ 3167530 w 3305114"/>
              <a:gd name="connsiteY169" fmla="*/ 364565 h 2468718"/>
              <a:gd name="connsiteX170" fmla="*/ 3215341 w 3305114"/>
              <a:gd name="connsiteY170" fmla="*/ 382495 h 2468718"/>
              <a:gd name="connsiteX171" fmla="*/ 3251200 w 3305114"/>
              <a:gd name="connsiteY171" fmla="*/ 388471 h 2468718"/>
              <a:gd name="connsiteX172" fmla="*/ 3263153 w 3305114"/>
              <a:gd name="connsiteY172" fmla="*/ 430306 h 2468718"/>
              <a:gd name="connsiteX173" fmla="*/ 3304989 w 3305114"/>
              <a:gd name="connsiteY173" fmla="*/ 484095 h 246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3305114" h="2468718">
                <a:moveTo>
                  <a:pt x="3304989" y="484095"/>
                </a:moveTo>
                <a:cubicBezTo>
                  <a:pt x="3306981" y="497044"/>
                  <a:pt x="3284706" y="499600"/>
                  <a:pt x="3275106" y="508000"/>
                </a:cubicBezTo>
                <a:cubicBezTo>
                  <a:pt x="3268745" y="513566"/>
                  <a:pt x="3263670" y="520519"/>
                  <a:pt x="3257177" y="525930"/>
                </a:cubicBezTo>
                <a:cubicBezTo>
                  <a:pt x="3251659" y="530528"/>
                  <a:pt x="3245484" y="534319"/>
                  <a:pt x="3239247" y="537883"/>
                </a:cubicBezTo>
                <a:cubicBezTo>
                  <a:pt x="3223307" y="546992"/>
                  <a:pt x="3214177" y="551022"/>
                  <a:pt x="3197412" y="555812"/>
                </a:cubicBezTo>
                <a:cubicBezTo>
                  <a:pt x="3189514" y="558069"/>
                  <a:pt x="3181475" y="559797"/>
                  <a:pt x="3173506" y="561789"/>
                </a:cubicBezTo>
                <a:cubicBezTo>
                  <a:pt x="3093915" y="614851"/>
                  <a:pt x="3211877" y="538480"/>
                  <a:pt x="3137647" y="579718"/>
                </a:cubicBezTo>
                <a:cubicBezTo>
                  <a:pt x="3125089" y="586694"/>
                  <a:pt x="3115726" y="600140"/>
                  <a:pt x="3101789" y="603624"/>
                </a:cubicBezTo>
                <a:cubicBezTo>
                  <a:pt x="3093820" y="605616"/>
                  <a:pt x="3085750" y="607240"/>
                  <a:pt x="3077883" y="609600"/>
                </a:cubicBezTo>
                <a:cubicBezTo>
                  <a:pt x="3065815" y="613220"/>
                  <a:pt x="3054379" y="619082"/>
                  <a:pt x="3042024" y="621553"/>
                </a:cubicBezTo>
                <a:cubicBezTo>
                  <a:pt x="2998328" y="630293"/>
                  <a:pt x="3022197" y="626094"/>
                  <a:pt x="2970306" y="633506"/>
                </a:cubicBezTo>
                <a:lnTo>
                  <a:pt x="2934447" y="645459"/>
                </a:lnTo>
                <a:cubicBezTo>
                  <a:pt x="2928471" y="647451"/>
                  <a:pt x="2921760" y="647942"/>
                  <a:pt x="2916518" y="651436"/>
                </a:cubicBezTo>
                <a:lnTo>
                  <a:pt x="2880659" y="675342"/>
                </a:lnTo>
                <a:cubicBezTo>
                  <a:pt x="2862822" y="687234"/>
                  <a:pt x="2850994" y="697391"/>
                  <a:pt x="2826871" y="699247"/>
                </a:cubicBezTo>
                <a:lnTo>
                  <a:pt x="2749177" y="705224"/>
                </a:lnTo>
                <a:cubicBezTo>
                  <a:pt x="2743200" y="707216"/>
                  <a:pt x="2737451" y="710105"/>
                  <a:pt x="2731247" y="711200"/>
                </a:cubicBezTo>
                <a:cubicBezTo>
                  <a:pt x="2703503" y="716096"/>
                  <a:pt x="2647577" y="723153"/>
                  <a:pt x="2647577" y="723153"/>
                </a:cubicBezTo>
                <a:cubicBezTo>
                  <a:pt x="2606476" y="750553"/>
                  <a:pt x="2625346" y="742516"/>
                  <a:pt x="2593789" y="753036"/>
                </a:cubicBezTo>
                <a:cubicBezTo>
                  <a:pt x="2589805" y="759012"/>
                  <a:pt x="2587445" y="766478"/>
                  <a:pt x="2581836" y="770965"/>
                </a:cubicBezTo>
                <a:cubicBezTo>
                  <a:pt x="2576916" y="774901"/>
                  <a:pt x="2569413" y="773883"/>
                  <a:pt x="2563906" y="776942"/>
                </a:cubicBezTo>
                <a:cubicBezTo>
                  <a:pt x="2551348" y="783918"/>
                  <a:pt x="2540000" y="792879"/>
                  <a:pt x="2528047" y="800847"/>
                </a:cubicBezTo>
                <a:lnTo>
                  <a:pt x="2510118" y="812800"/>
                </a:lnTo>
                <a:cubicBezTo>
                  <a:pt x="2506134" y="818777"/>
                  <a:pt x="2502763" y="825212"/>
                  <a:pt x="2498165" y="830730"/>
                </a:cubicBezTo>
                <a:cubicBezTo>
                  <a:pt x="2492754" y="837223"/>
                  <a:pt x="2484341" y="841271"/>
                  <a:pt x="2480236" y="848659"/>
                </a:cubicBezTo>
                <a:cubicBezTo>
                  <a:pt x="2465442" y="875288"/>
                  <a:pt x="2475597" y="883181"/>
                  <a:pt x="2456330" y="902447"/>
                </a:cubicBezTo>
                <a:cubicBezTo>
                  <a:pt x="2451251" y="907526"/>
                  <a:pt x="2444377" y="910416"/>
                  <a:pt x="2438400" y="914400"/>
                </a:cubicBezTo>
                <a:cubicBezTo>
                  <a:pt x="2424176" y="957073"/>
                  <a:pt x="2433436" y="939775"/>
                  <a:pt x="2414494" y="968189"/>
                </a:cubicBezTo>
                <a:cubicBezTo>
                  <a:pt x="2405461" y="1004323"/>
                  <a:pt x="2411118" y="984295"/>
                  <a:pt x="2396565" y="1027953"/>
                </a:cubicBezTo>
                <a:cubicBezTo>
                  <a:pt x="2394573" y="1033930"/>
                  <a:pt x="2391825" y="1039705"/>
                  <a:pt x="2390589" y="1045883"/>
                </a:cubicBezTo>
                <a:cubicBezTo>
                  <a:pt x="2386605" y="1065804"/>
                  <a:pt x="2383564" y="1085938"/>
                  <a:pt x="2378636" y="1105647"/>
                </a:cubicBezTo>
                <a:cubicBezTo>
                  <a:pt x="2376644" y="1113616"/>
                  <a:pt x="2374128" y="1121472"/>
                  <a:pt x="2372659" y="1129553"/>
                </a:cubicBezTo>
                <a:cubicBezTo>
                  <a:pt x="2370139" y="1143413"/>
                  <a:pt x="2368675" y="1157444"/>
                  <a:pt x="2366683" y="1171389"/>
                </a:cubicBezTo>
                <a:cubicBezTo>
                  <a:pt x="2370351" y="1215406"/>
                  <a:pt x="2369289" y="1235600"/>
                  <a:pt x="2378636" y="1272989"/>
                </a:cubicBezTo>
                <a:cubicBezTo>
                  <a:pt x="2380164" y="1279100"/>
                  <a:pt x="2381795" y="1285283"/>
                  <a:pt x="2384612" y="1290918"/>
                </a:cubicBezTo>
                <a:cubicBezTo>
                  <a:pt x="2387824" y="1297342"/>
                  <a:pt x="2392581" y="1302871"/>
                  <a:pt x="2396565" y="1308847"/>
                </a:cubicBezTo>
                <a:cubicBezTo>
                  <a:pt x="2410789" y="1351520"/>
                  <a:pt x="2401529" y="1334222"/>
                  <a:pt x="2420471" y="1362636"/>
                </a:cubicBezTo>
                <a:cubicBezTo>
                  <a:pt x="2435489" y="1407693"/>
                  <a:pt x="2415232" y="1352161"/>
                  <a:pt x="2438400" y="1398495"/>
                </a:cubicBezTo>
                <a:cubicBezTo>
                  <a:pt x="2448121" y="1417937"/>
                  <a:pt x="2439203" y="1417226"/>
                  <a:pt x="2456330" y="1434353"/>
                </a:cubicBezTo>
                <a:cubicBezTo>
                  <a:pt x="2461409" y="1439432"/>
                  <a:pt x="2467695" y="1443389"/>
                  <a:pt x="2474259" y="1446306"/>
                </a:cubicBezTo>
                <a:cubicBezTo>
                  <a:pt x="2485773" y="1451423"/>
                  <a:pt x="2510118" y="1458259"/>
                  <a:pt x="2510118" y="1458259"/>
                </a:cubicBezTo>
                <a:cubicBezTo>
                  <a:pt x="2522071" y="1456267"/>
                  <a:pt x="2534221" y="1455222"/>
                  <a:pt x="2545977" y="1452283"/>
                </a:cubicBezTo>
                <a:cubicBezTo>
                  <a:pt x="2557062" y="1449512"/>
                  <a:pt x="2590842" y="1435707"/>
                  <a:pt x="2605741" y="1434353"/>
                </a:cubicBezTo>
                <a:cubicBezTo>
                  <a:pt x="2641508" y="1431101"/>
                  <a:pt x="2677459" y="1430369"/>
                  <a:pt x="2713318" y="1428377"/>
                </a:cubicBezTo>
                <a:lnTo>
                  <a:pt x="2749177" y="1422400"/>
                </a:lnTo>
                <a:cubicBezTo>
                  <a:pt x="2763100" y="1420258"/>
                  <a:pt x="2777199" y="1419187"/>
                  <a:pt x="2791012" y="1416424"/>
                </a:cubicBezTo>
                <a:cubicBezTo>
                  <a:pt x="2797189" y="1415189"/>
                  <a:pt x="2802965" y="1412439"/>
                  <a:pt x="2808941" y="1410447"/>
                </a:cubicBezTo>
                <a:cubicBezTo>
                  <a:pt x="2842808" y="1412439"/>
                  <a:pt x="2876957" y="1411626"/>
                  <a:pt x="2910541" y="1416424"/>
                </a:cubicBezTo>
                <a:cubicBezTo>
                  <a:pt x="2931895" y="1419475"/>
                  <a:pt x="2937740" y="1434109"/>
                  <a:pt x="2952377" y="1446306"/>
                </a:cubicBezTo>
                <a:cubicBezTo>
                  <a:pt x="2957895" y="1450904"/>
                  <a:pt x="2965227" y="1453180"/>
                  <a:pt x="2970306" y="1458259"/>
                </a:cubicBezTo>
                <a:cubicBezTo>
                  <a:pt x="2993817" y="1481770"/>
                  <a:pt x="2985458" y="1482585"/>
                  <a:pt x="3000189" y="1512047"/>
                </a:cubicBezTo>
                <a:cubicBezTo>
                  <a:pt x="3005384" y="1522437"/>
                  <a:pt x="3012923" y="1531540"/>
                  <a:pt x="3018118" y="1541930"/>
                </a:cubicBezTo>
                <a:cubicBezTo>
                  <a:pt x="3021745" y="1549184"/>
                  <a:pt x="3032942" y="1578357"/>
                  <a:pt x="3036047" y="1589742"/>
                </a:cubicBezTo>
                <a:cubicBezTo>
                  <a:pt x="3040369" y="1605591"/>
                  <a:pt x="3045299" y="1621349"/>
                  <a:pt x="3048000" y="1637553"/>
                </a:cubicBezTo>
                <a:cubicBezTo>
                  <a:pt x="3053281" y="1669239"/>
                  <a:pt x="3055410" y="1701377"/>
                  <a:pt x="3059953" y="1733177"/>
                </a:cubicBezTo>
                <a:lnTo>
                  <a:pt x="3065930" y="1775012"/>
                </a:lnTo>
                <a:cubicBezTo>
                  <a:pt x="3055969" y="1812863"/>
                  <a:pt x="3051101" y="1852436"/>
                  <a:pt x="3036047" y="1888565"/>
                </a:cubicBezTo>
                <a:cubicBezTo>
                  <a:pt x="3030629" y="1901568"/>
                  <a:pt x="3016918" y="1909348"/>
                  <a:pt x="3006165" y="1918447"/>
                </a:cubicBezTo>
                <a:cubicBezTo>
                  <a:pt x="2746968" y="2137767"/>
                  <a:pt x="2976960" y="1953061"/>
                  <a:pt x="2820894" y="2049930"/>
                </a:cubicBezTo>
                <a:cubicBezTo>
                  <a:pt x="2781927" y="2074116"/>
                  <a:pt x="2748362" y="2107113"/>
                  <a:pt x="2707341" y="2127624"/>
                </a:cubicBezTo>
                <a:cubicBezTo>
                  <a:pt x="2687420" y="2137585"/>
                  <a:pt x="2664969" y="2143592"/>
                  <a:pt x="2647577" y="2157506"/>
                </a:cubicBezTo>
                <a:cubicBezTo>
                  <a:pt x="2637616" y="2165475"/>
                  <a:pt x="2627294" y="2173012"/>
                  <a:pt x="2617694" y="2181412"/>
                </a:cubicBezTo>
                <a:cubicBezTo>
                  <a:pt x="2611333" y="2186978"/>
                  <a:pt x="2606527" y="2194271"/>
                  <a:pt x="2599765" y="2199342"/>
                </a:cubicBezTo>
                <a:cubicBezTo>
                  <a:pt x="2590472" y="2206312"/>
                  <a:pt x="2579844" y="2211295"/>
                  <a:pt x="2569883" y="2217271"/>
                </a:cubicBezTo>
                <a:cubicBezTo>
                  <a:pt x="2530498" y="2266501"/>
                  <a:pt x="2562801" y="2230207"/>
                  <a:pt x="2510118" y="2277036"/>
                </a:cubicBezTo>
                <a:cubicBezTo>
                  <a:pt x="2503801" y="2282651"/>
                  <a:pt x="2498682" y="2289554"/>
                  <a:pt x="2492189" y="2294965"/>
                </a:cubicBezTo>
                <a:cubicBezTo>
                  <a:pt x="2486671" y="2299563"/>
                  <a:pt x="2479777" y="2302320"/>
                  <a:pt x="2474259" y="2306918"/>
                </a:cubicBezTo>
                <a:cubicBezTo>
                  <a:pt x="2452518" y="2325035"/>
                  <a:pt x="2459282" y="2327856"/>
                  <a:pt x="2432424" y="2342777"/>
                </a:cubicBezTo>
                <a:cubicBezTo>
                  <a:pt x="2414011" y="2353007"/>
                  <a:pt x="2398329" y="2355783"/>
                  <a:pt x="2378636" y="2360706"/>
                </a:cubicBezTo>
                <a:cubicBezTo>
                  <a:pt x="2368675" y="2366683"/>
                  <a:pt x="2359993" y="2375704"/>
                  <a:pt x="2348753" y="2378636"/>
                </a:cubicBezTo>
                <a:cubicBezTo>
                  <a:pt x="2313577" y="2387812"/>
                  <a:pt x="2277308" y="2392550"/>
                  <a:pt x="2241177" y="2396565"/>
                </a:cubicBezTo>
                <a:cubicBezTo>
                  <a:pt x="2100180" y="2412233"/>
                  <a:pt x="2205410" y="2401723"/>
                  <a:pt x="1924424" y="2414495"/>
                </a:cubicBezTo>
                <a:lnTo>
                  <a:pt x="1882589" y="2426447"/>
                </a:lnTo>
                <a:cubicBezTo>
                  <a:pt x="1876555" y="2428257"/>
                  <a:pt x="1870717" y="2430693"/>
                  <a:pt x="1864659" y="2432424"/>
                </a:cubicBezTo>
                <a:cubicBezTo>
                  <a:pt x="1851618" y="2436150"/>
                  <a:pt x="1823184" y="2442618"/>
                  <a:pt x="1810871" y="2444377"/>
                </a:cubicBezTo>
                <a:cubicBezTo>
                  <a:pt x="1728749" y="2456109"/>
                  <a:pt x="1661818" y="2453426"/>
                  <a:pt x="1571812" y="2456330"/>
                </a:cubicBezTo>
                <a:cubicBezTo>
                  <a:pt x="1412718" y="2474007"/>
                  <a:pt x="1500289" y="2469670"/>
                  <a:pt x="1308847" y="2462306"/>
                </a:cubicBezTo>
                <a:cubicBezTo>
                  <a:pt x="1290918" y="2456330"/>
                  <a:pt x="1273394" y="2448961"/>
                  <a:pt x="1255059" y="2444377"/>
                </a:cubicBezTo>
                <a:cubicBezTo>
                  <a:pt x="1233451" y="2438975"/>
                  <a:pt x="1210060" y="2440540"/>
                  <a:pt x="1189318" y="2432424"/>
                </a:cubicBezTo>
                <a:cubicBezTo>
                  <a:pt x="1163545" y="2422339"/>
                  <a:pt x="1142795" y="2402041"/>
                  <a:pt x="1117600" y="2390589"/>
                </a:cubicBezTo>
                <a:cubicBezTo>
                  <a:pt x="1098666" y="2381982"/>
                  <a:pt x="1077272" y="2380063"/>
                  <a:pt x="1057836" y="2372659"/>
                </a:cubicBezTo>
                <a:cubicBezTo>
                  <a:pt x="896183" y="2311077"/>
                  <a:pt x="1081661" y="2369648"/>
                  <a:pt x="932330" y="2324847"/>
                </a:cubicBezTo>
                <a:cubicBezTo>
                  <a:pt x="853691" y="2268678"/>
                  <a:pt x="930624" y="2318628"/>
                  <a:pt x="830730" y="2271059"/>
                </a:cubicBezTo>
                <a:cubicBezTo>
                  <a:pt x="808193" y="2260327"/>
                  <a:pt x="787548" y="2245886"/>
                  <a:pt x="764989" y="2235200"/>
                </a:cubicBezTo>
                <a:cubicBezTo>
                  <a:pt x="749606" y="2227914"/>
                  <a:pt x="732401" y="2224883"/>
                  <a:pt x="717177" y="2217271"/>
                </a:cubicBezTo>
                <a:cubicBezTo>
                  <a:pt x="700367" y="2208866"/>
                  <a:pt x="685975" y="2196182"/>
                  <a:pt x="669365" y="2187389"/>
                </a:cubicBezTo>
                <a:cubicBezTo>
                  <a:pt x="652025" y="2178209"/>
                  <a:pt x="633357" y="2171780"/>
                  <a:pt x="615577" y="2163483"/>
                </a:cubicBezTo>
                <a:cubicBezTo>
                  <a:pt x="603467" y="2157832"/>
                  <a:pt x="591852" y="2151153"/>
                  <a:pt x="579718" y="2145553"/>
                </a:cubicBezTo>
                <a:cubicBezTo>
                  <a:pt x="565943" y="2139195"/>
                  <a:pt x="552141" y="2132809"/>
                  <a:pt x="537883" y="2127624"/>
                </a:cubicBezTo>
                <a:cubicBezTo>
                  <a:pt x="489052" y="2109867"/>
                  <a:pt x="540379" y="2139844"/>
                  <a:pt x="472141" y="2103718"/>
                </a:cubicBezTo>
                <a:cubicBezTo>
                  <a:pt x="333506" y="2030323"/>
                  <a:pt x="488784" y="2107395"/>
                  <a:pt x="358589" y="2026024"/>
                </a:cubicBezTo>
                <a:cubicBezTo>
                  <a:pt x="342652" y="2016063"/>
                  <a:pt x="326174" y="2006920"/>
                  <a:pt x="310777" y="1996142"/>
                </a:cubicBezTo>
                <a:cubicBezTo>
                  <a:pt x="303402" y="1990979"/>
                  <a:pt x="222033" y="1931304"/>
                  <a:pt x="203200" y="1912471"/>
                </a:cubicBezTo>
                <a:cubicBezTo>
                  <a:pt x="192198" y="1901469"/>
                  <a:pt x="182469" y="1889195"/>
                  <a:pt x="173318" y="1876612"/>
                </a:cubicBezTo>
                <a:cubicBezTo>
                  <a:pt x="150567" y="1845330"/>
                  <a:pt x="130785" y="1811933"/>
                  <a:pt x="107577" y="1780989"/>
                </a:cubicBezTo>
                <a:lnTo>
                  <a:pt x="71718" y="1733177"/>
                </a:lnTo>
                <a:cubicBezTo>
                  <a:pt x="35961" y="1625907"/>
                  <a:pt x="87614" y="1777556"/>
                  <a:pt x="41836" y="1655483"/>
                </a:cubicBezTo>
                <a:cubicBezTo>
                  <a:pt x="28323" y="1619449"/>
                  <a:pt x="22189" y="1595684"/>
                  <a:pt x="11953" y="1559859"/>
                </a:cubicBezTo>
                <a:cubicBezTo>
                  <a:pt x="10480" y="1549550"/>
                  <a:pt x="0" y="1477927"/>
                  <a:pt x="0" y="1470212"/>
                </a:cubicBezTo>
                <a:cubicBezTo>
                  <a:pt x="0" y="1221184"/>
                  <a:pt x="680" y="972124"/>
                  <a:pt x="5977" y="723153"/>
                </a:cubicBezTo>
                <a:cubicBezTo>
                  <a:pt x="6541" y="696644"/>
                  <a:pt x="13313" y="638937"/>
                  <a:pt x="23906" y="603624"/>
                </a:cubicBezTo>
                <a:cubicBezTo>
                  <a:pt x="27526" y="591556"/>
                  <a:pt x="32803" y="579988"/>
                  <a:pt x="35859" y="567765"/>
                </a:cubicBezTo>
                <a:lnTo>
                  <a:pt x="47812" y="519953"/>
                </a:lnTo>
                <a:cubicBezTo>
                  <a:pt x="49804" y="511984"/>
                  <a:pt x="51192" y="503839"/>
                  <a:pt x="53789" y="496047"/>
                </a:cubicBezTo>
                <a:lnTo>
                  <a:pt x="59765" y="478118"/>
                </a:lnTo>
                <a:cubicBezTo>
                  <a:pt x="61757" y="462181"/>
                  <a:pt x="62868" y="446108"/>
                  <a:pt x="65741" y="430306"/>
                </a:cubicBezTo>
                <a:cubicBezTo>
                  <a:pt x="66868" y="424108"/>
                  <a:pt x="70351" y="418527"/>
                  <a:pt x="71718" y="412377"/>
                </a:cubicBezTo>
                <a:cubicBezTo>
                  <a:pt x="81091" y="370200"/>
                  <a:pt x="76085" y="351694"/>
                  <a:pt x="95624" y="304800"/>
                </a:cubicBezTo>
                <a:cubicBezTo>
                  <a:pt x="105585" y="280894"/>
                  <a:pt x="116413" y="257332"/>
                  <a:pt x="125506" y="233083"/>
                </a:cubicBezTo>
                <a:cubicBezTo>
                  <a:pt x="128390" y="225392"/>
                  <a:pt x="126352" y="215591"/>
                  <a:pt x="131483" y="209177"/>
                </a:cubicBezTo>
                <a:cubicBezTo>
                  <a:pt x="135418" y="204258"/>
                  <a:pt x="143436" y="205192"/>
                  <a:pt x="149412" y="203200"/>
                </a:cubicBezTo>
                <a:cubicBezTo>
                  <a:pt x="153396" y="197224"/>
                  <a:pt x="156767" y="190789"/>
                  <a:pt x="161365" y="185271"/>
                </a:cubicBezTo>
                <a:cubicBezTo>
                  <a:pt x="170807" y="173940"/>
                  <a:pt x="183791" y="162106"/>
                  <a:pt x="197224" y="155389"/>
                </a:cubicBezTo>
                <a:cubicBezTo>
                  <a:pt x="246712" y="130644"/>
                  <a:pt x="181697" y="171715"/>
                  <a:pt x="233083" y="137459"/>
                </a:cubicBezTo>
                <a:cubicBezTo>
                  <a:pt x="244835" y="119831"/>
                  <a:pt x="245710" y="115979"/>
                  <a:pt x="262965" y="101600"/>
                </a:cubicBezTo>
                <a:cubicBezTo>
                  <a:pt x="268483" y="97002"/>
                  <a:pt x="275376" y="94245"/>
                  <a:pt x="280894" y="89647"/>
                </a:cubicBezTo>
                <a:cubicBezTo>
                  <a:pt x="287387" y="84236"/>
                  <a:pt x="292407" y="77218"/>
                  <a:pt x="298824" y="71718"/>
                </a:cubicBezTo>
                <a:cubicBezTo>
                  <a:pt x="306387" y="65236"/>
                  <a:pt x="314761" y="59765"/>
                  <a:pt x="322730" y="53789"/>
                </a:cubicBezTo>
                <a:cubicBezTo>
                  <a:pt x="351852" y="10105"/>
                  <a:pt x="313093" y="61819"/>
                  <a:pt x="358589" y="23906"/>
                </a:cubicBezTo>
                <a:cubicBezTo>
                  <a:pt x="364107" y="19308"/>
                  <a:pt x="363398" y="6729"/>
                  <a:pt x="370541" y="5977"/>
                </a:cubicBezTo>
                <a:cubicBezTo>
                  <a:pt x="441892" y="-1534"/>
                  <a:pt x="513976" y="1992"/>
                  <a:pt x="585694" y="0"/>
                </a:cubicBezTo>
                <a:cubicBezTo>
                  <a:pt x="603624" y="1992"/>
                  <a:pt x="621688" y="3011"/>
                  <a:pt x="639483" y="5977"/>
                </a:cubicBezTo>
                <a:cubicBezTo>
                  <a:pt x="645697" y="7013"/>
                  <a:pt x="654287" y="6483"/>
                  <a:pt x="657412" y="11953"/>
                </a:cubicBezTo>
                <a:cubicBezTo>
                  <a:pt x="663424" y="22474"/>
                  <a:pt x="661221" y="35890"/>
                  <a:pt x="663389" y="47812"/>
                </a:cubicBezTo>
                <a:cubicBezTo>
                  <a:pt x="666196" y="63251"/>
                  <a:pt x="673147" y="101297"/>
                  <a:pt x="681318" y="113553"/>
                </a:cubicBezTo>
                <a:lnTo>
                  <a:pt x="693271" y="131483"/>
                </a:lnTo>
                <a:cubicBezTo>
                  <a:pt x="699189" y="149238"/>
                  <a:pt x="702970" y="171064"/>
                  <a:pt x="717177" y="185271"/>
                </a:cubicBezTo>
                <a:cubicBezTo>
                  <a:pt x="722256" y="190350"/>
                  <a:pt x="728682" y="194012"/>
                  <a:pt x="735106" y="197224"/>
                </a:cubicBezTo>
                <a:cubicBezTo>
                  <a:pt x="740741" y="200041"/>
                  <a:pt x="747059" y="201208"/>
                  <a:pt x="753036" y="203200"/>
                </a:cubicBezTo>
                <a:cubicBezTo>
                  <a:pt x="784911" y="251014"/>
                  <a:pt x="743075" y="193239"/>
                  <a:pt x="782918" y="233083"/>
                </a:cubicBezTo>
                <a:cubicBezTo>
                  <a:pt x="803959" y="254124"/>
                  <a:pt x="793423" y="257674"/>
                  <a:pt x="818777" y="268942"/>
                </a:cubicBezTo>
                <a:cubicBezTo>
                  <a:pt x="830291" y="274059"/>
                  <a:pt x="842683" y="276911"/>
                  <a:pt x="854636" y="280895"/>
                </a:cubicBezTo>
                <a:lnTo>
                  <a:pt x="872565" y="286871"/>
                </a:lnTo>
                <a:cubicBezTo>
                  <a:pt x="918906" y="317765"/>
                  <a:pt x="894796" y="306235"/>
                  <a:pt x="944283" y="322730"/>
                </a:cubicBezTo>
                <a:lnTo>
                  <a:pt x="962212" y="328706"/>
                </a:lnTo>
                <a:cubicBezTo>
                  <a:pt x="968188" y="332690"/>
                  <a:pt x="973577" y="337742"/>
                  <a:pt x="980141" y="340659"/>
                </a:cubicBezTo>
                <a:cubicBezTo>
                  <a:pt x="991655" y="345776"/>
                  <a:pt x="1016000" y="352612"/>
                  <a:pt x="1016000" y="352612"/>
                </a:cubicBezTo>
                <a:cubicBezTo>
                  <a:pt x="1061493" y="349113"/>
                  <a:pt x="1093062" y="348380"/>
                  <a:pt x="1135530" y="340659"/>
                </a:cubicBezTo>
                <a:cubicBezTo>
                  <a:pt x="1143611" y="339190"/>
                  <a:pt x="1151569" y="337043"/>
                  <a:pt x="1159436" y="334683"/>
                </a:cubicBezTo>
                <a:cubicBezTo>
                  <a:pt x="1171504" y="331063"/>
                  <a:pt x="1195294" y="322730"/>
                  <a:pt x="1195294" y="322730"/>
                </a:cubicBezTo>
                <a:cubicBezTo>
                  <a:pt x="1201271" y="318746"/>
                  <a:pt x="1206660" y="313694"/>
                  <a:pt x="1213224" y="310777"/>
                </a:cubicBezTo>
                <a:cubicBezTo>
                  <a:pt x="1224738" y="305660"/>
                  <a:pt x="1249083" y="298824"/>
                  <a:pt x="1249083" y="298824"/>
                </a:cubicBezTo>
                <a:cubicBezTo>
                  <a:pt x="1253067" y="292848"/>
                  <a:pt x="1255427" y="285382"/>
                  <a:pt x="1261036" y="280895"/>
                </a:cubicBezTo>
                <a:cubicBezTo>
                  <a:pt x="1265955" y="276960"/>
                  <a:pt x="1273175" y="277400"/>
                  <a:pt x="1278965" y="274918"/>
                </a:cubicBezTo>
                <a:cubicBezTo>
                  <a:pt x="1287154" y="271408"/>
                  <a:pt x="1295136" y="267385"/>
                  <a:pt x="1302871" y="262965"/>
                </a:cubicBezTo>
                <a:cubicBezTo>
                  <a:pt x="1309107" y="259401"/>
                  <a:pt x="1313920" y="253076"/>
                  <a:pt x="1320800" y="251012"/>
                </a:cubicBezTo>
                <a:cubicBezTo>
                  <a:pt x="1334293" y="246964"/>
                  <a:pt x="1348713" y="247178"/>
                  <a:pt x="1362636" y="245036"/>
                </a:cubicBezTo>
                <a:cubicBezTo>
                  <a:pt x="1374613" y="243193"/>
                  <a:pt x="1386541" y="241051"/>
                  <a:pt x="1398494" y="239059"/>
                </a:cubicBezTo>
                <a:cubicBezTo>
                  <a:pt x="1410447" y="233083"/>
                  <a:pt x="1421945" y="226093"/>
                  <a:pt x="1434353" y="221130"/>
                </a:cubicBezTo>
                <a:cubicBezTo>
                  <a:pt x="1452798" y="213752"/>
                  <a:pt x="1491255" y="211294"/>
                  <a:pt x="1506071" y="209177"/>
                </a:cubicBezTo>
                <a:cubicBezTo>
                  <a:pt x="1592584" y="196818"/>
                  <a:pt x="1478810" y="209512"/>
                  <a:pt x="1601694" y="197224"/>
                </a:cubicBezTo>
                <a:cubicBezTo>
                  <a:pt x="1617827" y="193997"/>
                  <a:pt x="1652134" y="186801"/>
                  <a:pt x="1667436" y="185271"/>
                </a:cubicBezTo>
                <a:cubicBezTo>
                  <a:pt x="1695258" y="182489"/>
                  <a:pt x="1723216" y="181287"/>
                  <a:pt x="1751106" y="179295"/>
                </a:cubicBezTo>
                <a:cubicBezTo>
                  <a:pt x="1776857" y="174145"/>
                  <a:pt x="1790072" y="171167"/>
                  <a:pt x="1816847" y="167342"/>
                </a:cubicBezTo>
                <a:cubicBezTo>
                  <a:pt x="1832747" y="165071"/>
                  <a:pt x="1848722" y="163357"/>
                  <a:pt x="1864659" y="161365"/>
                </a:cubicBezTo>
                <a:lnTo>
                  <a:pt x="2575859" y="167342"/>
                </a:lnTo>
                <a:cubicBezTo>
                  <a:pt x="2630848" y="168229"/>
                  <a:pt x="2582572" y="174129"/>
                  <a:pt x="2629647" y="191247"/>
                </a:cubicBezTo>
                <a:cubicBezTo>
                  <a:pt x="2642886" y="196061"/>
                  <a:pt x="2657538" y="195232"/>
                  <a:pt x="2671483" y="197224"/>
                </a:cubicBezTo>
                <a:cubicBezTo>
                  <a:pt x="2722861" y="231477"/>
                  <a:pt x="2657859" y="190413"/>
                  <a:pt x="2707341" y="215153"/>
                </a:cubicBezTo>
                <a:cubicBezTo>
                  <a:pt x="2713766" y="218365"/>
                  <a:pt x="2718669" y="224276"/>
                  <a:pt x="2725271" y="227106"/>
                </a:cubicBezTo>
                <a:cubicBezTo>
                  <a:pt x="2732821" y="230342"/>
                  <a:pt x="2741344" y="230610"/>
                  <a:pt x="2749177" y="233083"/>
                </a:cubicBezTo>
                <a:cubicBezTo>
                  <a:pt x="2779214" y="242568"/>
                  <a:pt x="2808942" y="253004"/>
                  <a:pt x="2838824" y="262965"/>
                </a:cubicBezTo>
                <a:cubicBezTo>
                  <a:pt x="2850777" y="266949"/>
                  <a:pt x="2862210" y="273136"/>
                  <a:pt x="2874683" y="274918"/>
                </a:cubicBezTo>
                <a:cubicBezTo>
                  <a:pt x="2888628" y="276910"/>
                  <a:pt x="2902623" y="278579"/>
                  <a:pt x="2916518" y="280895"/>
                </a:cubicBezTo>
                <a:cubicBezTo>
                  <a:pt x="2926538" y="282565"/>
                  <a:pt x="2936380" y="285201"/>
                  <a:pt x="2946400" y="286871"/>
                </a:cubicBezTo>
                <a:cubicBezTo>
                  <a:pt x="2960295" y="289187"/>
                  <a:pt x="2974376" y="290327"/>
                  <a:pt x="2988236" y="292847"/>
                </a:cubicBezTo>
                <a:cubicBezTo>
                  <a:pt x="3007401" y="296332"/>
                  <a:pt x="3057445" y="312510"/>
                  <a:pt x="3065930" y="316753"/>
                </a:cubicBezTo>
                <a:cubicBezTo>
                  <a:pt x="3077883" y="322730"/>
                  <a:pt x="3089230" y="330116"/>
                  <a:pt x="3101789" y="334683"/>
                </a:cubicBezTo>
                <a:cubicBezTo>
                  <a:pt x="3111335" y="338154"/>
                  <a:pt x="3121710" y="338667"/>
                  <a:pt x="3131671" y="340659"/>
                </a:cubicBezTo>
                <a:cubicBezTo>
                  <a:pt x="3143624" y="348628"/>
                  <a:pt x="3154192" y="359230"/>
                  <a:pt x="3167530" y="364565"/>
                </a:cubicBezTo>
                <a:cubicBezTo>
                  <a:pt x="3173338" y="366888"/>
                  <a:pt x="3204806" y="380154"/>
                  <a:pt x="3215341" y="382495"/>
                </a:cubicBezTo>
                <a:cubicBezTo>
                  <a:pt x="3227170" y="385124"/>
                  <a:pt x="3239247" y="386479"/>
                  <a:pt x="3251200" y="388471"/>
                </a:cubicBezTo>
                <a:cubicBezTo>
                  <a:pt x="3253114" y="396126"/>
                  <a:pt x="3258868" y="421735"/>
                  <a:pt x="3263153" y="430306"/>
                </a:cubicBezTo>
                <a:cubicBezTo>
                  <a:pt x="3270692" y="445385"/>
                  <a:pt x="3302997" y="471146"/>
                  <a:pt x="3304989" y="48409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56000" y="1524000"/>
            <a:ext cx="5080000" cy="3810000"/>
            <a:chOff x="3556000" y="1524000"/>
            <a:chExt cx="5080000" cy="381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4069976" y="2736115"/>
              <a:ext cx="3592476" cy="2451461"/>
            </a:xfrm>
            <a:custGeom>
              <a:avLst/>
              <a:gdLst>
                <a:gd name="connsiteX0" fmla="*/ 3585883 w 3592476"/>
                <a:gd name="connsiteY0" fmla="*/ 574850 h 2451461"/>
                <a:gd name="connsiteX1" fmla="*/ 3556000 w 3592476"/>
                <a:gd name="connsiteY1" fmla="*/ 580826 h 2451461"/>
                <a:gd name="connsiteX2" fmla="*/ 3538071 w 3592476"/>
                <a:gd name="connsiteY2" fmla="*/ 586803 h 2451461"/>
                <a:gd name="connsiteX3" fmla="*/ 3472330 w 3592476"/>
                <a:gd name="connsiteY3" fmla="*/ 598756 h 2451461"/>
                <a:gd name="connsiteX4" fmla="*/ 3448424 w 3592476"/>
                <a:gd name="connsiteY4" fmla="*/ 604732 h 2451461"/>
                <a:gd name="connsiteX5" fmla="*/ 3406589 w 3592476"/>
                <a:gd name="connsiteY5" fmla="*/ 622661 h 2451461"/>
                <a:gd name="connsiteX6" fmla="*/ 3382683 w 3592476"/>
                <a:gd name="connsiteY6" fmla="*/ 628638 h 2451461"/>
                <a:gd name="connsiteX7" fmla="*/ 3358777 w 3592476"/>
                <a:gd name="connsiteY7" fmla="*/ 640591 h 2451461"/>
                <a:gd name="connsiteX8" fmla="*/ 3340848 w 3592476"/>
                <a:gd name="connsiteY8" fmla="*/ 646567 h 2451461"/>
                <a:gd name="connsiteX9" fmla="*/ 3304989 w 3592476"/>
                <a:gd name="connsiteY9" fmla="*/ 670473 h 2451461"/>
                <a:gd name="connsiteX10" fmla="*/ 3287059 w 3592476"/>
                <a:gd name="connsiteY10" fmla="*/ 682426 h 2451461"/>
                <a:gd name="connsiteX11" fmla="*/ 3209365 w 3592476"/>
                <a:gd name="connsiteY11" fmla="*/ 700356 h 2451461"/>
                <a:gd name="connsiteX12" fmla="*/ 3143624 w 3592476"/>
                <a:gd name="connsiteY12" fmla="*/ 718285 h 2451461"/>
                <a:gd name="connsiteX13" fmla="*/ 3048000 w 3592476"/>
                <a:gd name="connsiteY13" fmla="*/ 730238 h 2451461"/>
                <a:gd name="connsiteX14" fmla="*/ 3012142 w 3592476"/>
                <a:gd name="connsiteY14" fmla="*/ 742191 h 2451461"/>
                <a:gd name="connsiteX15" fmla="*/ 2976283 w 3592476"/>
                <a:gd name="connsiteY15" fmla="*/ 754144 h 2451461"/>
                <a:gd name="connsiteX16" fmla="*/ 2958353 w 3592476"/>
                <a:gd name="connsiteY16" fmla="*/ 760120 h 2451461"/>
                <a:gd name="connsiteX17" fmla="*/ 2928471 w 3592476"/>
                <a:gd name="connsiteY17" fmla="*/ 766097 h 2451461"/>
                <a:gd name="connsiteX18" fmla="*/ 2874683 w 3592476"/>
                <a:gd name="connsiteY18" fmla="*/ 795979 h 2451461"/>
                <a:gd name="connsiteX19" fmla="*/ 2832848 w 3592476"/>
                <a:gd name="connsiteY19" fmla="*/ 843791 h 2451461"/>
                <a:gd name="connsiteX20" fmla="*/ 2826871 w 3592476"/>
                <a:gd name="connsiteY20" fmla="*/ 861720 h 2451461"/>
                <a:gd name="connsiteX21" fmla="*/ 2802965 w 3592476"/>
                <a:gd name="connsiteY21" fmla="*/ 897579 h 2451461"/>
                <a:gd name="connsiteX22" fmla="*/ 2791012 w 3592476"/>
                <a:gd name="connsiteY22" fmla="*/ 933438 h 2451461"/>
                <a:gd name="connsiteX23" fmla="*/ 2755153 w 3592476"/>
                <a:gd name="connsiteY23" fmla="*/ 993203 h 2451461"/>
                <a:gd name="connsiteX24" fmla="*/ 2743200 w 3592476"/>
                <a:gd name="connsiteY24" fmla="*/ 1029061 h 2451461"/>
                <a:gd name="connsiteX25" fmla="*/ 2737224 w 3592476"/>
                <a:gd name="connsiteY25" fmla="*/ 1046991 h 2451461"/>
                <a:gd name="connsiteX26" fmla="*/ 2719295 w 3592476"/>
                <a:gd name="connsiteY26" fmla="*/ 1142614 h 2451461"/>
                <a:gd name="connsiteX27" fmla="*/ 2725271 w 3592476"/>
                <a:gd name="connsiteY27" fmla="*/ 1244214 h 2451461"/>
                <a:gd name="connsiteX28" fmla="*/ 2737224 w 3592476"/>
                <a:gd name="connsiteY28" fmla="*/ 1315932 h 2451461"/>
                <a:gd name="connsiteX29" fmla="*/ 2749177 w 3592476"/>
                <a:gd name="connsiteY29" fmla="*/ 1363744 h 2451461"/>
                <a:gd name="connsiteX30" fmla="*/ 2755153 w 3592476"/>
                <a:gd name="connsiteY30" fmla="*/ 1381673 h 2451461"/>
                <a:gd name="connsiteX31" fmla="*/ 2773083 w 3592476"/>
                <a:gd name="connsiteY31" fmla="*/ 1399603 h 2451461"/>
                <a:gd name="connsiteX32" fmla="*/ 2785036 w 3592476"/>
                <a:gd name="connsiteY32" fmla="*/ 1417532 h 2451461"/>
                <a:gd name="connsiteX33" fmla="*/ 2826871 w 3592476"/>
                <a:gd name="connsiteY33" fmla="*/ 1459367 h 2451461"/>
                <a:gd name="connsiteX34" fmla="*/ 2862730 w 3592476"/>
                <a:gd name="connsiteY34" fmla="*/ 1471320 h 2451461"/>
                <a:gd name="connsiteX35" fmla="*/ 2880659 w 3592476"/>
                <a:gd name="connsiteY35" fmla="*/ 1477297 h 2451461"/>
                <a:gd name="connsiteX36" fmla="*/ 2928471 w 3592476"/>
                <a:gd name="connsiteY36" fmla="*/ 1465344 h 2451461"/>
                <a:gd name="connsiteX37" fmla="*/ 2952377 w 3592476"/>
                <a:gd name="connsiteY37" fmla="*/ 1459367 h 2451461"/>
                <a:gd name="connsiteX38" fmla="*/ 3012142 w 3592476"/>
                <a:gd name="connsiteY38" fmla="*/ 1453391 h 2451461"/>
                <a:gd name="connsiteX39" fmla="*/ 3030071 w 3592476"/>
                <a:gd name="connsiteY39" fmla="*/ 1447414 h 2451461"/>
                <a:gd name="connsiteX40" fmla="*/ 3251200 w 3592476"/>
                <a:gd name="connsiteY40" fmla="*/ 1447414 h 2451461"/>
                <a:gd name="connsiteX41" fmla="*/ 3299012 w 3592476"/>
                <a:gd name="connsiteY41" fmla="*/ 1483273 h 2451461"/>
                <a:gd name="connsiteX42" fmla="*/ 3316942 w 3592476"/>
                <a:gd name="connsiteY42" fmla="*/ 1519132 h 2451461"/>
                <a:gd name="connsiteX43" fmla="*/ 3328895 w 3592476"/>
                <a:gd name="connsiteY43" fmla="*/ 1537061 h 2451461"/>
                <a:gd name="connsiteX44" fmla="*/ 3364753 w 3592476"/>
                <a:gd name="connsiteY44" fmla="*/ 1608779 h 2451461"/>
                <a:gd name="connsiteX45" fmla="*/ 3376706 w 3592476"/>
                <a:gd name="connsiteY45" fmla="*/ 1650614 h 2451461"/>
                <a:gd name="connsiteX46" fmla="*/ 3400612 w 3592476"/>
                <a:gd name="connsiteY46" fmla="*/ 1692450 h 2451461"/>
                <a:gd name="connsiteX47" fmla="*/ 3424518 w 3592476"/>
                <a:gd name="connsiteY47" fmla="*/ 1800026 h 2451461"/>
                <a:gd name="connsiteX48" fmla="*/ 3430495 w 3592476"/>
                <a:gd name="connsiteY48" fmla="*/ 1841861 h 2451461"/>
                <a:gd name="connsiteX49" fmla="*/ 3418542 w 3592476"/>
                <a:gd name="connsiteY49" fmla="*/ 2003226 h 2451461"/>
                <a:gd name="connsiteX50" fmla="*/ 3388659 w 3592476"/>
                <a:gd name="connsiteY50" fmla="*/ 2051038 h 2451461"/>
                <a:gd name="connsiteX51" fmla="*/ 3334871 w 3592476"/>
                <a:gd name="connsiteY51" fmla="*/ 2110803 h 2451461"/>
                <a:gd name="connsiteX52" fmla="*/ 3293036 w 3592476"/>
                <a:gd name="connsiteY52" fmla="*/ 2134709 h 2451461"/>
                <a:gd name="connsiteX53" fmla="*/ 3155577 w 3592476"/>
                <a:gd name="connsiteY53" fmla="*/ 2224356 h 2451461"/>
                <a:gd name="connsiteX54" fmla="*/ 3095812 w 3592476"/>
                <a:gd name="connsiteY54" fmla="*/ 2272167 h 2451461"/>
                <a:gd name="connsiteX55" fmla="*/ 2988236 w 3592476"/>
                <a:gd name="connsiteY55" fmla="*/ 2314003 h 2451461"/>
                <a:gd name="connsiteX56" fmla="*/ 2928471 w 3592476"/>
                <a:gd name="connsiteY56" fmla="*/ 2331932 h 2451461"/>
                <a:gd name="connsiteX57" fmla="*/ 2874683 w 3592476"/>
                <a:gd name="connsiteY57" fmla="*/ 2355838 h 2451461"/>
                <a:gd name="connsiteX58" fmla="*/ 2838824 w 3592476"/>
                <a:gd name="connsiteY58" fmla="*/ 2373767 h 2451461"/>
                <a:gd name="connsiteX59" fmla="*/ 2796989 w 3592476"/>
                <a:gd name="connsiteY59" fmla="*/ 2385720 h 2451461"/>
                <a:gd name="connsiteX60" fmla="*/ 2713318 w 3592476"/>
                <a:gd name="connsiteY60" fmla="*/ 2427556 h 2451461"/>
                <a:gd name="connsiteX61" fmla="*/ 2689412 w 3592476"/>
                <a:gd name="connsiteY61" fmla="*/ 2433532 h 2451461"/>
                <a:gd name="connsiteX62" fmla="*/ 2653553 w 3592476"/>
                <a:gd name="connsiteY62" fmla="*/ 2445485 h 2451461"/>
                <a:gd name="connsiteX63" fmla="*/ 2540000 w 3592476"/>
                <a:gd name="connsiteY63" fmla="*/ 2409626 h 2451461"/>
                <a:gd name="connsiteX64" fmla="*/ 2480236 w 3592476"/>
                <a:gd name="connsiteY64" fmla="*/ 2391697 h 2451461"/>
                <a:gd name="connsiteX65" fmla="*/ 2253130 w 3592476"/>
                <a:gd name="connsiteY65" fmla="*/ 2385720 h 2451461"/>
                <a:gd name="connsiteX66" fmla="*/ 2199342 w 3592476"/>
                <a:gd name="connsiteY66" fmla="*/ 2397673 h 2451461"/>
                <a:gd name="connsiteX67" fmla="*/ 2097742 w 3592476"/>
                <a:gd name="connsiteY67" fmla="*/ 2415603 h 2451461"/>
                <a:gd name="connsiteX68" fmla="*/ 2049930 w 3592476"/>
                <a:gd name="connsiteY68" fmla="*/ 2433532 h 2451461"/>
                <a:gd name="connsiteX69" fmla="*/ 2014071 w 3592476"/>
                <a:gd name="connsiteY69" fmla="*/ 2439509 h 2451461"/>
                <a:gd name="connsiteX70" fmla="*/ 1990165 w 3592476"/>
                <a:gd name="connsiteY70" fmla="*/ 2445485 h 2451461"/>
                <a:gd name="connsiteX71" fmla="*/ 1876612 w 3592476"/>
                <a:gd name="connsiteY71" fmla="*/ 2451461 h 2451461"/>
                <a:gd name="connsiteX72" fmla="*/ 1577789 w 3592476"/>
                <a:gd name="connsiteY72" fmla="*/ 2433532 h 2451461"/>
                <a:gd name="connsiteX73" fmla="*/ 1434353 w 3592476"/>
                <a:gd name="connsiteY73" fmla="*/ 2397673 h 2451461"/>
                <a:gd name="connsiteX74" fmla="*/ 1356659 w 3592476"/>
                <a:gd name="connsiteY74" fmla="*/ 2379744 h 2451461"/>
                <a:gd name="connsiteX75" fmla="*/ 1117600 w 3592476"/>
                <a:gd name="connsiteY75" fmla="*/ 2302050 h 2451461"/>
                <a:gd name="connsiteX76" fmla="*/ 998071 w 3592476"/>
                <a:gd name="connsiteY76" fmla="*/ 2272167 h 2451461"/>
                <a:gd name="connsiteX77" fmla="*/ 914400 w 3592476"/>
                <a:gd name="connsiteY77" fmla="*/ 2254238 h 2451461"/>
                <a:gd name="connsiteX78" fmla="*/ 836706 w 3592476"/>
                <a:gd name="connsiteY78" fmla="*/ 2230332 h 2451461"/>
                <a:gd name="connsiteX79" fmla="*/ 735106 w 3592476"/>
                <a:gd name="connsiteY79" fmla="*/ 2200450 h 2451461"/>
                <a:gd name="connsiteX80" fmla="*/ 705224 w 3592476"/>
                <a:gd name="connsiteY80" fmla="*/ 2182520 h 2451461"/>
                <a:gd name="connsiteX81" fmla="*/ 669365 w 3592476"/>
                <a:gd name="connsiteY81" fmla="*/ 2164591 h 2451461"/>
                <a:gd name="connsiteX82" fmla="*/ 615577 w 3592476"/>
                <a:gd name="connsiteY82" fmla="*/ 2140685 h 2451461"/>
                <a:gd name="connsiteX83" fmla="*/ 537883 w 3592476"/>
                <a:gd name="connsiteY83" fmla="*/ 2092873 h 2451461"/>
                <a:gd name="connsiteX84" fmla="*/ 382495 w 3592476"/>
                <a:gd name="connsiteY84" fmla="*/ 2015179 h 2451461"/>
                <a:gd name="connsiteX85" fmla="*/ 274918 w 3592476"/>
                <a:gd name="connsiteY85" fmla="*/ 1937485 h 2451461"/>
                <a:gd name="connsiteX86" fmla="*/ 197224 w 3592476"/>
                <a:gd name="connsiteY86" fmla="*/ 1883697 h 2451461"/>
                <a:gd name="connsiteX87" fmla="*/ 131483 w 3592476"/>
                <a:gd name="connsiteY87" fmla="*/ 1794050 h 2451461"/>
                <a:gd name="connsiteX88" fmla="*/ 113553 w 3592476"/>
                <a:gd name="connsiteY88" fmla="*/ 1758191 h 2451461"/>
                <a:gd name="connsiteX89" fmla="*/ 101600 w 3592476"/>
                <a:gd name="connsiteY89" fmla="*/ 1704403 h 2451461"/>
                <a:gd name="connsiteX90" fmla="*/ 77695 w 3592476"/>
                <a:gd name="connsiteY90" fmla="*/ 1626709 h 2451461"/>
                <a:gd name="connsiteX91" fmla="*/ 53789 w 3592476"/>
                <a:gd name="connsiteY91" fmla="*/ 1495226 h 2451461"/>
                <a:gd name="connsiteX92" fmla="*/ 41836 w 3592476"/>
                <a:gd name="connsiteY92" fmla="*/ 1375697 h 2451461"/>
                <a:gd name="connsiteX93" fmla="*/ 5977 w 3592476"/>
                <a:gd name="connsiteY93" fmla="*/ 1208356 h 2451461"/>
                <a:gd name="connsiteX94" fmla="*/ 0 w 3592476"/>
                <a:gd name="connsiteY94" fmla="*/ 1172497 h 2451461"/>
                <a:gd name="connsiteX95" fmla="*/ 17930 w 3592476"/>
                <a:gd name="connsiteY95" fmla="*/ 766097 h 2451461"/>
                <a:gd name="connsiteX96" fmla="*/ 29883 w 3592476"/>
                <a:gd name="connsiteY96" fmla="*/ 718285 h 2451461"/>
                <a:gd name="connsiteX97" fmla="*/ 65742 w 3592476"/>
                <a:gd name="connsiteY97" fmla="*/ 604732 h 2451461"/>
                <a:gd name="connsiteX98" fmla="*/ 71718 w 3592476"/>
                <a:gd name="connsiteY98" fmla="*/ 586803 h 2451461"/>
                <a:gd name="connsiteX99" fmla="*/ 107577 w 3592476"/>
                <a:gd name="connsiteY99" fmla="*/ 533014 h 2451461"/>
                <a:gd name="connsiteX100" fmla="*/ 113553 w 3592476"/>
                <a:gd name="connsiteY100" fmla="*/ 509109 h 2451461"/>
                <a:gd name="connsiteX101" fmla="*/ 137459 w 3592476"/>
                <a:gd name="connsiteY101" fmla="*/ 473250 h 2451461"/>
                <a:gd name="connsiteX102" fmla="*/ 149412 w 3592476"/>
                <a:gd name="connsiteY102" fmla="*/ 455320 h 2451461"/>
                <a:gd name="connsiteX103" fmla="*/ 173318 w 3592476"/>
                <a:gd name="connsiteY103" fmla="*/ 413485 h 2451461"/>
                <a:gd name="connsiteX104" fmla="*/ 203200 w 3592476"/>
                <a:gd name="connsiteY104" fmla="*/ 377626 h 2451461"/>
                <a:gd name="connsiteX105" fmla="*/ 221130 w 3592476"/>
                <a:gd name="connsiteY105" fmla="*/ 371650 h 2451461"/>
                <a:gd name="connsiteX106" fmla="*/ 274918 w 3592476"/>
                <a:gd name="connsiteY106" fmla="*/ 329814 h 2451461"/>
                <a:gd name="connsiteX107" fmla="*/ 292848 w 3592476"/>
                <a:gd name="connsiteY107" fmla="*/ 317861 h 2451461"/>
                <a:gd name="connsiteX108" fmla="*/ 340659 w 3592476"/>
                <a:gd name="connsiteY108" fmla="*/ 293956 h 2451461"/>
                <a:gd name="connsiteX109" fmla="*/ 406400 w 3592476"/>
                <a:gd name="connsiteY109" fmla="*/ 240167 h 2451461"/>
                <a:gd name="connsiteX110" fmla="*/ 448236 w 3592476"/>
                <a:gd name="connsiteY110" fmla="*/ 180403 h 2451461"/>
                <a:gd name="connsiteX111" fmla="*/ 478118 w 3592476"/>
                <a:gd name="connsiteY111" fmla="*/ 132591 h 2451461"/>
                <a:gd name="connsiteX112" fmla="*/ 496048 w 3592476"/>
                <a:gd name="connsiteY112" fmla="*/ 120638 h 2451461"/>
                <a:gd name="connsiteX113" fmla="*/ 555812 w 3592476"/>
                <a:gd name="connsiteY113" fmla="*/ 84779 h 2451461"/>
                <a:gd name="connsiteX114" fmla="*/ 591671 w 3592476"/>
                <a:gd name="connsiteY114" fmla="*/ 60873 h 2451461"/>
                <a:gd name="connsiteX115" fmla="*/ 639483 w 3592476"/>
                <a:gd name="connsiteY115" fmla="*/ 48920 h 2451461"/>
                <a:gd name="connsiteX116" fmla="*/ 699248 w 3592476"/>
                <a:gd name="connsiteY116" fmla="*/ 36967 h 2451461"/>
                <a:gd name="connsiteX117" fmla="*/ 800848 w 3592476"/>
                <a:gd name="connsiteY117" fmla="*/ 30991 h 2451461"/>
                <a:gd name="connsiteX118" fmla="*/ 818777 w 3592476"/>
                <a:gd name="connsiteY118" fmla="*/ 25014 h 2451461"/>
                <a:gd name="connsiteX119" fmla="*/ 860612 w 3592476"/>
                <a:gd name="connsiteY119" fmla="*/ 19038 h 2451461"/>
                <a:gd name="connsiteX120" fmla="*/ 896471 w 3592476"/>
                <a:gd name="connsiteY120" fmla="*/ 13061 h 2451461"/>
                <a:gd name="connsiteX121" fmla="*/ 938306 w 3592476"/>
                <a:gd name="connsiteY121" fmla="*/ 1109 h 2451461"/>
                <a:gd name="connsiteX122" fmla="*/ 992095 w 3592476"/>
                <a:gd name="connsiteY122" fmla="*/ 7085 h 2451461"/>
                <a:gd name="connsiteX123" fmla="*/ 992095 w 3592476"/>
                <a:gd name="connsiteY123" fmla="*/ 78803 h 2451461"/>
                <a:gd name="connsiteX124" fmla="*/ 998071 w 3592476"/>
                <a:gd name="connsiteY124" fmla="*/ 96732 h 2451461"/>
                <a:gd name="connsiteX125" fmla="*/ 1027953 w 3592476"/>
                <a:gd name="connsiteY125" fmla="*/ 108685 h 2451461"/>
                <a:gd name="connsiteX126" fmla="*/ 1045883 w 3592476"/>
                <a:gd name="connsiteY126" fmla="*/ 120638 h 2451461"/>
                <a:gd name="connsiteX127" fmla="*/ 1069789 w 3592476"/>
                <a:gd name="connsiteY127" fmla="*/ 174426 h 2451461"/>
                <a:gd name="connsiteX128" fmla="*/ 1087718 w 3592476"/>
                <a:gd name="connsiteY128" fmla="*/ 210285 h 2451461"/>
                <a:gd name="connsiteX129" fmla="*/ 1099671 w 3592476"/>
                <a:gd name="connsiteY129" fmla="*/ 246144 h 2451461"/>
                <a:gd name="connsiteX130" fmla="*/ 1111624 w 3592476"/>
                <a:gd name="connsiteY130" fmla="*/ 282003 h 2451461"/>
                <a:gd name="connsiteX131" fmla="*/ 1117600 w 3592476"/>
                <a:gd name="connsiteY131" fmla="*/ 311885 h 2451461"/>
                <a:gd name="connsiteX132" fmla="*/ 1129553 w 3592476"/>
                <a:gd name="connsiteY132" fmla="*/ 407509 h 2451461"/>
                <a:gd name="connsiteX133" fmla="*/ 1135530 w 3592476"/>
                <a:gd name="connsiteY133" fmla="*/ 431414 h 2451461"/>
                <a:gd name="connsiteX134" fmla="*/ 1153459 w 3592476"/>
                <a:gd name="connsiteY134" fmla="*/ 443367 h 2451461"/>
                <a:gd name="connsiteX135" fmla="*/ 1207248 w 3592476"/>
                <a:gd name="connsiteY135" fmla="*/ 419461 h 2451461"/>
                <a:gd name="connsiteX136" fmla="*/ 1488142 w 3592476"/>
                <a:gd name="connsiteY136" fmla="*/ 425438 h 2451461"/>
                <a:gd name="connsiteX137" fmla="*/ 1553883 w 3592476"/>
                <a:gd name="connsiteY137" fmla="*/ 419461 h 2451461"/>
                <a:gd name="connsiteX138" fmla="*/ 1577789 w 3592476"/>
                <a:gd name="connsiteY138" fmla="*/ 383603 h 2451461"/>
                <a:gd name="connsiteX139" fmla="*/ 1595718 w 3592476"/>
                <a:gd name="connsiteY139" fmla="*/ 365673 h 2451461"/>
                <a:gd name="connsiteX140" fmla="*/ 1613648 w 3592476"/>
                <a:gd name="connsiteY140" fmla="*/ 317861 h 2451461"/>
                <a:gd name="connsiteX141" fmla="*/ 1631577 w 3592476"/>
                <a:gd name="connsiteY141" fmla="*/ 311885 h 2451461"/>
                <a:gd name="connsiteX142" fmla="*/ 1697318 w 3592476"/>
                <a:gd name="connsiteY142" fmla="*/ 276026 h 2451461"/>
                <a:gd name="connsiteX143" fmla="*/ 1733177 w 3592476"/>
                <a:gd name="connsiteY143" fmla="*/ 270050 h 2451461"/>
                <a:gd name="connsiteX144" fmla="*/ 1751106 w 3592476"/>
                <a:gd name="connsiteY144" fmla="*/ 258097 h 2451461"/>
                <a:gd name="connsiteX145" fmla="*/ 1834777 w 3592476"/>
                <a:gd name="connsiteY145" fmla="*/ 246144 h 2451461"/>
                <a:gd name="connsiteX146" fmla="*/ 1876612 w 3592476"/>
                <a:gd name="connsiteY146" fmla="*/ 234191 h 2451461"/>
                <a:gd name="connsiteX147" fmla="*/ 1894542 w 3592476"/>
                <a:gd name="connsiteY147" fmla="*/ 228214 h 2451461"/>
                <a:gd name="connsiteX148" fmla="*/ 1930400 w 3592476"/>
                <a:gd name="connsiteY148" fmla="*/ 222238 h 2451461"/>
                <a:gd name="connsiteX149" fmla="*/ 2032000 w 3592476"/>
                <a:gd name="connsiteY149" fmla="*/ 234191 h 2451461"/>
                <a:gd name="connsiteX150" fmla="*/ 2175436 w 3592476"/>
                <a:gd name="connsiteY150" fmla="*/ 240167 h 2451461"/>
                <a:gd name="connsiteX151" fmla="*/ 2265083 w 3592476"/>
                <a:gd name="connsiteY151" fmla="*/ 246144 h 2451461"/>
                <a:gd name="connsiteX152" fmla="*/ 2432424 w 3592476"/>
                <a:gd name="connsiteY152" fmla="*/ 276026 h 2451461"/>
                <a:gd name="connsiteX153" fmla="*/ 2707342 w 3592476"/>
                <a:gd name="connsiteY153" fmla="*/ 323838 h 2451461"/>
                <a:gd name="connsiteX154" fmla="*/ 3430495 w 3592476"/>
                <a:gd name="connsiteY154" fmla="*/ 329814 h 2451461"/>
                <a:gd name="connsiteX155" fmla="*/ 3448424 w 3592476"/>
                <a:gd name="connsiteY155" fmla="*/ 335791 h 2451461"/>
                <a:gd name="connsiteX156" fmla="*/ 3514165 w 3592476"/>
                <a:gd name="connsiteY156" fmla="*/ 365673 h 2451461"/>
                <a:gd name="connsiteX157" fmla="*/ 3585883 w 3592476"/>
                <a:gd name="connsiteY157" fmla="*/ 395556 h 2451461"/>
                <a:gd name="connsiteX158" fmla="*/ 3579906 w 3592476"/>
                <a:gd name="connsiteY158" fmla="*/ 497156 h 2451461"/>
                <a:gd name="connsiteX159" fmla="*/ 3585883 w 3592476"/>
                <a:gd name="connsiteY159" fmla="*/ 574850 h 245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3592476" h="2451461">
                  <a:moveTo>
                    <a:pt x="3585883" y="574850"/>
                  </a:moveTo>
                  <a:cubicBezTo>
                    <a:pt x="3575922" y="576842"/>
                    <a:pt x="3565855" y="578362"/>
                    <a:pt x="3556000" y="580826"/>
                  </a:cubicBezTo>
                  <a:cubicBezTo>
                    <a:pt x="3549888" y="582354"/>
                    <a:pt x="3544183" y="585275"/>
                    <a:pt x="3538071" y="586803"/>
                  </a:cubicBezTo>
                  <a:cubicBezTo>
                    <a:pt x="3512457" y="593207"/>
                    <a:pt x="3498942" y="593434"/>
                    <a:pt x="3472330" y="598756"/>
                  </a:cubicBezTo>
                  <a:cubicBezTo>
                    <a:pt x="3464276" y="600367"/>
                    <a:pt x="3456393" y="602740"/>
                    <a:pt x="3448424" y="604732"/>
                  </a:cubicBezTo>
                  <a:cubicBezTo>
                    <a:pt x="3427171" y="615359"/>
                    <a:pt x="3427110" y="616798"/>
                    <a:pt x="3406589" y="622661"/>
                  </a:cubicBezTo>
                  <a:cubicBezTo>
                    <a:pt x="3398691" y="624918"/>
                    <a:pt x="3390374" y="625754"/>
                    <a:pt x="3382683" y="628638"/>
                  </a:cubicBezTo>
                  <a:cubicBezTo>
                    <a:pt x="3374341" y="631766"/>
                    <a:pt x="3366966" y="637082"/>
                    <a:pt x="3358777" y="640591"/>
                  </a:cubicBezTo>
                  <a:cubicBezTo>
                    <a:pt x="3352987" y="643072"/>
                    <a:pt x="3346824" y="644575"/>
                    <a:pt x="3340848" y="646567"/>
                  </a:cubicBezTo>
                  <a:lnTo>
                    <a:pt x="3304989" y="670473"/>
                  </a:lnTo>
                  <a:cubicBezTo>
                    <a:pt x="3299012" y="674457"/>
                    <a:pt x="3293873" y="680155"/>
                    <a:pt x="3287059" y="682426"/>
                  </a:cubicBezTo>
                  <a:cubicBezTo>
                    <a:pt x="3237836" y="698834"/>
                    <a:pt x="3263673" y="692597"/>
                    <a:pt x="3209365" y="700356"/>
                  </a:cubicBezTo>
                  <a:cubicBezTo>
                    <a:pt x="3189145" y="707095"/>
                    <a:pt x="3162879" y="716360"/>
                    <a:pt x="3143624" y="718285"/>
                  </a:cubicBezTo>
                  <a:cubicBezTo>
                    <a:pt x="3122834" y="720364"/>
                    <a:pt x="3072720" y="724058"/>
                    <a:pt x="3048000" y="730238"/>
                  </a:cubicBezTo>
                  <a:cubicBezTo>
                    <a:pt x="3035777" y="733294"/>
                    <a:pt x="3024095" y="738207"/>
                    <a:pt x="3012142" y="742191"/>
                  </a:cubicBezTo>
                  <a:lnTo>
                    <a:pt x="2976283" y="754144"/>
                  </a:lnTo>
                  <a:cubicBezTo>
                    <a:pt x="2970306" y="756136"/>
                    <a:pt x="2964531" y="758884"/>
                    <a:pt x="2958353" y="760120"/>
                  </a:cubicBezTo>
                  <a:lnTo>
                    <a:pt x="2928471" y="766097"/>
                  </a:lnTo>
                  <a:cubicBezTo>
                    <a:pt x="2887370" y="793497"/>
                    <a:pt x="2906241" y="785460"/>
                    <a:pt x="2874683" y="795979"/>
                  </a:cubicBezTo>
                  <a:cubicBezTo>
                    <a:pt x="2853764" y="809925"/>
                    <a:pt x="2842811" y="813906"/>
                    <a:pt x="2832848" y="843791"/>
                  </a:cubicBezTo>
                  <a:cubicBezTo>
                    <a:pt x="2830856" y="849767"/>
                    <a:pt x="2829930" y="856213"/>
                    <a:pt x="2826871" y="861720"/>
                  </a:cubicBezTo>
                  <a:cubicBezTo>
                    <a:pt x="2819894" y="874278"/>
                    <a:pt x="2802965" y="897579"/>
                    <a:pt x="2802965" y="897579"/>
                  </a:cubicBezTo>
                  <a:cubicBezTo>
                    <a:pt x="2798981" y="909532"/>
                    <a:pt x="2798001" y="922955"/>
                    <a:pt x="2791012" y="933438"/>
                  </a:cubicBezTo>
                  <a:cubicBezTo>
                    <a:pt x="2776980" y="954486"/>
                    <a:pt x="2764342" y="970230"/>
                    <a:pt x="2755153" y="993203"/>
                  </a:cubicBezTo>
                  <a:cubicBezTo>
                    <a:pt x="2750474" y="1004901"/>
                    <a:pt x="2747184" y="1017108"/>
                    <a:pt x="2743200" y="1029061"/>
                  </a:cubicBezTo>
                  <a:cubicBezTo>
                    <a:pt x="2741208" y="1035038"/>
                    <a:pt x="2738260" y="1040777"/>
                    <a:pt x="2737224" y="1046991"/>
                  </a:cubicBezTo>
                  <a:cubicBezTo>
                    <a:pt x="2723921" y="1126811"/>
                    <a:pt x="2731149" y="1095197"/>
                    <a:pt x="2719295" y="1142614"/>
                  </a:cubicBezTo>
                  <a:cubicBezTo>
                    <a:pt x="2721287" y="1176481"/>
                    <a:pt x="2722454" y="1210406"/>
                    <a:pt x="2725271" y="1244214"/>
                  </a:cubicBezTo>
                  <a:cubicBezTo>
                    <a:pt x="2726795" y="1262501"/>
                    <a:pt x="2732732" y="1296468"/>
                    <a:pt x="2737224" y="1315932"/>
                  </a:cubicBezTo>
                  <a:cubicBezTo>
                    <a:pt x="2740918" y="1331939"/>
                    <a:pt x="2743982" y="1348159"/>
                    <a:pt x="2749177" y="1363744"/>
                  </a:cubicBezTo>
                  <a:cubicBezTo>
                    <a:pt x="2751169" y="1369720"/>
                    <a:pt x="2751659" y="1376431"/>
                    <a:pt x="2755153" y="1381673"/>
                  </a:cubicBezTo>
                  <a:cubicBezTo>
                    <a:pt x="2759841" y="1388706"/>
                    <a:pt x="2767672" y="1393110"/>
                    <a:pt x="2773083" y="1399603"/>
                  </a:cubicBezTo>
                  <a:cubicBezTo>
                    <a:pt x="2777681" y="1405121"/>
                    <a:pt x="2781052" y="1411556"/>
                    <a:pt x="2785036" y="1417532"/>
                  </a:cubicBezTo>
                  <a:cubicBezTo>
                    <a:pt x="2793302" y="1442331"/>
                    <a:pt x="2790908" y="1447379"/>
                    <a:pt x="2826871" y="1459367"/>
                  </a:cubicBezTo>
                  <a:lnTo>
                    <a:pt x="2862730" y="1471320"/>
                  </a:lnTo>
                  <a:lnTo>
                    <a:pt x="2880659" y="1477297"/>
                  </a:lnTo>
                  <a:lnTo>
                    <a:pt x="2928471" y="1465344"/>
                  </a:lnTo>
                  <a:cubicBezTo>
                    <a:pt x="2936440" y="1463352"/>
                    <a:pt x="2944204" y="1460184"/>
                    <a:pt x="2952377" y="1459367"/>
                  </a:cubicBezTo>
                  <a:lnTo>
                    <a:pt x="3012142" y="1453391"/>
                  </a:lnTo>
                  <a:cubicBezTo>
                    <a:pt x="3018118" y="1451399"/>
                    <a:pt x="3023814" y="1448150"/>
                    <a:pt x="3030071" y="1447414"/>
                  </a:cubicBezTo>
                  <a:cubicBezTo>
                    <a:pt x="3122359" y="1436557"/>
                    <a:pt x="3146706" y="1442871"/>
                    <a:pt x="3251200" y="1447414"/>
                  </a:cubicBezTo>
                  <a:cubicBezTo>
                    <a:pt x="3276352" y="1462505"/>
                    <a:pt x="3281584" y="1462359"/>
                    <a:pt x="3299012" y="1483273"/>
                  </a:cubicBezTo>
                  <a:cubicBezTo>
                    <a:pt x="3320421" y="1508964"/>
                    <a:pt x="3303465" y="1492179"/>
                    <a:pt x="3316942" y="1519132"/>
                  </a:cubicBezTo>
                  <a:cubicBezTo>
                    <a:pt x="3320154" y="1525556"/>
                    <a:pt x="3324911" y="1531085"/>
                    <a:pt x="3328895" y="1537061"/>
                  </a:cubicBezTo>
                  <a:cubicBezTo>
                    <a:pt x="3367068" y="1651581"/>
                    <a:pt x="3309143" y="1488289"/>
                    <a:pt x="3364753" y="1608779"/>
                  </a:cubicBezTo>
                  <a:cubicBezTo>
                    <a:pt x="3370831" y="1621947"/>
                    <a:pt x="3370993" y="1637284"/>
                    <a:pt x="3376706" y="1650614"/>
                  </a:cubicBezTo>
                  <a:cubicBezTo>
                    <a:pt x="3383033" y="1665377"/>
                    <a:pt x="3392643" y="1678505"/>
                    <a:pt x="3400612" y="1692450"/>
                  </a:cubicBezTo>
                  <a:cubicBezTo>
                    <a:pt x="3412586" y="1740343"/>
                    <a:pt x="3415412" y="1748426"/>
                    <a:pt x="3424518" y="1800026"/>
                  </a:cubicBezTo>
                  <a:cubicBezTo>
                    <a:pt x="3426966" y="1813898"/>
                    <a:pt x="3428503" y="1827916"/>
                    <a:pt x="3430495" y="1841861"/>
                  </a:cubicBezTo>
                  <a:cubicBezTo>
                    <a:pt x="3426511" y="1895649"/>
                    <a:pt x="3429120" y="1950338"/>
                    <a:pt x="3418542" y="2003226"/>
                  </a:cubicBezTo>
                  <a:cubicBezTo>
                    <a:pt x="3414856" y="2021655"/>
                    <a:pt x="3399357" y="2035586"/>
                    <a:pt x="3388659" y="2051038"/>
                  </a:cubicBezTo>
                  <a:cubicBezTo>
                    <a:pt x="3377794" y="2066731"/>
                    <a:pt x="3349653" y="2099716"/>
                    <a:pt x="3334871" y="2110803"/>
                  </a:cubicBezTo>
                  <a:cubicBezTo>
                    <a:pt x="3322022" y="2120440"/>
                    <a:pt x="3306755" y="2126358"/>
                    <a:pt x="3293036" y="2134709"/>
                  </a:cubicBezTo>
                  <a:cubicBezTo>
                    <a:pt x="3245701" y="2163521"/>
                    <a:pt x="3199357" y="2190878"/>
                    <a:pt x="3155577" y="2224356"/>
                  </a:cubicBezTo>
                  <a:cubicBezTo>
                    <a:pt x="3135311" y="2239853"/>
                    <a:pt x="3117776" y="2259188"/>
                    <a:pt x="3095812" y="2272167"/>
                  </a:cubicBezTo>
                  <a:cubicBezTo>
                    <a:pt x="3073919" y="2285104"/>
                    <a:pt x="3018766" y="2304463"/>
                    <a:pt x="2988236" y="2314003"/>
                  </a:cubicBezTo>
                  <a:cubicBezTo>
                    <a:pt x="2968384" y="2320207"/>
                    <a:pt x="2947987" y="2324742"/>
                    <a:pt x="2928471" y="2331932"/>
                  </a:cubicBezTo>
                  <a:cubicBezTo>
                    <a:pt x="2910060" y="2338715"/>
                    <a:pt x="2892463" y="2347541"/>
                    <a:pt x="2874683" y="2355838"/>
                  </a:cubicBezTo>
                  <a:cubicBezTo>
                    <a:pt x="2862573" y="2361489"/>
                    <a:pt x="2851297" y="2368970"/>
                    <a:pt x="2838824" y="2373767"/>
                  </a:cubicBezTo>
                  <a:cubicBezTo>
                    <a:pt x="2825288" y="2378973"/>
                    <a:pt x="2810934" y="2381736"/>
                    <a:pt x="2796989" y="2385720"/>
                  </a:cubicBezTo>
                  <a:cubicBezTo>
                    <a:pt x="2760300" y="2440754"/>
                    <a:pt x="2789716" y="2416642"/>
                    <a:pt x="2713318" y="2427556"/>
                  </a:cubicBezTo>
                  <a:cubicBezTo>
                    <a:pt x="2705187" y="2428718"/>
                    <a:pt x="2697279" y="2431172"/>
                    <a:pt x="2689412" y="2433532"/>
                  </a:cubicBezTo>
                  <a:cubicBezTo>
                    <a:pt x="2677344" y="2437152"/>
                    <a:pt x="2653553" y="2445485"/>
                    <a:pt x="2653553" y="2445485"/>
                  </a:cubicBezTo>
                  <a:cubicBezTo>
                    <a:pt x="2596987" y="2431343"/>
                    <a:pt x="2601497" y="2434225"/>
                    <a:pt x="2540000" y="2409626"/>
                  </a:cubicBezTo>
                  <a:cubicBezTo>
                    <a:pt x="2506676" y="2396296"/>
                    <a:pt x="2522952" y="2393639"/>
                    <a:pt x="2480236" y="2391697"/>
                  </a:cubicBezTo>
                  <a:cubicBezTo>
                    <a:pt x="2404586" y="2388258"/>
                    <a:pt x="2328832" y="2387712"/>
                    <a:pt x="2253130" y="2385720"/>
                  </a:cubicBezTo>
                  <a:cubicBezTo>
                    <a:pt x="2235201" y="2389704"/>
                    <a:pt x="2217429" y="2394481"/>
                    <a:pt x="2199342" y="2397673"/>
                  </a:cubicBezTo>
                  <a:cubicBezTo>
                    <a:pt x="2110021" y="2413436"/>
                    <a:pt x="2193835" y="2391580"/>
                    <a:pt x="2097742" y="2415603"/>
                  </a:cubicBezTo>
                  <a:cubicBezTo>
                    <a:pt x="2055168" y="2426246"/>
                    <a:pt x="2110296" y="2417068"/>
                    <a:pt x="2049930" y="2433532"/>
                  </a:cubicBezTo>
                  <a:cubicBezTo>
                    <a:pt x="2038239" y="2436721"/>
                    <a:pt x="2025954" y="2437132"/>
                    <a:pt x="2014071" y="2439509"/>
                  </a:cubicBezTo>
                  <a:cubicBezTo>
                    <a:pt x="2006017" y="2441120"/>
                    <a:pt x="1998348" y="2444773"/>
                    <a:pt x="1990165" y="2445485"/>
                  </a:cubicBezTo>
                  <a:cubicBezTo>
                    <a:pt x="1952404" y="2448768"/>
                    <a:pt x="1914463" y="2449469"/>
                    <a:pt x="1876612" y="2451461"/>
                  </a:cubicBezTo>
                  <a:cubicBezTo>
                    <a:pt x="1777004" y="2445485"/>
                    <a:pt x="1677153" y="2442704"/>
                    <a:pt x="1577789" y="2433532"/>
                  </a:cubicBezTo>
                  <a:cubicBezTo>
                    <a:pt x="1489382" y="2425372"/>
                    <a:pt x="1504789" y="2416883"/>
                    <a:pt x="1434353" y="2397673"/>
                  </a:cubicBezTo>
                  <a:cubicBezTo>
                    <a:pt x="1408711" y="2390680"/>
                    <a:pt x="1382103" y="2387425"/>
                    <a:pt x="1356659" y="2379744"/>
                  </a:cubicBezTo>
                  <a:cubicBezTo>
                    <a:pt x="1276445" y="2355529"/>
                    <a:pt x="1198887" y="2322372"/>
                    <a:pt x="1117600" y="2302050"/>
                  </a:cubicBezTo>
                  <a:lnTo>
                    <a:pt x="998071" y="2272167"/>
                  </a:lnTo>
                  <a:cubicBezTo>
                    <a:pt x="970306" y="2265634"/>
                    <a:pt x="942011" y="2261396"/>
                    <a:pt x="914400" y="2254238"/>
                  </a:cubicBezTo>
                  <a:cubicBezTo>
                    <a:pt x="888171" y="2247438"/>
                    <a:pt x="862718" y="2237919"/>
                    <a:pt x="836706" y="2230332"/>
                  </a:cubicBezTo>
                  <a:cubicBezTo>
                    <a:pt x="826769" y="2227434"/>
                    <a:pt x="754816" y="2209409"/>
                    <a:pt x="735106" y="2200450"/>
                  </a:cubicBezTo>
                  <a:cubicBezTo>
                    <a:pt x="724531" y="2195643"/>
                    <a:pt x="715422" y="2188082"/>
                    <a:pt x="705224" y="2182520"/>
                  </a:cubicBezTo>
                  <a:cubicBezTo>
                    <a:pt x="693492" y="2176121"/>
                    <a:pt x="681475" y="2170242"/>
                    <a:pt x="669365" y="2164591"/>
                  </a:cubicBezTo>
                  <a:cubicBezTo>
                    <a:pt x="651585" y="2156294"/>
                    <a:pt x="632802" y="2150080"/>
                    <a:pt x="615577" y="2140685"/>
                  </a:cubicBezTo>
                  <a:cubicBezTo>
                    <a:pt x="588881" y="2126124"/>
                    <a:pt x="564657" y="2107290"/>
                    <a:pt x="537883" y="2092873"/>
                  </a:cubicBezTo>
                  <a:cubicBezTo>
                    <a:pt x="486895" y="2065418"/>
                    <a:pt x="430679" y="2047301"/>
                    <a:pt x="382495" y="2015179"/>
                  </a:cubicBezTo>
                  <a:cubicBezTo>
                    <a:pt x="253839" y="1929409"/>
                    <a:pt x="404709" y="2031879"/>
                    <a:pt x="274918" y="1937485"/>
                  </a:cubicBezTo>
                  <a:cubicBezTo>
                    <a:pt x="249444" y="1918958"/>
                    <a:pt x="220581" y="1904830"/>
                    <a:pt x="197224" y="1883697"/>
                  </a:cubicBezTo>
                  <a:cubicBezTo>
                    <a:pt x="174870" y="1863472"/>
                    <a:pt x="147643" y="1823676"/>
                    <a:pt x="131483" y="1794050"/>
                  </a:cubicBezTo>
                  <a:cubicBezTo>
                    <a:pt x="125084" y="1782318"/>
                    <a:pt x="119530" y="1770144"/>
                    <a:pt x="113553" y="1758191"/>
                  </a:cubicBezTo>
                  <a:cubicBezTo>
                    <a:pt x="109569" y="1740262"/>
                    <a:pt x="106054" y="1722221"/>
                    <a:pt x="101600" y="1704403"/>
                  </a:cubicBezTo>
                  <a:cubicBezTo>
                    <a:pt x="93889" y="1673558"/>
                    <a:pt x="87544" y="1656254"/>
                    <a:pt x="77695" y="1626709"/>
                  </a:cubicBezTo>
                  <a:cubicBezTo>
                    <a:pt x="56921" y="1418991"/>
                    <a:pt x="91767" y="1738289"/>
                    <a:pt x="53789" y="1495226"/>
                  </a:cubicBezTo>
                  <a:cubicBezTo>
                    <a:pt x="47608" y="1455664"/>
                    <a:pt x="47499" y="1415336"/>
                    <a:pt x="41836" y="1375697"/>
                  </a:cubicBezTo>
                  <a:cubicBezTo>
                    <a:pt x="34005" y="1320883"/>
                    <a:pt x="17404" y="1262632"/>
                    <a:pt x="5977" y="1208356"/>
                  </a:cubicBezTo>
                  <a:cubicBezTo>
                    <a:pt x="3481" y="1196498"/>
                    <a:pt x="1992" y="1184450"/>
                    <a:pt x="0" y="1172497"/>
                  </a:cubicBezTo>
                  <a:cubicBezTo>
                    <a:pt x="5977" y="1037030"/>
                    <a:pt x="9028" y="901403"/>
                    <a:pt x="17930" y="766097"/>
                  </a:cubicBezTo>
                  <a:cubicBezTo>
                    <a:pt x="19008" y="749705"/>
                    <a:pt x="25561" y="734134"/>
                    <a:pt x="29883" y="718285"/>
                  </a:cubicBezTo>
                  <a:cubicBezTo>
                    <a:pt x="62506" y="598669"/>
                    <a:pt x="40882" y="671025"/>
                    <a:pt x="65742" y="604732"/>
                  </a:cubicBezTo>
                  <a:cubicBezTo>
                    <a:pt x="67954" y="598834"/>
                    <a:pt x="68544" y="592244"/>
                    <a:pt x="71718" y="586803"/>
                  </a:cubicBezTo>
                  <a:cubicBezTo>
                    <a:pt x="82576" y="568190"/>
                    <a:pt x="107577" y="533014"/>
                    <a:pt x="107577" y="533014"/>
                  </a:cubicBezTo>
                  <a:cubicBezTo>
                    <a:pt x="109569" y="525046"/>
                    <a:pt x="109880" y="516455"/>
                    <a:pt x="113553" y="509109"/>
                  </a:cubicBezTo>
                  <a:cubicBezTo>
                    <a:pt x="119978" y="496260"/>
                    <a:pt x="129490" y="485203"/>
                    <a:pt x="137459" y="473250"/>
                  </a:cubicBezTo>
                  <a:cubicBezTo>
                    <a:pt x="141443" y="467273"/>
                    <a:pt x="147140" y="462134"/>
                    <a:pt x="149412" y="455320"/>
                  </a:cubicBezTo>
                  <a:cubicBezTo>
                    <a:pt x="159111" y="426226"/>
                    <a:pt x="150705" y="445143"/>
                    <a:pt x="173318" y="413485"/>
                  </a:cubicBezTo>
                  <a:cubicBezTo>
                    <a:pt x="183339" y="399456"/>
                    <a:pt x="187983" y="387771"/>
                    <a:pt x="203200" y="377626"/>
                  </a:cubicBezTo>
                  <a:cubicBezTo>
                    <a:pt x="208442" y="374131"/>
                    <a:pt x="215153" y="373642"/>
                    <a:pt x="221130" y="371650"/>
                  </a:cubicBezTo>
                  <a:cubicBezTo>
                    <a:pt x="239059" y="357705"/>
                    <a:pt x="256019" y="342413"/>
                    <a:pt x="274918" y="329814"/>
                  </a:cubicBezTo>
                  <a:cubicBezTo>
                    <a:pt x="280895" y="325830"/>
                    <a:pt x="286542" y="321301"/>
                    <a:pt x="292848" y="317861"/>
                  </a:cubicBezTo>
                  <a:cubicBezTo>
                    <a:pt x="308490" y="309329"/>
                    <a:pt x="328060" y="306555"/>
                    <a:pt x="340659" y="293956"/>
                  </a:cubicBezTo>
                  <a:cubicBezTo>
                    <a:pt x="388795" y="245820"/>
                    <a:pt x="364856" y="260940"/>
                    <a:pt x="406400" y="240167"/>
                  </a:cubicBezTo>
                  <a:cubicBezTo>
                    <a:pt x="417643" y="225176"/>
                    <a:pt x="440879" y="195117"/>
                    <a:pt x="448236" y="180403"/>
                  </a:cubicBezTo>
                  <a:cubicBezTo>
                    <a:pt x="457704" y="161468"/>
                    <a:pt x="462603" y="148106"/>
                    <a:pt x="478118" y="132591"/>
                  </a:cubicBezTo>
                  <a:cubicBezTo>
                    <a:pt x="483197" y="127512"/>
                    <a:pt x="490203" y="124813"/>
                    <a:pt x="496048" y="120638"/>
                  </a:cubicBezTo>
                  <a:cubicBezTo>
                    <a:pt x="561317" y="74018"/>
                    <a:pt x="469890" y="134901"/>
                    <a:pt x="555812" y="84779"/>
                  </a:cubicBezTo>
                  <a:cubicBezTo>
                    <a:pt x="568221" y="77540"/>
                    <a:pt x="577734" y="64357"/>
                    <a:pt x="591671" y="60873"/>
                  </a:cubicBezTo>
                  <a:lnTo>
                    <a:pt x="639483" y="48920"/>
                  </a:lnTo>
                  <a:cubicBezTo>
                    <a:pt x="660571" y="43648"/>
                    <a:pt x="676788" y="38920"/>
                    <a:pt x="699248" y="36967"/>
                  </a:cubicBezTo>
                  <a:cubicBezTo>
                    <a:pt x="733046" y="34028"/>
                    <a:pt x="766981" y="32983"/>
                    <a:pt x="800848" y="30991"/>
                  </a:cubicBezTo>
                  <a:cubicBezTo>
                    <a:pt x="806824" y="28999"/>
                    <a:pt x="812600" y="26249"/>
                    <a:pt x="818777" y="25014"/>
                  </a:cubicBezTo>
                  <a:cubicBezTo>
                    <a:pt x="832590" y="22251"/>
                    <a:pt x="846689" y="21180"/>
                    <a:pt x="860612" y="19038"/>
                  </a:cubicBezTo>
                  <a:cubicBezTo>
                    <a:pt x="872589" y="17195"/>
                    <a:pt x="884588" y="15438"/>
                    <a:pt x="896471" y="13061"/>
                  </a:cubicBezTo>
                  <a:cubicBezTo>
                    <a:pt x="915235" y="9308"/>
                    <a:pt x="921215" y="6806"/>
                    <a:pt x="938306" y="1109"/>
                  </a:cubicBezTo>
                  <a:cubicBezTo>
                    <a:pt x="956236" y="3101"/>
                    <a:pt x="979339" y="-5671"/>
                    <a:pt x="992095" y="7085"/>
                  </a:cubicBezTo>
                  <a:cubicBezTo>
                    <a:pt x="1012110" y="27100"/>
                    <a:pt x="999115" y="57740"/>
                    <a:pt x="992095" y="78803"/>
                  </a:cubicBezTo>
                  <a:cubicBezTo>
                    <a:pt x="994087" y="84779"/>
                    <a:pt x="993232" y="92699"/>
                    <a:pt x="998071" y="96732"/>
                  </a:cubicBezTo>
                  <a:cubicBezTo>
                    <a:pt x="1006312" y="103600"/>
                    <a:pt x="1018358" y="103887"/>
                    <a:pt x="1027953" y="108685"/>
                  </a:cubicBezTo>
                  <a:cubicBezTo>
                    <a:pt x="1034378" y="111897"/>
                    <a:pt x="1039906" y="116654"/>
                    <a:pt x="1045883" y="120638"/>
                  </a:cubicBezTo>
                  <a:cubicBezTo>
                    <a:pt x="1060107" y="163311"/>
                    <a:pt x="1050847" y="146014"/>
                    <a:pt x="1069789" y="174426"/>
                  </a:cubicBezTo>
                  <a:cubicBezTo>
                    <a:pt x="1091579" y="239803"/>
                    <a:pt x="1056830" y="140787"/>
                    <a:pt x="1087718" y="210285"/>
                  </a:cubicBezTo>
                  <a:cubicBezTo>
                    <a:pt x="1092835" y="221799"/>
                    <a:pt x="1095687" y="234191"/>
                    <a:pt x="1099671" y="246144"/>
                  </a:cubicBezTo>
                  <a:cubicBezTo>
                    <a:pt x="1099675" y="246157"/>
                    <a:pt x="1111621" y="281990"/>
                    <a:pt x="1111624" y="282003"/>
                  </a:cubicBezTo>
                  <a:lnTo>
                    <a:pt x="1117600" y="311885"/>
                  </a:lnTo>
                  <a:cubicBezTo>
                    <a:pt x="1127137" y="435859"/>
                    <a:pt x="1114618" y="355236"/>
                    <a:pt x="1129553" y="407509"/>
                  </a:cubicBezTo>
                  <a:cubicBezTo>
                    <a:pt x="1131809" y="415407"/>
                    <a:pt x="1130974" y="424580"/>
                    <a:pt x="1135530" y="431414"/>
                  </a:cubicBezTo>
                  <a:cubicBezTo>
                    <a:pt x="1139514" y="437390"/>
                    <a:pt x="1147483" y="439383"/>
                    <a:pt x="1153459" y="443367"/>
                  </a:cubicBezTo>
                  <a:cubicBezTo>
                    <a:pt x="1196132" y="429143"/>
                    <a:pt x="1178834" y="438403"/>
                    <a:pt x="1207248" y="419461"/>
                  </a:cubicBezTo>
                  <a:cubicBezTo>
                    <a:pt x="1300879" y="421453"/>
                    <a:pt x="1394489" y="425438"/>
                    <a:pt x="1488142" y="425438"/>
                  </a:cubicBezTo>
                  <a:cubicBezTo>
                    <a:pt x="1510146" y="425438"/>
                    <a:pt x="1533943" y="428766"/>
                    <a:pt x="1553883" y="419461"/>
                  </a:cubicBezTo>
                  <a:cubicBezTo>
                    <a:pt x="1566901" y="413386"/>
                    <a:pt x="1567631" y="393761"/>
                    <a:pt x="1577789" y="383603"/>
                  </a:cubicBezTo>
                  <a:lnTo>
                    <a:pt x="1595718" y="365673"/>
                  </a:lnTo>
                  <a:cubicBezTo>
                    <a:pt x="1598958" y="349475"/>
                    <a:pt x="1598992" y="329586"/>
                    <a:pt x="1613648" y="317861"/>
                  </a:cubicBezTo>
                  <a:cubicBezTo>
                    <a:pt x="1618567" y="313926"/>
                    <a:pt x="1625601" y="313877"/>
                    <a:pt x="1631577" y="311885"/>
                  </a:cubicBezTo>
                  <a:cubicBezTo>
                    <a:pt x="1649757" y="299765"/>
                    <a:pt x="1679238" y="279039"/>
                    <a:pt x="1697318" y="276026"/>
                  </a:cubicBezTo>
                  <a:lnTo>
                    <a:pt x="1733177" y="270050"/>
                  </a:lnTo>
                  <a:cubicBezTo>
                    <a:pt x="1739153" y="266066"/>
                    <a:pt x="1744114" y="259742"/>
                    <a:pt x="1751106" y="258097"/>
                  </a:cubicBezTo>
                  <a:cubicBezTo>
                    <a:pt x="1778531" y="251644"/>
                    <a:pt x="1834777" y="246144"/>
                    <a:pt x="1834777" y="246144"/>
                  </a:cubicBezTo>
                  <a:lnTo>
                    <a:pt x="1876612" y="234191"/>
                  </a:lnTo>
                  <a:cubicBezTo>
                    <a:pt x="1882646" y="232381"/>
                    <a:pt x="1888392" y="229581"/>
                    <a:pt x="1894542" y="228214"/>
                  </a:cubicBezTo>
                  <a:cubicBezTo>
                    <a:pt x="1906371" y="225585"/>
                    <a:pt x="1918447" y="224230"/>
                    <a:pt x="1930400" y="222238"/>
                  </a:cubicBezTo>
                  <a:cubicBezTo>
                    <a:pt x="1964267" y="226222"/>
                    <a:pt x="1997991" y="231703"/>
                    <a:pt x="2032000" y="234191"/>
                  </a:cubicBezTo>
                  <a:cubicBezTo>
                    <a:pt x="2079726" y="237683"/>
                    <a:pt x="2127645" y="237716"/>
                    <a:pt x="2175436" y="240167"/>
                  </a:cubicBezTo>
                  <a:cubicBezTo>
                    <a:pt x="2205345" y="241701"/>
                    <a:pt x="2235201" y="244152"/>
                    <a:pt x="2265083" y="246144"/>
                  </a:cubicBezTo>
                  <a:cubicBezTo>
                    <a:pt x="2453404" y="289602"/>
                    <a:pt x="2224272" y="239293"/>
                    <a:pt x="2432424" y="276026"/>
                  </a:cubicBezTo>
                  <a:cubicBezTo>
                    <a:pt x="2514852" y="290572"/>
                    <a:pt x="2626266" y="323168"/>
                    <a:pt x="2707342" y="323838"/>
                  </a:cubicBezTo>
                  <a:lnTo>
                    <a:pt x="3430495" y="329814"/>
                  </a:lnTo>
                  <a:cubicBezTo>
                    <a:pt x="3436471" y="331806"/>
                    <a:pt x="3442667" y="333232"/>
                    <a:pt x="3448424" y="335791"/>
                  </a:cubicBezTo>
                  <a:cubicBezTo>
                    <a:pt x="3496936" y="357352"/>
                    <a:pt x="3469421" y="349692"/>
                    <a:pt x="3514165" y="365673"/>
                  </a:cubicBezTo>
                  <a:cubicBezTo>
                    <a:pt x="3579429" y="388982"/>
                    <a:pt x="3550456" y="371939"/>
                    <a:pt x="3585883" y="395556"/>
                  </a:cubicBezTo>
                  <a:cubicBezTo>
                    <a:pt x="3603640" y="448829"/>
                    <a:pt x="3579906" y="368715"/>
                    <a:pt x="3579906" y="497156"/>
                  </a:cubicBezTo>
                  <a:lnTo>
                    <a:pt x="3585883" y="57485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56000" y="1524000"/>
            <a:ext cx="5080000" cy="4004235"/>
            <a:chOff x="3556000" y="1524000"/>
            <a:chExt cx="5080000" cy="4004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1524000"/>
              <a:ext cx="5080000" cy="3810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4225366" y="2761129"/>
              <a:ext cx="3561975" cy="2767106"/>
            </a:xfrm>
            <a:custGeom>
              <a:avLst/>
              <a:gdLst>
                <a:gd name="connsiteX0" fmla="*/ 3065929 w 3539339"/>
                <a:gd name="connsiteY0" fmla="*/ 1565836 h 2767106"/>
                <a:gd name="connsiteX1" fmla="*/ 3053976 w 3539339"/>
                <a:gd name="connsiteY1" fmla="*/ 1535953 h 2767106"/>
                <a:gd name="connsiteX2" fmla="*/ 3036047 w 3539339"/>
                <a:gd name="connsiteY2" fmla="*/ 1529977 h 2767106"/>
                <a:gd name="connsiteX3" fmla="*/ 3018117 w 3539339"/>
                <a:gd name="connsiteY3" fmla="*/ 1518024 h 2767106"/>
                <a:gd name="connsiteX4" fmla="*/ 3012141 w 3539339"/>
                <a:gd name="connsiteY4" fmla="*/ 1488142 h 2767106"/>
                <a:gd name="connsiteX5" fmla="*/ 3006164 w 3539339"/>
                <a:gd name="connsiteY5" fmla="*/ 1470212 h 2767106"/>
                <a:gd name="connsiteX6" fmla="*/ 2970306 w 3539339"/>
                <a:gd name="connsiteY6" fmla="*/ 1458259 h 2767106"/>
                <a:gd name="connsiteX7" fmla="*/ 2791011 w 3539339"/>
                <a:gd name="connsiteY7" fmla="*/ 1434353 h 2767106"/>
                <a:gd name="connsiteX8" fmla="*/ 2755153 w 3539339"/>
                <a:gd name="connsiteY8" fmla="*/ 1410447 h 2767106"/>
                <a:gd name="connsiteX9" fmla="*/ 2737223 w 3539339"/>
                <a:gd name="connsiteY9" fmla="*/ 1404471 h 2767106"/>
                <a:gd name="connsiteX10" fmla="*/ 2719294 w 3539339"/>
                <a:gd name="connsiteY10" fmla="*/ 1392518 h 2767106"/>
                <a:gd name="connsiteX11" fmla="*/ 2689411 w 3539339"/>
                <a:gd name="connsiteY11" fmla="*/ 1386542 h 2767106"/>
                <a:gd name="connsiteX12" fmla="*/ 2671482 w 3539339"/>
                <a:gd name="connsiteY12" fmla="*/ 1380565 h 2767106"/>
                <a:gd name="connsiteX13" fmla="*/ 2647576 w 3539339"/>
                <a:gd name="connsiteY13" fmla="*/ 1374589 h 2767106"/>
                <a:gd name="connsiteX14" fmla="*/ 2611717 w 3539339"/>
                <a:gd name="connsiteY14" fmla="*/ 1362636 h 2767106"/>
                <a:gd name="connsiteX15" fmla="*/ 2599764 w 3539339"/>
                <a:gd name="connsiteY15" fmla="*/ 1344706 h 2767106"/>
                <a:gd name="connsiteX16" fmla="*/ 2593788 w 3539339"/>
                <a:gd name="connsiteY16" fmla="*/ 1302871 h 2767106"/>
                <a:gd name="connsiteX17" fmla="*/ 2587811 w 3539339"/>
                <a:gd name="connsiteY17" fmla="*/ 1272989 h 2767106"/>
                <a:gd name="connsiteX18" fmla="*/ 2599764 w 3539339"/>
                <a:gd name="connsiteY18" fmla="*/ 1051859 h 2767106"/>
                <a:gd name="connsiteX19" fmla="*/ 2605741 w 3539339"/>
                <a:gd name="connsiteY19" fmla="*/ 1033930 h 2767106"/>
                <a:gd name="connsiteX20" fmla="*/ 2599764 w 3539339"/>
                <a:gd name="connsiteY20" fmla="*/ 956236 h 2767106"/>
                <a:gd name="connsiteX21" fmla="*/ 2605741 w 3539339"/>
                <a:gd name="connsiteY21" fmla="*/ 938306 h 2767106"/>
                <a:gd name="connsiteX22" fmla="*/ 2623670 w 3539339"/>
                <a:gd name="connsiteY22" fmla="*/ 932330 h 2767106"/>
                <a:gd name="connsiteX23" fmla="*/ 2641600 w 3539339"/>
                <a:gd name="connsiteY23" fmla="*/ 914400 h 2767106"/>
                <a:gd name="connsiteX24" fmla="*/ 2683435 w 3539339"/>
                <a:gd name="connsiteY24" fmla="*/ 902447 h 2767106"/>
                <a:gd name="connsiteX25" fmla="*/ 2701364 w 3539339"/>
                <a:gd name="connsiteY25" fmla="*/ 896471 h 2767106"/>
                <a:gd name="connsiteX26" fmla="*/ 2731247 w 3539339"/>
                <a:gd name="connsiteY26" fmla="*/ 890495 h 2767106"/>
                <a:gd name="connsiteX27" fmla="*/ 2767106 w 3539339"/>
                <a:gd name="connsiteY27" fmla="*/ 878542 h 2767106"/>
                <a:gd name="connsiteX28" fmla="*/ 2802964 w 3539339"/>
                <a:gd name="connsiteY28" fmla="*/ 866589 h 2767106"/>
                <a:gd name="connsiteX29" fmla="*/ 2856753 w 3539339"/>
                <a:gd name="connsiteY29" fmla="*/ 848659 h 2767106"/>
                <a:gd name="connsiteX30" fmla="*/ 2874682 w 3539339"/>
                <a:gd name="connsiteY30" fmla="*/ 842683 h 2767106"/>
                <a:gd name="connsiteX31" fmla="*/ 2892611 w 3539339"/>
                <a:gd name="connsiteY31" fmla="*/ 836706 h 2767106"/>
                <a:gd name="connsiteX32" fmla="*/ 2952376 w 3539339"/>
                <a:gd name="connsiteY32" fmla="*/ 842683 h 2767106"/>
                <a:gd name="connsiteX33" fmla="*/ 2970306 w 3539339"/>
                <a:gd name="connsiteY33" fmla="*/ 848659 h 2767106"/>
                <a:gd name="connsiteX34" fmla="*/ 3006164 w 3539339"/>
                <a:gd name="connsiteY34" fmla="*/ 854636 h 2767106"/>
                <a:gd name="connsiteX35" fmla="*/ 3030070 w 3539339"/>
                <a:gd name="connsiteY35" fmla="*/ 860612 h 2767106"/>
                <a:gd name="connsiteX36" fmla="*/ 3059953 w 3539339"/>
                <a:gd name="connsiteY36" fmla="*/ 854636 h 2767106"/>
                <a:gd name="connsiteX37" fmla="*/ 3071906 w 3539339"/>
                <a:gd name="connsiteY37" fmla="*/ 830730 h 2767106"/>
                <a:gd name="connsiteX38" fmla="*/ 3077882 w 3539339"/>
                <a:gd name="connsiteY38" fmla="*/ 729130 h 2767106"/>
                <a:gd name="connsiteX39" fmla="*/ 3095811 w 3539339"/>
                <a:gd name="connsiteY39" fmla="*/ 717177 h 2767106"/>
                <a:gd name="connsiteX40" fmla="*/ 3101788 w 3539339"/>
                <a:gd name="connsiteY40" fmla="*/ 699247 h 2767106"/>
                <a:gd name="connsiteX41" fmla="*/ 3119717 w 3539339"/>
                <a:gd name="connsiteY41" fmla="*/ 675342 h 2767106"/>
                <a:gd name="connsiteX42" fmla="*/ 3131670 w 3539339"/>
                <a:gd name="connsiteY42" fmla="*/ 657412 h 2767106"/>
                <a:gd name="connsiteX43" fmla="*/ 3107764 w 3539339"/>
                <a:gd name="connsiteY43" fmla="*/ 549836 h 2767106"/>
                <a:gd name="connsiteX44" fmla="*/ 3089835 w 3539339"/>
                <a:gd name="connsiteY44" fmla="*/ 543859 h 2767106"/>
                <a:gd name="connsiteX45" fmla="*/ 3059953 w 3539339"/>
                <a:gd name="connsiteY45" fmla="*/ 519953 h 2767106"/>
                <a:gd name="connsiteX46" fmla="*/ 3042023 w 3539339"/>
                <a:gd name="connsiteY46" fmla="*/ 508000 h 2767106"/>
                <a:gd name="connsiteX47" fmla="*/ 2976282 w 3539339"/>
                <a:gd name="connsiteY47" fmla="*/ 418353 h 2767106"/>
                <a:gd name="connsiteX48" fmla="*/ 2952376 w 3539339"/>
                <a:gd name="connsiteY48" fmla="*/ 400424 h 2767106"/>
                <a:gd name="connsiteX49" fmla="*/ 2868706 w 3539339"/>
                <a:gd name="connsiteY49" fmla="*/ 310777 h 2767106"/>
                <a:gd name="connsiteX50" fmla="*/ 2820894 w 3539339"/>
                <a:gd name="connsiteY50" fmla="*/ 286871 h 2767106"/>
                <a:gd name="connsiteX51" fmla="*/ 2761129 w 3539339"/>
                <a:gd name="connsiteY51" fmla="*/ 262965 h 2767106"/>
                <a:gd name="connsiteX52" fmla="*/ 2665506 w 3539339"/>
                <a:gd name="connsiteY52" fmla="*/ 256989 h 2767106"/>
                <a:gd name="connsiteX53" fmla="*/ 2611717 w 3539339"/>
                <a:gd name="connsiteY53" fmla="*/ 245036 h 2767106"/>
                <a:gd name="connsiteX54" fmla="*/ 2468282 w 3539339"/>
                <a:gd name="connsiteY54" fmla="*/ 233083 h 2767106"/>
                <a:gd name="connsiteX55" fmla="*/ 2067858 w 3539339"/>
                <a:gd name="connsiteY55" fmla="*/ 239059 h 2767106"/>
                <a:gd name="connsiteX56" fmla="*/ 1954306 w 3539339"/>
                <a:gd name="connsiteY56" fmla="*/ 251012 h 2767106"/>
                <a:gd name="connsiteX57" fmla="*/ 1553882 w 3539339"/>
                <a:gd name="connsiteY57" fmla="*/ 262965 h 2767106"/>
                <a:gd name="connsiteX58" fmla="*/ 1512047 w 3539339"/>
                <a:gd name="connsiteY58" fmla="*/ 274918 h 2767106"/>
                <a:gd name="connsiteX59" fmla="*/ 1482164 w 3539339"/>
                <a:gd name="connsiteY59" fmla="*/ 280895 h 2767106"/>
                <a:gd name="connsiteX60" fmla="*/ 1464235 w 3539339"/>
                <a:gd name="connsiteY60" fmla="*/ 292847 h 2767106"/>
                <a:gd name="connsiteX61" fmla="*/ 1374588 w 3539339"/>
                <a:gd name="connsiteY61" fmla="*/ 304800 h 2767106"/>
                <a:gd name="connsiteX62" fmla="*/ 1356658 w 3539339"/>
                <a:gd name="connsiteY62" fmla="*/ 316753 h 2767106"/>
                <a:gd name="connsiteX63" fmla="*/ 1320800 w 3539339"/>
                <a:gd name="connsiteY63" fmla="*/ 328706 h 2767106"/>
                <a:gd name="connsiteX64" fmla="*/ 1302870 w 3539339"/>
                <a:gd name="connsiteY64" fmla="*/ 340659 h 2767106"/>
                <a:gd name="connsiteX65" fmla="*/ 1267011 w 3539339"/>
                <a:gd name="connsiteY65" fmla="*/ 346636 h 2767106"/>
                <a:gd name="connsiteX66" fmla="*/ 1249082 w 3539339"/>
                <a:gd name="connsiteY66" fmla="*/ 352612 h 2767106"/>
                <a:gd name="connsiteX67" fmla="*/ 1183341 w 3539339"/>
                <a:gd name="connsiteY67" fmla="*/ 346636 h 2767106"/>
                <a:gd name="connsiteX68" fmla="*/ 1165411 w 3539339"/>
                <a:gd name="connsiteY68" fmla="*/ 340659 h 2767106"/>
                <a:gd name="connsiteX69" fmla="*/ 1141506 w 3539339"/>
                <a:gd name="connsiteY69" fmla="*/ 334683 h 2767106"/>
                <a:gd name="connsiteX70" fmla="*/ 1105647 w 3539339"/>
                <a:gd name="connsiteY70" fmla="*/ 322730 h 2767106"/>
                <a:gd name="connsiteX71" fmla="*/ 1069788 w 3539339"/>
                <a:gd name="connsiteY71" fmla="*/ 310777 h 2767106"/>
                <a:gd name="connsiteX72" fmla="*/ 1033929 w 3539339"/>
                <a:gd name="connsiteY72" fmla="*/ 292847 h 2767106"/>
                <a:gd name="connsiteX73" fmla="*/ 1010023 w 3539339"/>
                <a:gd name="connsiteY73" fmla="*/ 286871 h 2767106"/>
                <a:gd name="connsiteX74" fmla="*/ 992094 w 3539339"/>
                <a:gd name="connsiteY74" fmla="*/ 274918 h 2767106"/>
                <a:gd name="connsiteX75" fmla="*/ 974164 w 3539339"/>
                <a:gd name="connsiteY75" fmla="*/ 268942 h 2767106"/>
                <a:gd name="connsiteX76" fmla="*/ 938306 w 3539339"/>
                <a:gd name="connsiteY76" fmla="*/ 245036 h 2767106"/>
                <a:gd name="connsiteX77" fmla="*/ 926353 w 3539339"/>
                <a:gd name="connsiteY77" fmla="*/ 227106 h 2767106"/>
                <a:gd name="connsiteX78" fmla="*/ 920376 w 3539339"/>
                <a:gd name="connsiteY78" fmla="*/ 209177 h 2767106"/>
                <a:gd name="connsiteX79" fmla="*/ 908423 w 3539339"/>
                <a:gd name="connsiteY79" fmla="*/ 185271 h 2767106"/>
                <a:gd name="connsiteX80" fmla="*/ 890494 w 3539339"/>
                <a:gd name="connsiteY80" fmla="*/ 143436 h 2767106"/>
                <a:gd name="connsiteX81" fmla="*/ 878541 w 3539339"/>
                <a:gd name="connsiteY81" fmla="*/ 107577 h 2767106"/>
                <a:gd name="connsiteX82" fmla="*/ 866588 w 3539339"/>
                <a:gd name="connsiteY82" fmla="*/ 83671 h 2767106"/>
                <a:gd name="connsiteX83" fmla="*/ 848658 w 3539339"/>
                <a:gd name="connsiteY83" fmla="*/ 47812 h 2767106"/>
                <a:gd name="connsiteX84" fmla="*/ 836706 w 3539339"/>
                <a:gd name="connsiteY84" fmla="*/ 23906 h 2767106"/>
                <a:gd name="connsiteX85" fmla="*/ 800847 w 3539339"/>
                <a:gd name="connsiteY85" fmla="*/ 11953 h 2767106"/>
                <a:gd name="connsiteX86" fmla="*/ 705223 w 3539339"/>
                <a:gd name="connsiteY86" fmla="*/ 0 h 2767106"/>
                <a:gd name="connsiteX87" fmla="*/ 472141 w 3539339"/>
                <a:gd name="connsiteY87" fmla="*/ 5977 h 2767106"/>
                <a:gd name="connsiteX88" fmla="*/ 448235 w 3539339"/>
                <a:gd name="connsiteY88" fmla="*/ 17930 h 2767106"/>
                <a:gd name="connsiteX89" fmla="*/ 394447 w 3539339"/>
                <a:gd name="connsiteY89" fmla="*/ 35859 h 2767106"/>
                <a:gd name="connsiteX90" fmla="*/ 376517 w 3539339"/>
                <a:gd name="connsiteY90" fmla="*/ 53789 h 2767106"/>
                <a:gd name="connsiteX91" fmla="*/ 352611 w 3539339"/>
                <a:gd name="connsiteY91" fmla="*/ 71718 h 2767106"/>
                <a:gd name="connsiteX92" fmla="*/ 340658 w 3539339"/>
                <a:gd name="connsiteY92" fmla="*/ 89647 h 2767106"/>
                <a:gd name="connsiteX93" fmla="*/ 322729 w 3539339"/>
                <a:gd name="connsiteY93" fmla="*/ 101600 h 2767106"/>
                <a:gd name="connsiteX94" fmla="*/ 292847 w 3539339"/>
                <a:gd name="connsiteY94" fmla="*/ 137459 h 2767106"/>
                <a:gd name="connsiteX95" fmla="*/ 262964 w 3539339"/>
                <a:gd name="connsiteY95" fmla="*/ 155389 h 2767106"/>
                <a:gd name="connsiteX96" fmla="*/ 215153 w 3539339"/>
                <a:gd name="connsiteY96" fmla="*/ 197224 h 2767106"/>
                <a:gd name="connsiteX97" fmla="*/ 155388 w 3539339"/>
                <a:gd name="connsiteY97" fmla="*/ 251012 h 2767106"/>
                <a:gd name="connsiteX98" fmla="*/ 89647 w 3539339"/>
                <a:gd name="connsiteY98" fmla="*/ 340659 h 2767106"/>
                <a:gd name="connsiteX99" fmla="*/ 71717 w 3539339"/>
                <a:gd name="connsiteY99" fmla="*/ 382495 h 2767106"/>
                <a:gd name="connsiteX100" fmla="*/ 53788 w 3539339"/>
                <a:gd name="connsiteY100" fmla="*/ 418353 h 2767106"/>
                <a:gd name="connsiteX101" fmla="*/ 35858 w 3539339"/>
                <a:gd name="connsiteY101" fmla="*/ 508000 h 2767106"/>
                <a:gd name="connsiteX102" fmla="*/ 5976 w 3539339"/>
                <a:gd name="connsiteY102" fmla="*/ 723153 h 2767106"/>
                <a:gd name="connsiteX103" fmla="*/ 0 w 3539339"/>
                <a:gd name="connsiteY103" fmla="*/ 1661459 h 2767106"/>
                <a:gd name="connsiteX104" fmla="*/ 5976 w 3539339"/>
                <a:gd name="connsiteY104" fmla="*/ 1822824 h 2767106"/>
                <a:gd name="connsiteX105" fmla="*/ 11953 w 3539339"/>
                <a:gd name="connsiteY105" fmla="*/ 1894542 h 2767106"/>
                <a:gd name="connsiteX106" fmla="*/ 29882 w 3539339"/>
                <a:gd name="connsiteY106" fmla="*/ 1930400 h 2767106"/>
                <a:gd name="connsiteX107" fmla="*/ 95623 w 3539339"/>
                <a:gd name="connsiteY107" fmla="*/ 2032000 h 2767106"/>
                <a:gd name="connsiteX108" fmla="*/ 143435 w 3539339"/>
                <a:gd name="connsiteY108" fmla="*/ 2067859 h 2767106"/>
                <a:gd name="connsiteX109" fmla="*/ 352611 w 3539339"/>
                <a:gd name="connsiteY109" fmla="*/ 2199342 h 2767106"/>
                <a:gd name="connsiteX110" fmla="*/ 645458 w 3539339"/>
                <a:gd name="connsiteY110" fmla="*/ 2300942 h 2767106"/>
                <a:gd name="connsiteX111" fmla="*/ 818776 w 3539339"/>
                <a:gd name="connsiteY111" fmla="*/ 2354730 h 2767106"/>
                <a:gd name="connsiteX112" fmla="*/ 1021976 w 3539339"/>
                <a:gd name="connsiteY112" fmla="*/ 2402542 h 2767106"/>
                <a:gd name="connsiteX113" fmla="*/ 1135529 w 3539339"/>
                <a:gd name="connsiteY113" fmla="*/ 2426447 h 2767106"/>
                <a:gd name="connsiteX114" fmla="*/ 1261035 w 3539339"/>
                <a:gd name="connsiteY114" fmla="*/ 2456330 h 2767106"/>
                <a:gd name="connsiteX115" fmla="*/ 1374588 w 3539339"/>
                <a:gd name="connsiteY115" fmla="*/ 2492189 h 2767106"/>
                <a:gd name="connsiteX116" fmla="*/ 1524000 w 3539339"/>
                <a:gd name="connsiteY116" fmla="*/ 2534024 h 2767106"/>
                <a:gd name="connsiteX117" fmla="*/ 1703294 w 3539339"/>
                <a:gd name="connsiteY117" fmla="*/ 2593789 h 2767106"/>
                <a:gd name="connsiteX118" fmla="*/ 2372658 w 3539339"/>
                <a:gd name="connsiteY118" fmla="*/ 2659530 h 2767106"/>
                <a:gd name="connsiteX119" fmla="*/ 2701364 w 3539339"/>
                <a:gd name="connsiteY119" fmla="*/ 2695389 h 2767106"/>
                <a:gd name="connsiteX120" fmla="*/ 3006164 w 3539339"/>
                <a:gd name="connsiteY120" fmla="*/ 2743200 h 2767106"/>
                <a:gd name="connsiteX121" fmla="*/ 3191435 w 3539339"/>
                <a:gd name="connsiteY121" fmla="*/ 2767106 h 2767106"/>
                <a:gd name="connsiteX122" fmla="*/ 3406588 w 3539339"/>
                <a:gd name="connsiteY122" fmla="*/ 2731247 h 2767106"/>
                <a:gd name="connsiteX123" fmla="*/ 3430494 w 3539339"/>
                <a:gd name="connsiteY123" fmla="*/ 2713318 h 2767106"/>
                <a:gd name="connsiteX124" fmla="*/ 3448423 w 3539339"/>
                <a:gd name="connsiteY124" fmla="*/ 2671483 h 2767106"/>
                <a:gd name="connsiteX125" fmla="*/ 3466353 w 3539339"/>
                <a:gd name="connsiteY125" fmla="*/ 2635624 h 2767106"/>
                <a:gd name="connsiteX126" fmla="*/ 3484282 w 3539339"/>
                <a:gd name="connsiteY126" fmla="*/ 2575859 h 2767106"/>
                <a:gd name="connsiteX127" fmla="*/ 3520141 w 3539339"/>
                <a:gd name="connsiteY127" fmla="*/ 2498165 h 2767106"/>
                <a:gd name="connsiteX128" fmla="*/ 3538070 w 3539339"/>
                <a:gd name="connsiteY128" fmla="*/ 2408518 h 2767106"/>
                <a:gd name="connsiteX129" fmla="*/ 3532094 w 3539339"/>
                <a:gd name="connsiteY129" fmla="*/ 2277036 h 2767106"/>
                <a:gd name="connsiteX130" fmla="*/ 3496235 w 3539339"/>
                <a:gd name="connsiteY130" fmla="*/ 2181412 h 2767106"/>
                <a:gd name="connsiteX131" fmla="*/ 3490258 w 3539339"/>
                <a:gd name="connsiteY131" fmla="*/ 2157506 h 2767106"/>
                <a:gd name="connsiteX132" fmla="*/ 3466353 w 3539339"/>
                <a:gd name="connsiteY132" fmla="*/ 2127624 h 2767106"/>
                <a:gd name="connsiteX133" fmla="*/ 3430494 w 3539339"/>
                <a:gd name="connsiteY133" fmla="*/ 2073836 h 2767106"/>
                <a:gd name="connsiteX134" fmla="*/ 3352800 w 3539339"/>
                <a:gd name="connsiteY134" fmla="*/ 2008095 h 2767106"/>
                <a:gd name="connsiteX135" fmla="*/ 3316941 w 3539339"/>
                <a:gd name="connsiteY135" fmla="*/ 1972236 h 2767106"/>
                <a:gd name="connsiteX136" fmla="*/ 3263153 w 3539339"/>
                <a:gd name="connsiteY136" fmla="*/ 1894542 h 2767106"/>
                <a:gd name="connsiteX137" fmla="*/ 3245223 w 3539339"/>
                <a:gd name="connsiteY137" fmla="*/ 1876612 h 2767106"/>
                <a:gd name="connsiteX138" fmla="*/ 3239247 w 3539339"/>
                <a:gd name="connsiteY138" fmla="*/ 1858683 h 2767106"/>
                <a:gd name="connsiteX139" fmla="*/ 3227294 w 3539339"/>
                <a:gd name="connsiteY139" fmla="*/ 1804895 h 2767106"/>
                <a:gd name="connsiteX140" fmla="*/ 3209364 w 3539339"/>
                <a:gd name="connsiteY140" fmla="*/ 1786965 h 2767106"/>
                <a:gd name="connsiteX141" fmla="*/ 3197411 w 3539339"/>
                <a:gd name="connsiteY141" fmla="*/ 1769036 h 2767106"/>
                <a:gd name="connsiteX142" fmla="*/ 3185458 w 3539339"/>
                <a:gd name="connsiteY142" fmla="*/ 1739153 h 2767106"/>
                <a:gd name="connsiteX143" fmla="*/ 3173506 w 3539339"/>
                <a:gd name="connsiteY143" fmla="*/ 1703295 h 2767106"/>
                <a:gd name="connsiteX144" fmla="*/ 3155576 w 3539339"/>
                <a:gd name="connsiteY144" fmla="*/ 1685365 h 2767106"/>
                <a:gd name="connsiteX145" fmla="*/ 3149600 w 3539339"/>
                <a:gd name="connsiteY145" fmla="*/ 1655483 h 2767106"/>
                <a:gd name="connsiteX146" fmla="*/ 3125694 w 3539339"/>
                <a:gd name="connsiteY146" fmla="*/ 1619624 h 2767106"/>
                <a:gd name="connsiteX147" fmla="*/ 3065929 w 3539339"/>
                <a:gd name="connsiteY147" fmla="*/ 1565836 h 276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539339" h="2767106">
                  <a:moveTo>
                    <a:pt x="3065929" y="1565836"/>
                  </a:moveTo>
                  <a:cubicBezTo>
                    <a:pt x="3053976" y="1551891"/>
                    <a:pt x="3060844" y="1544195"/>
                    <a:pt x="3053976" y="1535953"/>
                  </a:cubicBezTo>
                  <a:cubicBezTo>
                    <a:pt x="3049943" y="1531114"/>
                    <a:pt x="3041682" y="1532794"/>
                    <a:pt x="3036047" y="1529977"/>
                  </a:cubicBezTo>
                  <a:cubicBezTo>
                    <a:pt x="3029622" y="1526765"/>
                    <a:pt x="3024094" y="1522008"/>
                    <a:pt x="3018117" y="1518024"/>
                  </a:cubicBezTo>
                  <a:cubicBezTo>
                    <a:pt x="3016125" y="1508063"/>
                    <a:pt x="3014605" y="1497997"/>
                    <a:pt x="3012141" y="1488142"/>
                  </a:cubicBezTo>
                  <a:cubicBezTo>
                    <a:pt x="3010613" y="1482030"/>
                    <a:pt x="3011290" y="1473874"/>
                    <a:pt x="3006164" y="1470212"/>
                  </a:cubicBezTo>
                  <a:cubicBezTo>
                    <a:pt x="2995912" y="1462889"/>
                    <a:pt x="2970306" y="1458259"/>
                    <a:pt x="2970306" y="1458259"/>
                  </a:cubicBezTo>
                  <a:cubicBezTo>
                    <a:pt x="2945304" y="1383263"/>
                    <a:pt x="2977439" y="1460986"/>
                    <a:pt x="2791011" y="1434353"/>
                  </a:cubicBezTo>
                  <a:cubicBezTo>
                    <a:pt x="2776790" y="1432321"/>
                    <a:pt x="2768781" y="1414989"/>
                    <a:pt x="2755153" y="1410447"/>
                  </a:cubicBezTo>
                  <a:lnTo>
                    <a:pt x="2737223" y="1404471"/>
                  </a:lnTo>
                  <a:cubicBezTo>
                    <a:pt x="2731247" y="1400487"/>
                    <a:pt x="2726019" y="1395040"/>
                    <a:pt x="2719294" y="1392518"/>
                  </a:cubicBezTo>
                  <a:cubicBezTo>
                    <a:pt x="2709783" y="1388951"/>
                    <a:pt x="2699266" y="1389006"/>
                    <a:pt x="2689411" y="1386542"/>
                  </a:cubicBezTo>
                  <a:cubicBezTo>
                    <a:pt x="2683299" y="1385014"/>
                    <a:pt x="2677539" y="1382296"/>
                    <a:pt x="2671482" y="1380565"/>
                  </a:cubicBezTo>
                  <a:cubicBezTo>
                    <a:pt x="2663584" y="1378308"/>
                    <a:pt x="2655443" y="1376949"/>
                    <a:pt x="2647576" y="1374589"/>
                  </a:cubicBezTo>
                  <a:cubicBezTo>
                    <a:pt x="2635508" y="1370969"/>
                    <a:pt x="2611717" y="1362636"/>
                    <a:pt x="2611717" y="1362636"/>
                  </a:cubicBezTo>
                  <a:cubicBezTo>
                    <a:pt x="2607733" y="1356659"/>
                    <a:pt x="2601828" y="1351586"/>
                    <a:pt x="2599764" y="1344706"/>
                  </a:cubicBezTo>
                  <a:cubicBezTo>
                    <a:pt x="2595716" y="1331213"/>
                    <a:pt x="2596104" y="1316766"/>
                    <a:pt x="2593788" y="1302871"/>
                  </a:cubicBezTo>
                  <a:cubicBezTo>
                    <a:pt x="2592118" y="1292851"/>
                    <a:pt x="2589803" y="1282950"/>
                    <a:pt x="2587811" y="1272989"/>
                  </a:cubicBezTo>
                  <a:cubicBezTo>
                    <a:pt x="2589354" y="1226698"/>
                    <a:pt x="2586487" y="1118243"/>
                    <a:pt x="2599764" y="1051859"/>
                  </a:cubicBezTo>
                  <a:cubicBezTo>
                    <a:pt x="2600999" y="1045682"/>
                    <a:pt x="2603749" y="1039906"/>
                    <a:pt x="2605741" y="1033930"/>
                  </a:cubicBezTo>
                  <a:cubicBezTo>
                    <a:pt x="2603749" y="1008032"/>
                    <a:pt x="2599764" y="982211"/>
                    <a:pt x="2599764" y="956236"/>
                  </a:cubicBezTo>
                  <a:cubicBezTo>
                    <a:pt x="2599764" y="949936"/>
                    <a:pt x="2601286" y="942761"/>
                    <a:pt x="2605741" y="938306"/>
                  </a:cubicBezTo>
                  <a:cubicBezTo>
                    <a:pt x="2610195" y="933852"/>
                    <a:pt x="2617694" y="934322"/>
                    <a:pt x="2623670" y="932330"/>
                  </a:cubicBezTo>
                  <a:cubicBezTo>
                    <a:pt x="2629647" y="926353"/>
                    <a:pt x="2634567" y="919088"/>
                    <a:pt x="2641600" y="914400"/>
                  </a:cubicBezTo>
                  <a:cubicBezTo>
                    <a:pt x="2646971" y="910819"/>
                    <a:pt x="2679952" y="903442"/>
                    <a:pt x="2683435" y="902447"/>
                  </a:cubicBezTo>
                  <a:cubicBezTo>
                    <a:pt x="2689492" y="900716"/>
                    <a:pt x="2695252" y="897999"/>
                    <a:pt x="2701364" y="896471"/>
                  </a:cubicBezTo>
                  <a:cubicBezTo>
                    <a:pt x="2711219" y="894007"/>
                    <a:pt x="2721447" y="893168"/>
                    <a:pt x="2731247" y="890495"/>
                  </a:cubicBezTo>
                  <a:cubicBezTo>
                    <a:pt x="2743403" y="887180"/>
                    <a:pt x="2755153" y="882526"/>
                    <a:pt x="2767106" y="878542"/>
                  </a:cubicBezTo>
                  <a:lnTo>
                    <a:pt x="2802964" y="866589"/>
                  </a:lnTo>
                  <a:lnTo>
                    <a:pt x="2856753" y="848659"/>
                  </a:lnTo>
                  <a:lnTo>
                    <a:pt x="2874682" y="842683"/>
                  </a:lnTo>
                  <a:lnTo>
                    <a:pt x="2892611" y="836706"/>
                  </a:lnTo>
                  <a:cubicBezTo>
                    <a:pt x="2912533" y="838698"/>
                    <a:pt x="2932588" y="839639"/>
                    <a:pt x="2952376" y="842683"/>
                  </a:cubicBezTo>
                  <a:cubicBezTo>
                    <a:pt x="2958603" y="843641"/>
                    <a:pt x="2964156" y="847292"/>
                    <a:pt x="2970306" y="848659"/>
                  </a:cubicBezTo>
                  <a:cubicBezTo>
                    <a:pt x="2982135" y="851288"/>
                    <a:pt x="2994282" y="852260"/>
                    <a:pt x="3006164" y="854636"/>
                  </a:cubicBezTo>
                  <a:cubicBezTo>
                    <a:pt x="3014218" y="856247"/>
                    <a:pt x="3022101" y="858620"/>
                    <a:pt x="3030070" y="860612"/>
                  </a:cubicBezTo>
                  <a:cubicBezTo>
                    <a:pt x="3040031" y="858620"/>
                    <a:pt x="3051687" y="860540"/>
                    <a:pt x="3059953" y="854636"/>
                  </a:cubicBezTo>
                  <a:cubicBezTo>
                    <a:pt x="3067203" y="849458"/>
                    <a:pt x="3070646" y="839550"/>
                    <a:pt x="3071906" y="830730"/>
                  </a:cubicBezTo>
                  <a:cubicBezTo>
                    <a:pt x="3076704" y="797146"/>
                    <a:pt x="3070893" y="762328"/>
                    <a:pt x="3077882" y="729130"/>
                  </a:cubicBezTo>
                  <a:cubicBezTo>
                    <a:pt x="3079362" y="722101"/>
                    <a:pt x="3089835" y="721161"/>
                    <a:pt x="3095811" y="717177"/>
                  </a:cubicBezTo>
                  <a:cubicBezTo>
                    <a:pt x="3097803" y="711200"/>
                    <a:pt x="3098662" y="704717"/>
                    <a:pt x="3101788" y="699247"/>
                  </a:cubicBezTo>
                  <a:cubicBezTo>
                    <a:pt x="3106730" y="690599"/>
                    <a:pt x="3113928" y="683447"/>
                    <a:pt x="3119717" y="675342"/>
                  </a:cubicBezTo>
                  <a:cubicBezTo>
                    <a:pt x="3123892" y="669497"/>
                    <a:pt x="3127686" y="663389"/>
                    <a:pt x="3131670" y="657412"/>
                  </a:cubicBezTo>
                  <a:cubicBezTo>
                    <a:pt x="3128683" y="615596"/>
                    <a:pt x="3141153" y="577661"/>
                    <a:pt x="3107764" y="549836"/>
                  </a:cubicBezTo>
                  <a:cubicBezTo>
                    <a:pt x="3102924" y="545803"/>
                    <a:pt x="3095811" y="545851"/>
                    <a:pt x="3089835" y="543859"/>
                  </a:cubicBezTo>
                  <a:cubicBezTo>
                    <a:pt x="3079874" y="535890"/>
                    <a:pt x="3070158" y="527607"/>
                    <a:pt x="3059953" y="519953"/>
                  </a:cubicBezTo>
                  <a:cubicBezTo>
                    <a:pt x="3054207" y="515643"/>
                    <a:pt x="3046589" y="513545"/>
                    <a:pt x="3042023" y="508000"/>
                  </a:cubicBezTo>
                  <a:cubicBezTo>
                    <a:pt x="3018466" y="479395"/>
                    <a:pt x="3000005" y="446820"/>
                    <a:pt x="2976282" y="418353"/>
                  </a:cubicBezTo>
                  <a:cubicBezTo>
                    <a:pt x="2969905" y="410701"/>
                    <a:pt x="2959419" y="407467"/>
                    <a:pt x="2952376" y="400424"/>
                  </a:cubicBezTo>
                  <a:cubicBezTo>
                    <a:pt x="2914895" y="362943"/>
                    <a:pt x="2944470" y="348659"/>
                    <a:pt x="2868706" y="310777"/>
                  </a:cubicBezTo>
                  <a:lnTo>
                    <a:pt x="2820894" y="286871"/>
                  </a:lnTo>
                  <a:cubicBezTo>
                    <a:pt x="2802691" y="277769"/>
                    <a:pt x="2781438" y="265734"/>
                    <a:pt x="2761129" y="262965"/>
                  </a:cubicBezTo>
                  <a:cubicBezTo>
                    <a:pt x="2729485" y="258650"/>
                    <a:pt x="2697380" y="258981"/>
                    <a:pt x="2665506" y="256989"/>
                  </a:cubicBezTo>
                  <a:cubicBezTo>
                    <a:pt x="2647576" y="253005"/>
                    <a:pt x="2629951" y="247246"/>
                    <a:pt x="2611717" y="245036"/>
                  </a:cubicBezTo>
                  <a:cubicBezTo>
                    <a:pt x="2564088" y="239263"/>
                    <a:pt x="2468282" y="233083"/>
                    <a:pt x="2468282" y="233083"/>
                  </a:cubicBezTo>
                  <a:lnTo>
                    <a:pt x="2067858" y="239059"/>
                  </a:lnTo>
                  <a:cubicBezTo>
                    <a:pt x="2039825" y="239778"/>
                    <a:pt x="1984753" y="247206"/>
                    <a:pt x="1954306" y="251012"/>
                  </a:cubicBezTo>
                  <a:cubicBezTo>
                    <a:pt x="1807028" y="287835"/>
                    <a:pt x="1963040" y="250751"/>
                    <a:pt x="1553882" y="262965"/>
                  </a:cubicBezTo>
                  <a:cubicBezTo>
                    <a:pt x="1541193" y="263344"/>
                    <a:pt x="1524479" y="271810"/>
                    <a:pt x="1512047" y="274918"/>
                  </a:cubicBezTo>
                  <a:cubicBezTo>
                    <a:pt x="1502192" y="277382"/>
                    <a:pt x="1492125" y="278903"/>
                    <a:pt x="1482164" y="280895"/>
                  </a:cubicBezTo>
                  <a:cubicBezTo>
                    <a:pt x="1476188" y="284879"/>
                    <a:pt x="1470960" y="290325"/>
                    <a:pt x="1464235" y="292847"/>
                  </a:cubicBezTo>
                  <a:cubicBezTo>
                    <a:pt x="1446225" y="299601"/>
                    <a:pt x="1382367" y="304022"/>
                    <a:pt x="1374588" y="304800"/>
                  </a:cubicBezTo>
                  <a:cubicBezTo>
                    <a:pt x="1368611" y="308784"/>
                    <a:pt x="1363222" y="313836"/>
                    <a:pt x="1356658" y="316753"/>
                  </a:cubicBezTo>
                  <a:cubicBezTo>
                    <a:pt x="1345145" y="321870"/>
                    <a:pt x="1320800" y="328706"/>
                    <a:pt x="1320800" y="328706"/>
                  </a:cubicBezTo>
                  <a:cubicBezTo>
                    <a:pt x="1314823" y="332690"/>
                    <a:pt x="1309684" y="338387"/>
                    <a:pt x="1302870" y="340659"/>
                  </a:cubicBezTo>
                  <a:cubicBezTo>
                    <a:pt x="1291374" y="344491"/>
                    <a:pt x="1278840" y="344007"/>
                    <a:pt x="1267011" y="346636"/>
                  </a:cubicBezTo>
                  <a:cubicBezTo>
                    <a:pt x="1260861" y="348003"/>
                    <a:pt x="1255058" y="350620"/>
                    <a:pt x="1249082" y="352612"/>
                  </a:cubicBezTo>
                  <a:cubicBezTo>
                    <a:pt x="1227168" y="350620"/>
                    <a:pt x="1205124" y="349748"/>
                    <a:pt x="1183341" y="346636"/>
                  </a:cubicBezTo>
                  <a:cubicBezTo>
                    <a:pt x="1177104" y="345745"/>
                    <a:pt x="1171469" y="342390"/>
                    <a:pt x="1165411" y="340659"/>
                  </a:cubicBezTo>
                  <a:cubicBezTo>
                    <a:pt x="1157513" y="338403"/>
                    <a:pt x="1149373" y="337043"/>
                    <a:pt x="1141506" y="334683"/>
                  </a:cubicBezTo>
                  <a:cubicBezTo>
                    <a:pt x="1129438" y="331063"/>
                    <a:pt x="1117600" y="326714"/>
                    <a:pt x="1105647" y="322730"/>
                  </a:cubicBezTo>
                  <a:lnTo>
                    <a:pt x="1069788" y="310777"/>
                  </a:lnTo>
                  <a:cubicBezTo>
                    <a:pt x="994232" y="285592"/>
                    <a:pt x="1115032" y="327605"/>
                    <a:pt x="1033929" y="292847"/>
                  </a:cubicBezTo>
                  <a:cubicBezTo>
                    <a:pt x="1026379" y="289611"/>
                    <a:pt x="1017992" y="288863"/>
                    <a:pt x="1010023" y="286871"/>
                  </a:cubicBezTo>
                  <a:cubicBezTo>
                    <a:pt x="1004047" y="282887"/>
                    <a:pt x="998518" y="278130"/>
                    <a:pt x="992094" y="274918"/>
                  </a:cubicBezTo>
                  <a:cubicBezTo>
                    <a:pt x="986459" y="272101"/>
                    <a:pt x="979671" y="272001"/>
                    <a:pt x="974164" y="268942"/>
                  </a:cubicBezTo>
                  <a:cubicBezTo>
                    <a:pt x="961606" y="261966"/>
                    <a:pt x="938306" y="245036"/>
                    <a:pt x="938306" y="245036"/>
                  </a:cubicBezTo>
                  <a:cubicBezTo>
                    <a:pt x="934322" y="239059"/>
                    <a:pt x="929565" y="233531"/>
                    <a:pt x="926353" y="227106"/>
                  </a:cubicBezTo>
                  <a:cubicBezTo>
                    <a:pt x="923536" y="221471"/>
                    <a:pt x="922858" y="214967"/>
                    <a:pt x="920376" y="209177"/>
                  </a:cubicBezTo>
                  <a:cubicBezTo>
                    <a:pt x="916866" y="200988"/>
                    <a:pt x="912407" y="193240"/>
                    <a:pt x="908423" y="185271"/>
                  </a:cubicBezTo>
                  <a:cubicBezTo>
                    <a:pt x="892615" y="122035"/>
                    <a:pt x="914078" y="196498"/>
                    <a:pt x="890494" y="143436"/>
                  </a:cubicBezTo>
                  <a:cubicBezTo>
                    <a:pt x="885377" y="131922"/>
                    <a:pt x="883220" y="119275"/>
                    <a:pt x="878541" y="107577"/>
                  </a:cubicBezTo>
                  <a:cubicBezTo>
                    <a:pt x="875232" y="99305"/>
                    <a:pt x="870098" y="91860"/>
                    <a:pt x="866588" y="83671"/>
                  </a:cubicBezTo>
                  <a:cubicBezTo>
                    <a:pt x="843103" y="28876"/>
                    <a:pt x="881478" y="105249"/>
                    <a:pt x="848658" y="47812"/>
                  </a:cubicBezTo>
                  <a:cubicBezTo>
                    <a:pt x="844238" y="40077"/>
                    <a:pt x="843833" y="29252"/>
                    <a:pt x="836706" y="23906"/>
                  </a:cubicBezTo>
                  <a:cubicBezTo>
                    <a:pt x="826626" y="16346"/>
                    <a:pt x="813275" y="14024"/>
                    <a:pt x="800847" y="11953"/>
                  </a:cubicBezTo>
                  <a:cubicBezTo>
                    <a:pt x="745239" y="2686"/>
                    <a:pt x="777046" y="7183"/>
                    <a:pt x="705223" y="0"/>
                  </a:cubicBezTo>
                  <a:cubicBezTo>
                    <a:pt x="627529" y="1992"/>
                    <a:pt x="549672" y="568"/>
                    <a:pt x="472141" y="5977"/>
                  </a:cubicBezTo>
                  <a:cubicBezTo>
                    <a:pt x="463253" y="6597"/>
                    <a:pt x="456550" y="14732"/>
                    <a:pt x="448235" y="17930"/>
                  </a:cubicBezTo>
                  <a:cubicBezTo>
                    <a:pt x="430596" y="24714"/>
                    <a:pt x="394447" y="35859"/>
                    <a:pt x="394447" y="35859"/>
                  </a:cubicBezTo>
                  <a:cubicBezTo>
                    <a:pt x="388470" y="41836"/>
                    <a:pt x="382934" y="48288"/>
                    <a:pt x="376517" y="53789"/>
                  </a:cubicBezTo>
                  <a:cubicBezTo>
                    <a:pt x="368954" y="60271"/>
                    <a:pt x="359654" y="64675"/>
                    <a:pt x="352611" y="71718"/>
                  </a:cubicBezTo>
                  <a:cubicBezTo>
                    <a:pt x="347532" y="76797"/>
                    <a:pt x="345737" y="84568"/>
                    <a:pt x="340658" y="89647"/>
                  </a:cubicBezTo>
                  <a:cubicBezTo>
                    <a:pt x="335579" y="94726"/>
                    <a:pt x="327808" y="96521"/>
                    <a:pt x="322729" y="101600"/>
                  </a:cubicBezTo>
                  <a:cubicBezTo>
                    <a:pt x="311727" y="112602"/>
                    <a:pt x="304412" y="127050"/>
                    <a:pt x="292847" y="137459"/>
                  </a:cubicBezTo>
                  <a:cubicBezTo>
                    <a:pt x="284213" y="145230"/>
                    <a:pt x="272630" y="148945"/>
                    <a:pt x="262964" y="155389"/>
                  </a:cubicBezTo>
                  <a:cubicBezTo>
                    <a:pt x="230071" y="177318"/>
                    <a:pt x="246070" y="169399"/>
                    <a:pt x="215153" y="197224"/>
                  </a:cubicBezTo>
                  <a:cubicBezTo>
                    <a:pt x="189627" y="220198"/>
                    <a:pt x="176541" y="226333"/>
                    <a:pt x="155388" y="251012"/>
                  </a:cubicBezTo>
                  <a:cubicBezTo>
                    <a:pt x="133107" y="277006"/>
                    <a:pt x="105773" y="308407"/>
                    <a:pt x="89647" y="340659"/>
                  </a:cubicBezTo>
                  <a:cubicBezTo>
                    <a:pt x="82862" y="354229"/>
                    <a:pt x="78075" y="368719"/>
                    <a:pt x="71717" y="382495"/>
                  </a:cubicBezTo>
                  <a:cubicBezTo>
                    <a:pt x="66117" y="394628"/>
                    <a:pt x="59764" y="406400"/>
                    <a:pt x="53788" y="418353"/>
                  </a:cubicBezTo>
                  <a:cubicBezTo>
                    <a:pt x="47811" y="448235"/>
                    <a:pt x="39939" y="477800"/>
                    <a:pt x="35858" y="508000"/>
                  </a:cubicBezTo>
                  <a:cubicBezTo>
                    <a:pt x="2179" y="757228"/>
                    <a:pt x="45536" y="538548"/>
                    <a:pt x="5976" y="723153"/>
                  </a:cubicBezTo>
                  <a:cubicBezTo>
                    <a:pt x="3984" y="1035922"/>
                    <a:pt x="0" y="1348684"/>
                    <a:pt x="0" y="1661459"/>
                  </a:cubicBezTo>
                  <a:cubicBezTo>
                    <a:pt x="0" y="1715284"/>
                    <a:pt x="3219" y="1769069"/>
                    <a:pt x="5976" y="1822824"/>
                  </a:cubicBezTo>
                  <a:cubicBezTo>
                    <a:pt x="7205" y="1846781"/>
                    <a:pt x="6749" y="1871124"/>
                    <a:pt x="11953" y="1894542"/>
                  </a:cubicBezTo>
                  <a:cubicBezTo>
                    <a:pt x="14852" y="1907587"/>
                    <a:pt x="23330" y="1918753"/>
                    <a:pt x="29882" y="1930400"/>
                  </a:cubicBezTo>
                  <a:cubicBezTo>
                    <a:pt x="37926" y="1944701"/>
                    <a:pt x="79258" y="2015635"/>
                    <a:pt x="95623" y="2032000"/>
                  </a:cubicBezTo>
                  <a:cubicBezTo>
                    <a:pt x="109710" y="2046087"/>
                    <a:pt x="126732" y="2057002"/>
                    <a:pt x="143435" y="2067859"/>
                  </a:cubicBezTo>
                  <a:cubicBezTo>
                    <a:pt x="152468" y="2073731"/>
                    <a:pt x="324674" y="2187702"/>
                    <a:pt x="352611" y="2199342"/>
                  </a:cubicBezTo>
                  <a:cubicBezTo>
                    <a:pt x="570804" y="2290254"/>
                    <a:pt x="419194" y="2233900"/>
                    <a:pt x="645458" y="2300942"/>
                  </a:cubicBezTo>
                  <a:cubicBezTo>
                    <a:pt x="703456" y="2318127"/>
                    <a:pt x="760374" y="2338971"/>
                    <a:pt x="818776" y="2354730"/>
                  </a:cubicBezTo>
                  <a:cubicBezTo>
                    <a:pt x="885956" y="2372858"/>
                    <a:pt x="954111" y="2387176"/>
                    <a:pt x="1021976" y="2402542"/>
                  </a:cubicBezTo>
                  <a:cubicBezTo>
                    <a:pt x="1059702" y="2411084"/>
                    <a:pt x="1098154" y="2416481"/>
                    <a:pt x="1135529" y="2426447"/>
                  </a:cubicBezTo>
                  <a:cubicBezTo>
                    <a:pt x="1269289" y="2462116"/>
                    <a:pt x="1135821" y="2443808"/>
                    <a:pt x="1261035" y="2456330"/>
                  </a:cubicBezTo>
                  <a:cubicBezTo>
                    <a:pt x="1298886" y="2468283"/>
                    <a:pt x="1336521" y="2480942"/>
                    <a:pt x="1374588" y="2492189"/>
                  </a:cubicBezTo>
                  <a:cubicBezTo>
                    <a:pt x="1424188" y="2506843"/>
                    <a:pt x="1474587" y="2518751"/>
                    <a:pt x="1524000" y="2534024"/>
                  </a:cubicBezTo>
                  <a:cubicBezTo>
                    <a:pt x="1584188" y="2552628"/>
                    <a:pt x="1642177" y="2578510"/>
                    <a:pt x="1703294" y="2593789"/>
                  </a:cubicBezTo>
                  <a:cubicBezTo>
                    <a:pt x="1887332" y="2639798"/>
                    <a:pt x="2246102" y="2648445"/>
                    <a:pt x="2372658" y="2659530"/>
                  </a:cubicBezTo>
                  <a:cubicBezTo>
                    <a:pt x="2482456" y="2669147"/>
                    <a:pt x="2592094" y="2680957"/>
                    <a:pt x="2701364" y="2695389"/>
                  </a:cubicBezTo>
                  <a:cubicBezTo>
                    <a:pt x="2803321" y="2708855"/>
                    <a:pt x="2904405" y="2728309"/>
                    <a:pt x="3006164" y="2743200"/>
                  </a:cubicBezTo>
                  <a:cubicBezTo>
                    <a:pt x="3067777" y="2752216"/>
                    <a:pt x="3129678" y="2759137"/>
                    <a:pt x="3191435" y="2767106"/>
                  </a:cubicBezTo>
                  <a:cubicBezTo>
                    <a:pt x="3201712" y="2765780"/>
                    <a:pt x="3350873" y="2762200"/>
                    <a:pt x="3406588" y="2731247"/>
                  </a:cubicBezTo>
                  <a:cubicBezTo>
                    <a:pt x="3415295" y="2726410"/>
                    <a:pt x="3422525" y="2719294"/>
                    <a:pt x="3430494" y="2713318"/>
                  </a:cubicBezTo>
                  <a:cubicBezTo>
                    <a:pt x="3482584" y="2609137"/>
                    <a:pt x="3413241" y="2750641"/>
                    <a:pt x="3448423" y="2671483"/>
                  </a:cubicBezTo>
                  <a:cubicBezTo>
                    <a:pt x="3453851" y="2659271"/>
                    <a:pt x="3461661" y="2648137"/>
                    <a:pt x="3466353" y="2635624"/>
                  </a:cubicBezTo>
                  <a:cubicBezTo>
                    <a:pt x="3473656" y="2616149"/>
                    <a:pt x="3476703" y="2595228"/>
                    <a:pt x="3484282" y="2575859"/>
                  </a:cubicBezTo>
                  <a:cubicBezTo>
                    <a:pt x="3494676" y="2549297"/>
                    <a:pt x="3508188" y="2524063"/>
                    <a:pt x="3520141" y="2498165"/>
                  </a:cubicBezTo>
                  <a:cubicBezTo>
                    <a:pt x="3526117" y="2468283"/>
                    <a:pt x="3536425" y="2438948"/>
                    <a:pt x="3538070" y="2408518"/>
                  </a:cubicBezTo>
                  <a:cubicBezTo>
                    <a:pt x="3540438" y="2364709"/>
                    <a:pt x="3540042" y="2320183"/>
                    <a:pt x="3532094" y="2277036"/>
                  </a:cubicBezTo>
                  <a:cubicBezTo>
                    <a:pt x="3525927" y="2243557"/>
                    <a:pt x="3504492" y="2214438"/>
                    <a:pt x="3496235" y="2181412"/>
                  </a:cubicBezTo>
                  <a:cubicBezTo>
                    <a:pt x="3494243" y="2173443"/>
                    <a:pt x="3494247" y="2164686"/>
                    <a:pt x="3490258" y="2157506"/>
                  </a:cubicBezTo>
                  <a:cubicBezTo>
                    <a:pt x="3484063" y="2146355"/>
                    <a:pt x="3473767" y="2138004"/>
                    <a:pt x="3466353" y="2127624"/>
                  </a:cubicBezTo>
                  <a:cubicBezTo>
                    <a:pt x="3453828" y="2110089"/>
                    <a:pt x="3445731" y="2089073"/>
                    <a:pt x="3430494" y="2073836"/>
                  </a:cubicBezTo>
                  <a:cubicBezTo>
                    <a:pt x="3366275" y="2009617"/>
                    <a:pt x="3397457" y="2022980"/>
                    <a:pt x="3352800" y="2008095"/>
                  </a:cubicBezTo>
                  <a:cubicBezTo>
                    <a:pt x="3340847" y="1996142"/>
                    <a:pt x="3326318" y="1986301"/>
                    <a:pt x="3316941" y="1972236"/>
                  </a:cubicBezTo>
                  <a:cubicBezTo>
                    <a:pt x="3308933" y="1960224"/>
                    <a:pt x="3278584" y="1912544"/>
                    <a:pt x="3263153" y="1894542"/>
                  </a:cubicBezTo>
                  <a:cubicBezTo>
                    <a:pt x="3257652" y="1888125"/>
                    <a:pt x="3251200" y="1882589"/>
                    <a:pt x="3245223" y="1876612"/>
                  </a:cubicBezTo>
                  <a:cubicBezTo>
                    <a:pt x="3243231" y="1870636"/>
                    <a:pt x="3240775" y="1864794"/>
                    <a:pt x="3239247" y="1858683"/>
                  </a:cubicBezTo>
                  <a:cubicBezTo>
                    <a:pt x="3234792" y="1840865"/>
                    <a:pt x="3234358" y="1821849"/>
                    <a:pt x="3227294" y="1804895"/>
                  </a:cubicBezTo>
                  <a:cubicBezTo>
                    <a:pt x="3224043" y="1797093"/>
                    <a:pt x="3214775" y="1793458"/>
                    <a:pt x="3209364" y="1786965"/>
                  </a:cubicBezTo>
                  <a:cubicBezTo>
                    <a:pt x="3204766" y="1781447"/>
                    <a:pt x="3200623" y="1775460"/>
                    <a:pt x="3197411" y="1769036"/>
                  </a:cubicBezTo>
                  <a:cubicBezTo>
                    <a:pt x="3192613" y="1759440"/>
                    <a:pt x="3189124" y="1749235"/>
                    <a:pt x="3185458" y="1739153"/>
                  </a:cubicBezTo>
                  <a:cubicBezTo>
                    <a:pt x="3181152" y="1727312"/>
                    <a:pt x="3182415" y="1712204"/>
                    <a:pt x="3173506" y="1703295"/>
                  </a:cubicBezTo>
                  <a:lnTo>
                    <a:pt x="3155576" y="1685365"/>
                  </a:lnTo>
                  <a:cubicBezTo>
                    <a:pt x="3153584" y="1675404"/>
                    <a:pt x="3153803" y="1664730"/>
                    <a:pt x="3149600" y="1655483"/>
                  </a:cubicBezTo>
                  <a:cubicBezTo>
                    <a:pt x="3143655" y="1642405"/>
                    <a:pt x="3137647" y="1627593"/>
                    <a:pt x="3125694" y="1619624"/>
                  </a:cubicBezTo>
                  <a:cubicBezTo>
                    <a:pt x="3086129" y="1593247"/>
                    <a:pt x="3077882" y="1579781"/>
                    <a:pt x="3065929" y="156583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9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Macintosh PowerPoint</Application>
  <PresentationFormat>Widescreen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2018-01-16T15:22:14Z</dcterms:created>
  <dcterms:modified xsi:type="dcterms:W3CDTF">2018-01-16T16:22:02Z</dcterms:modified>
</cp:coreProperties>
</file>