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39c3a41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39c3a41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39c3a41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39c3a41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839c3a41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839c3a41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39c3a41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39c3a41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39c3a41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39c3a41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39c3a4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39c3a4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39c3a4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39c3a4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39c3a4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39c3a4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839c3a41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839c3a41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39c3a4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39c3a4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39c3a4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39c3a4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39c3a4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39c3a4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39c3a41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39c3a41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PSI - M18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Nome: Gabriel Pereira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Turma: 12.I2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Nº: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Views show.blade.php (Álbuns)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579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Routes: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58651" cy="40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Layout: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00675"/>
            <a:ext cx="571383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Der: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814"/>
            <a:ext cx="7467327" cy="33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383000" y="21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600"/>
              <a:t>FIM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 e as suas tabelas: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52475"/>
            <a:ext cx="6413126" cy="36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Tabelas Álbuns: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87701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Tabela </a:t>
            </a:r>
            <a:r>
              <a:rPr lang="pt-PT"/>
              <a:t>Gêneros</a:t>
            </a:r>
            <a:r>
              <a:rPr lang="pt-PT"/>
              <a:t>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25" y="1152485"/>
            <a:ext cx="6990398" cy="35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Tabela Musicas: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509249" cy="3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Tabela Músicos: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7582449" cy="3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Controllers: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7038625" cy="3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Models: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3"/>
            <a:ext cx="8520600" cy="327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Views Index.blade.php (</a:t>
            </a:r>
            <a:r>
              <a:rPr lang="pt-PT"/>
              <a:t>Álbuns</a:t>
            </a:r>
            <a:r>
              <a:rPr lang="pt-PT"/>
              <a:t>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8484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