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</p:sldIdLst>
  <p:sldSz cy="5670550" cx="10080625"/>
  <p:notesSz cx="7559675" cy="10691800"/>
  <p:embeddedFontLst>
    <p:embeddedFont>
      <p:font typeface="Saira Extra Condensed"/>
      <p:regular r:id="rId7"/>
      <p:bold r:id="rId8"/>
    </p:embeddedFont>
    <p:embeddedFont>
      <p:font typeface="Zilla Slab"/>
      <p:regular r:id="rId9"/>
      <p:bold r:id="rId10"/>
      <p: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ZillaSlab-italic.fntdata"/><Relationship Id="rId10" Type="http://schemas.openxmlformats.org/officeDocument/2006/relationships/font" Target="fonts/ZillaSlab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ZillaSlab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font" Target="fonts/SairaExtraCondensed-regular.fntdata"/><Relationship Id="rId8" Type="http://schemas.openxmlformats.org/officeDocument/2006/relationships/font" Target="fonts/SairaExtraCondensed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281488" y="0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573088" y="1336675"/>
            <a:ext cx="6413500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 txBox="1"/>
          <p:nvPr>
            <p:ph idx="1" type="body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7" name="Google Shape;67;p1:notes"/>
          <p:cNvSpPr/>
          <p:nvPr>
            <p:ph idx="2" type="sldImg"/>
          </p:nvPr>
        </p:nvSpPr>
        <p:spPr>
          <a:xfrm>
            <a:off x="573088" y="1336675"/>
            <a:ext cx="6413500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/>
          <p:nvPr>
            <p:ph idx="1" type="body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1" name="Google Shape;101;p2:notes"/>
          <p:cNvSpPr/>
          <p:nvPr>
            <p:ph idx="2" type="sldImg"/>
          </p:nvPr>
        </p:nvSpPr>
        <p:spPr>
          <a:xfrm>
            <a:off x="573088" y="1336675"/>
            <a:ext cx="6413500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" type="body"/>
          </p:nvPr>
        </p:nvSpPr>
        <p:spPr>
          <a:xfrm>
            <a:off x="504000" y="1326600"/>
            <a:ext cx="2920320" cy="747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11"/>
          <p:cNvSpPr txBox="1"/>
          <p:nvPr>
            <p:ph idx="2" type="body"/>
          </p:nvPr>
        </p:nvSpPr>
        <p:spPr>
          <a:xfrm>
            <a:off x="504000" y="2145600"/>
            <a:ext cx="2920320" cy="747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/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" type="body"/>
          </p:nvPr>
        </p:nvSpPr>
        <p:spPr>
          <a:xfrm>
            <a:off x="504000" y="1326600"/>
            <a:ext cx="1424880" cy="747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12"/>
          <p:cNvSpPr txBox="1"/>
          <p:nvPr>
            <p:ph idx="2" type="body"/>
          </p:nvPr>
        </p:nvSpPr>
        <p:spPr>
          <a:xfrm>
            <a:off x="2000520" y="1326600"/>
            <a:ext cx="1424880" cy="747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12"/>
          <p:cNvSpPr txBox="1"/>
          <p:nvPr>
            <p:ph idx="3" type="body"/>
          </p:nvPr>
        </p:nvSpPr>
        <p:spPr>
          <a:xfrm>
            <a:off x="504000" y="2145600"/>
            <a:ext cx="1424880" cy="747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12"/>
          <p:cNvSpPr txBox="1"/>
          <p:nvPr>
            <p:ph idx="4" type="body"/>
          </p:nvPr>
        </p:nvSpPr>
        <p:spPr>
          <a:xfrm>
            <a:off x="2000520" y="2145600"/>
            <a:ext cx="1424880" cy="747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1" type="body"/>
          </p:nvPr>
        </p:nvSpPr>
        <p:spPr>
          <a:xfrm>
            <a:off x="504000" y="1326600"/>
            <a:ext cx="939960" cy="747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2" type="body"/>
          </p:nvPr>
        </p:nvSpPr>
        <p:spPr>
          <a:xfrm>
            <a:off x="1491480" y="1326600"/>
            <a:ext cx="939960" cy="747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13"/>
          <p:cNvSpPr txBox="1"/>
          <p:nvPr>
            <p:ph idx="3" type="body"/>
          </p:nvPr>
        </p:nvSpPr>
        <p:spPr>
          <a:xfrm>
            <a:off x="2478600" y="1326600"/>
            <a:ext cx="939960" cy="747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13"/>
          <p:cNvSpPr txBox="1"/>
          <p:nvPr>
            <p:ph idx="4" type="body"/>
          </p:nvPr>
        </p:nvSpPr>
        <p:spPr>
          <a:xfrm>
            <a:off x="504000" y="2145600"/>
            <a:ext cx="939960" cy="747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13"/>
          <p:cNvSpPr txBox="1"/>
          <p:nvPr>
            <p:ph idx="5" type="body"/>
          </p:nvPr>
        </p:nvSpPr>
        <p:spPr>
          <a:xfrm>
            <a:off x="1491480" y="2145600"/>
            <a:ext cx="939960" cy="747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13"/>
          <p:cNvSpPr txBox="1"/>
          <p:nvPr>
            <p:ph idx="6" type="body"/>
          </p:nvPr>
        </p:nvSpPr>
        <p:spPr>
          <a:xfrm>
            <a:off x="2478600" y="2145600"/>
            <a:ext cx="939960" cy="747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" type="subTitle"/>
          </p:nvPr>
        </p:nvSpPr>
        <p:spPr>
          <a:xfrm>
            <a:off x="504000" y="1326600"/>
            <a:ext cx="2920320" cy="156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504000" y="1326600"/>
            <a:ext cx="2920320" cy="15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504000" y="1326600"/>
            <a:ext cx="1424880" cy="15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2000520" y="1326600"/>
            <a:ext cx="1424880" cy="15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idx="1"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8"/>
          <p:cNvSpPr txBox="1"/>
          <p:nvPr>
            <p:ph idx="1" type="body"/>
          </p:nvPr>
        </p:nvSpPr>
        <p:spPr>
          <a:xfrm>
            <a:off x="504000" y="1326600"/>
            <a:ext cx="1424880" cy="747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8"/>
          <p:cNvSpPr txBox="1"/>
          <p:nvPr>
            <p:ph idx="2" type="body"/>
          </p:nvPr>
        </p:nvSpPr>
        <p:spPr>
          <a:xfrm>
            <a:off x="2000520" y="1326600"/>
            <a:ext cx="1424880" cy="15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8"/>
          <p:cNvSpPr txBox="1"/>
          <p:nvPr>
            <p:ph idx="3" type="body"/>
          </p:nvPr>
        </p:nvSpPr>
        <p:spPr>
          <a:xfrm>
            <a:off x="504000" y="2145600"/>
            <a:ext cx="1424880" cy="747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1" type="body"/>
          </p:nvPr>
        </p:nvSpPr>
        <p:spPr>
          <a:xfrm>
            <a:off x="504000" y="1326600"/>
            <a:ext cx="1424880" cy="15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2000520" y="1326600"/>
            <a:ext cx="1424880" cy="747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3" type="body"/>
          </p:nvPr>
        </p:nvSpPr>
        <p:spPr>
          <a:xfrm>
            <a:off x="2000520" y="2145600"/>
            <a:ext cx="1424880" cy="747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504000" y="1326600"/>
            <a:ext cx="1424880" cy="747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2000520" y="1326600"/>
            <a:ext cx="1424880" cy="747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0"/>
          <p:cNvSpPr txBox="1"/>
          <p:nvPr>
            <p:ph idx="3" type="body"/>
          </p:nvPr>
        </p:nvSpPr>
        <p:spPr>
          <a:xfrm>
            <a:off x="504000" y="2145600"/>
            <a:ext cx="2920320" cy="747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Saira Extra Condensed"/>
              <a:buNone/>
              <a:defRPr b="0" i="0" sz="4400" u="none" cap="none" strike="noStrike">
                <a:solidFill>
                  <a:schemeClr val="dk1"/>
                </a:solidFill>
                <a:latin typeface="Saira Extra Condensed"/>
                <a:ea typeface="Saira Extra Condensed"/>
                <a:cs typeface="Saira Extra Condensed"/>
                <a:sym typeface="Saira Extra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504000" y="1326600"/>
            <a:ext cx="2920320" cy="15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100" u="none" cap="none" strike="noStrike">
                <a:solidFill>
                  <a:schemeClr val="dk1"/>
                </a:solidFill>
                <a:latin typeface="Zilla Slab"/>
                <a:ea typeface="Zilla Slab"/>
                <a:cs typeface="Zilla Slab"/>
                <a:sym typeface="Zilla Slab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100" u="none" cap="none" strike="noStrike">
                <a:solidFill>
                  <a:schemeClr val="dk1"/>
                </a:solidFill>
                <a:latin typeface="Zilla Slab"/>
                <a:ea typeface="Zilla Slab"/>
                <a:cs typeface="Zilla Slab"/>
                <a:sym typeface="Zilla Slab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100" u="none" cap="none" strike="noStrike">
                <a:solidFill>
                  <a:schemeClr val="dk1"/>
                </a:solidFill>
                <a:latin typeface="Zilla Slab"/>
                <a:ea typeface="Zilla Slab"/>
                <a:cs typeface="Zilla Slab"/>
                <a:sym typeface="Zilla Slab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00" u="none" cap="none" strike="noStrike">
                <a:solidFill>
                  <a:schemeClr val="dk1"/>
                </a:solidFill>
                <a:latin typeface="Zilla Slab"/>
                <a:ea typeface="Zilla Slab"/>
                <a:cs typeface="Zilla Slab"/>
                <a:sym typeface="Zilla Slab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00" u="none" cap="none" strike="noStrike">
                <a:solidFill>
                  <a:schemeClr val="dk1"/>
                </a:solidFill>
                <a:latin typeface="Zilla Slab"/>
                <a:ea typeface="Zilla Slab"/>
                <a:cs typeface="Zilla Slab"/>
                <a:sym typeface="Zilla Slab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00" u="none" cap="none" strike="noStrike">
                <a:solidFill>
                  <a:schemeClr val="dk1"/>
                </a:solidFill>
                <a:latin typeface="Zilla Slab"/>
                <a:ea typeface="Zilla Slab"/>
                <a:cs typeface="Zilla Slab"/>
                <a:sym typeface="Zilla Slab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00" u="none" cap="none" strike="noStrike">
                <a:solidFill>
                  <a:schemeClr val="dk1"/>
                </a:solidFill>
                <a:latin typeface="Zilla Slab"/>
                <a:ea typeface="Zilla Slab"/>
                <a:cs typeface="Zilla Slab"/>
                <a:sym typeface="Zilla Slab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00" u="none" cap="none" strike="noStrike">
                <a:solidFill>
                  <a:schemeClr val="dk1"/>
                </a:solidFill>
                <a:latin typeface="Zilla Slab"/>
                <a:ea typeface="Zilla Slab"/>
                <a:cs typeface="Zilla Slab"/>
                <a:sym typeface="Zilla Slab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00" u="none" cap="none" strike="noStrike">
                <a:solidFill>
                  <a:schemeClr val="dk1"/>
                </a:solidFill>
                <a:latin typeface="Zilla Slab"/>
                <a:ea typeface="Zilla Slab"/>
                <a:cs typeface="Zilla Slab"/>
                <a:sym typeface="Zilla Slab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2" type="body"/>
          </p:nvPr>
        </p:nvSpPr>
        <p:spPr>
          <a:xfrm>
            <a:off x="3571200" y="1326600"/>
            <a:ext cx="2920320" cy="15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100" u="none" cap="none" strike="noStrike">
                <a:solidFill>
                  <a:schemeClr val="dk1"/>
                </a:solidFill>
                <a:latin typeface="Zilla Slab"/>
                <a:ea typeface="Zilla Slab"/>
                <a:cs typeface="Zilla Slab"/>
                <a:sym typeface="Zilla Slab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100" u="none" cap="none" strike="noStrike">
                <a:solidFill>
                  <a:schemeClr val="dk1"/>
                </a:solidFill>
                <a:latin typeface="Zilla Slab"/>
                <a:ea typeface="Zilla Slab"/>
                <a:cs typeface="Zilla Slab"/>
                <a:sym typeface="Zilla Slab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100" u="none" cap="none" strike="noStrike">
                <a:solidFill>
                  <a:schemeClr val="dk1"/>
                </a:solidFill>
                <a:latin typeface="Zilla Slab"/>
                <a:ea typeface="Zilla Slab"/>
                <a:cs typeface="Zilla Slab"/>
                <a:sym typeface="Zilla Slab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00" u="none" cap="none" strike="noStrike">
                <a:solidFill>
                  <a:schemeClr val="dk1"/>
                </a:solidFill>
                <a:latin typeface="Zilla Slab"/>
                <a:ea typeface="Zilla Slab"/>
                <a:cs typeface="Zilla Slab"/>
                <a:sym typeface="Zilla Slab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00" u="none" cap="none" strike="noStrike">
                <a:solidFill>
                  <a:schemeClr val="dk1"/>
                </a:solidFill>
                <a:latin typeface="Zilla Slab"/>
                <a:ea typeface="Zilla Slab"/>
                <a:cs typeface="Zilla Slab"/>
                <a:sym typeface="Zilla Slab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00" u="none" cap="none" strike="noStrike">
                <a:solidFill>
                  <a:schemeClr val="dk1"/>
                </a:solidFill>
                <a:latin typeface="Zilla Slab"/>
                <a:ea typeface="Zilla Slab"/>
                <a:cs typeface="Zilla Slab"/>
                <a:sym typeface="Zilla Slab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00" u="none" cap="none" strike="noStrike">
                <a:solidFill>
                  <a:schemeClr val="dk1"/>
                </a:solidFill>
                <a:latin typeface="Zilla Slab"/>
                <a:ea typeface="Zilla Slab"/>
                <a:cs typeface="Zilla Slab"/>
                <a:sym typeface="Zilla Slab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00" u="none" cap="none" strike="noStrike">
                <a:solidFill>
                  <a:schemeClr val="dk1"/>
                </a:solidFill>
                <a:latin typeface="Zilla Slab"/>
                <a:ea typeface="Zilla Slab"/>
                <a:cs typeface="Zilla Slab"/>
                <a:sym typeface="Zilla Slab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00" u="none" cap="none" strike="noStrike">
                <a:solidFill>
                  <a:schemeClr val="dk1"/>
                </a:solidFill>
                <a:latin typeface="Zilla Slab"/>
                <a:ea typeface="Zilla Slab"/>
                <a:cs typeface="Zilla Slab"/>
                <a:sym typeface="Zilla Slab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3" type="body"/>
          </p:nvPr>
        </p:nvSpPr>
        <p:spPr>
          <a:xfrm>
            <a:off x="6638040" y="1326600"/>
            <a:ext cx="2920320" cy="15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100" u="none" cap="none" strike="noStrike">
                <a:solidFill>
                  <a:schemeClr val="dk1"/>
                </a:solidFill>
                <a:latin typeface="Zilla Slab"/>
                <a:ea typeface="Zilla Slab"/>
                <a:cs typeface="Zilla Slab"/>
                <a:sym typeface="Zilla Slab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100" u="none" cap="none" strike="noStrike">
                <a:solidFill>
                  <a:schemeClr val="dk1"/>
                </a:solidFill>
                <a:latin typeface="Zilla Slab"/>
                <a:ea typeface="Zilla Slab"/>
                <a:cs typeface="Zilla Slab"/>
                <a:sym typeface="Zilla Slab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100" u="none" cap="none" strike="noStrike">
                <a:solidFill>
                  <a:schemeClr val="dk1"/>
                </a:solidFill>
                <a:latin typeface="Zilla Slab"/>
                <a:ea typeface="Zilla Slab"/>
                <a:cs typeface="Zilla Slab"/>
                <a:sym typeface="Zilla Slab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00" u="none" cap="none" strike="noStrike">
                <a:solidFill>
                  <a:schemeClr val="dk1"/>
                </a:solidFill>
                <a:latin typeface="Zilla Slab"/>
                <a:ea typeface="Zilla Slab"/>
                <a:cs typeface="Zilla Slab"/>
                <a:sym typeface="Zilla Slab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00" u="none" cap="none" strike="noStrike">
                <a:solidFill>
                  <a:schemeClr val="dk1"/>
                </a:solidFill>
                <a:latin typeface="Zilla Slab"/>
                <a:ea typeface="Zilla Slab"/>
                <a:cs typeface="Zilla Slab"/>
                <a:sym typeface="Zilla Slab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00" u="none" cap="none" strike="noStrike">
                <a:solidFill>
                  <a:schemeClr val="dk1"/>
                </a:solidFill>
                <a:latin typeface="Zilla Slab"/>
                <a:ea typeface="Zilla Slab"/>
                <a:cs typeface="Zilla Slab"/>
                <a:sym typeface="Zilla Slab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00" u="none" cap="none" strike="noStrike">
                <a:solidFill>
                  <a:schemeClr val="dk1"/>
                </a:solidFill>
                <a:latin typeface="Zilla Slab"/>
                <a:ea typeface="Zilla Slab"/>
                <a:cs typeface="Zilla Slab"/>
                <a:sym typeface="Zilla Slab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00" u="none" cap="none" strike="noStrike">
                <a:solidFill>
                  <a:schemeClr val="dk1"/>
                </a:solidFill>
                <a:latin typeface="Zilla Slab"/>
                <a:ea typeface="Zilla Slab"/>
                <a:cs typeface="Zilla Slab"/>
                <a:sym typeface="Zilla Slab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00" u="none" cap="none" strike="noStrike">
                <a:solidFill>
                  <a:schemeClr val="dk1"/>
                </a:solidFill>
                <a:latin typeface="Zilla Slab"/>
                <a:ea typeface="Zilla Slab"/>
                <a:cs typeface="Zilla Slab"/>
                <a:sym typeface="Zilla Slab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4" type="body"/>
          </p:nvPr>
        </p:nvSpPr>
        <p:spPr>
          <a:xfrm>
            <a:off x="504000" y="3044160"/>
            <a:ext cx="2920320" cy="15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100" u="none" cap="none" strike="noStrike">
                <a:solidFill>
                  <a:schemeClr val="dk1"/>
                </a:solidFill>
                <a:latin typeface="Zilla Slab"/>
                <a:ea typeface="Zilla Slab"/>
                <a:cs typeface="Zilla Slab"/>
                <a:sym typeface="Zilla Slab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100" u="none" cap="none" strike="noStrike">
                <a:solidFill>
                  <a:schemeClr val="dk1"/>
                </a:solidFill>
                <a:latin typeface="Zilla Slab"/>
                <a:ea typeface="Zilla Slab"/>
                <a:cs typeface="Zilla Slab"/>
                <a:sym typeface="Zilla Slab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100" u="none" cap="none" strike="noStrike">
                <a:solidFill>
                  <a:schemeClr val="dk1"/>
                </a:solidFill>
                <a:latin typeface="Zilla Slab"/>
                <a:ea typeface="Zilla Slab"/>
                <a:cs typeface="Zilla Slab"/>
                <a:sym typeface="Zilla Slab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00" u="none" cap="none" strike="noStrike">
                <a:solidFill>
                  <a:schemeClr val="dk1"/>
                </a:solidFill>
                <a:latin typeface="Zilla Slab"/>
                <a:ea typeface="Zilla Slab"/>
                <a:cs typeface="Zilla Slab"/>
                <a:sym typeface="Zilla Slab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00" u="none" cap="none" strike="noStrike">
                <a:solidFill>
                  <a:schemeClr val="dk1"/>
                </a:solidFill>
                <a:latin typeface="Zilla Slab"/>
                <a:ea typeface="Zilla Slab"/>
                <a:cs typeface="Zilla Slab"/>
                <a:sym typeface="Zilla Slab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00" u="none" cap="none" strike="noStrike">
                <a:solidFill>
                  <a:schemeClr val="dk1"/>
                </a:solidFill>
                <a:latin typeface="Zilla Slab"/>
                <a:ea typeface="Zilla Slab"/>
                <a:cs typeface="Zilla Slab"/>
                <a:sym typeface="Zilla Slab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00" u="none" cap="none" strike="noStrike">
                <a:solidFill>
                  <a:schemeClr val="dk1"/>
                </a:solidFill>
                <a:latin typeface="Zilla Slab"/>
                <a:ea typeface="Zilla Slab"/>
                <a:cs typeface="Zilla Slab"/>
                <a:sym typeface="Zilla Slab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00" u="none" cap="none" strike="noStrike">
                <a:solidFill>
                  <a:schemeClr val="dk1"/>
                </a:solidFill>
                <a:latin typeface="Zilla Slab"/>
                <a:ea typeface="Zilla Slab"/>
                <a:cs typeface="Zilla Slab"/>
                <a:sym typeface="Zilla Slab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00" u="none" cap="none" strike="noStrike">
                <a:solidFill>
                  <a:schemeClr val="dk1"/>
                </a:solidFill>
                <a:latin typeface="Zilla Slab"/>
                <a:ea typeface="Zilla Slab"/>
                <a:cs typeface="Zilla Slab"/>
                <a:sym typeface="Zilla Slab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5" type="body"/>
          </p:nvPr>
        </p:nvSpPr>
        <p:spPr>
          <a:xfrm>
            <a:off x="3571200" y="3044160"/>
            <a:ext cx="2920320" cy="15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100" u="none" cap="none" strike="noStrike">
                <a:solidFill>
                  <a:schemeClr val="dk1"/>
                </a:solidFill>
                <a:latin typeface="Zilla Slab"/>
                <a:ea typeface="Zilla Slab"/>
                <a:cs typeface="Zilla Slab"/>
                <a:sym typeface="Zilla Slab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100" u="none" cap="none" strike="noStrike">
                <a:solidFill>
                  <a:schemeClr val="dk1"/>
                </a:solidFill>
                <a:latin typeface="Zilla Slab"/>
                <a:ea typeface="Zilla Slab"/>
                <a:cs typeface="Zilla Slab"/>
                <a:sym typeface="Zilla Slab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100" u="none" cap="none" strike="noStrike">
                <a:solidFill>
                  <a:schemeClr val="dk1"/>
                </a:solidFill>
                <a:latin typeface="Zilla Slab"/>
                <a:ea typeface="Zilla Slab"/>
                <a:cs typeface="Zilla Slab"/>
                <a:sym typeface="Zilla Slab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00" u="none" cap="none" strike="noStrike">
                <a:solidFill>
                  <a:schemeClr val="dk1"/>
                </a:solidFill>
                <a:latin typeface="Zilla Slab"/>
                <a:ea typeface="Zilla Slab"/>
                <a:cs typeface="Zilla Slab"/>
                <a:sym typeface="Zilla Slab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00" u="none" cap="none" strike="noStrike">
                <a:solidFill>
                  <a:schemeClr val="dk1"/>
                </a:solidFill>
                <a:latin typeface="Zilla Slab"/>
                <a:ea typeface="Zilla Slab"/>
                <a:cs typeface="Zilla Slab"/>
                <a:sym typeface="Zilla Slab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00" u="none" cap="none" strike="noStrike">
                <a:solidFill>
                  <a:schemeClr val="dk1"/>
                </a:solidFill>
                <a:latin typeface="Zilla Slab"/>
                <a:ea typeface="Zilla Slab"/>
                <a:cs typeface="Zilla Slab"/>
                <a:sym typeface="Zilla Slab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00" u="none" cap="none" strike="noStrike">
                <a:solidFill>
                  <a:schemeClr val="dk1"/>
                </a:solidFill>
                <a:latin typeface="Zilla Slab"/>
                <a:ea typeface="Zilla Slab"/>
                <a:cs typeface="Zilla Slab"/>
                <a:sym typeface="Zilla Slab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00" u="none" cap="none" strike="noStrike">
                <a:solidFill>
                  <a:schemeClr val="dk1"/>
                </a:solidFill>
                <a:latin typeface="Zilla Slab"/>
                <a:ea typeface="Zilla Slab"/>
                <a:cs typeface="Zilla Slab"/>
                <a:sym typeface="Zilla Slab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00" u="none" cap="none" strike="noStrike">
                <a:solidFill>
                  <a:schemeClr val="dk1"/>
                </a:solidFill>
                <a:latin typeface="Zilla Slab"/>
                <a:ea typeface="Zilla Slab"/>
                <a:cs typeface="Zilla Slab"/>
                <a:sym typeface="Zilla Slab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6" type="body"/>
          </p:nvPr>
        </p:nvSpPr>
        <p:spPr>
          <a:xfrm>
            <a:off x="6638040" y="3044160"/>
            <a:ext cx="2920320" cy="15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100" u="none" cap="none" strike="noStrike">
                <a:solidFill>
                  <a:schemeClr val="dk1"/>
                </a:solidFill>
                <a:latin typeface="Zilla Slab"/>
                <a:ea typeface="Zilla Slab"/>
                <a:cs typeface="Zilla Slab"/>
                <a:sym typeface="Zilla Slab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100" u="none" cap="none" strike="noStrike">
                <a:solidFill>
                  <a:schemeClr val="dk1"/>
                </a:solidFill>
                <a:latin typeface="Zilla Slab"/>
                <a:ea typeface="Zilla Slab"/>
                <a:cs typeface="Zilla Slab"/>
                <a:sym typeface="Zilla Slab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100" u="none" cap="none" strike="noStrike">
                <a:solidFill>
                  <a:schemeClr val="dk1"/>
                </a:solidFill>
                <a:latin typeface="Zilla Slab"/>
                <a:ea typeface="Zilla Slab"/>
                <a:cs typeface="Zilla Slab"/>
                <a:sym typeface="Zilla Slab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00" u="none" cap="none" strike="noStrike">
                <a:solidFill>
                  <a:schemeClr val="dk1"/>
                </a:solidFill>
                <a:latin typeface="Zilla Slab"/>
                <a:ea typeface="Zilla Slab"/>
                <a:cs typeface="Zilla Slab"/>
                <a:sym typeface="Zilla Slab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00" u="none" cap="none" strike="noStrike">
                <a:solidFill>
                  <a:schemeClr val="dk1"/>
                </a:solidFill>
                <a:latin typeface="Zilla Slab"/>
                <a:ea typeface="Zilla Slab"/>
                <a:cs typeface="Zilla Slab"/>
                <a:sym typeface="Zilla Slab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00" u="none" cap="none" strike="noStrike">
                <a:solidFill>
                  <a:schemeClr val="dk1"/>
                </a:solidFill>
                <a:latin typeface="Zilla Slab"/>
                <a:ea typeface="Zilla Slab"/>
                <a:cs typeface="Zilla Slab"/>
                <a:sym typeface="Zilla Slab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00" u="none" cap="none" strike="noStrike">
                <a:solidFill>
                  <a:schemeClr val="dk1"/>
                </a:solidFill>
                <a:latin typeface="Zilla Slab"/>
                <a:ea typeface="Zilla Slab"/>
                <a:cs typeface="Zilla Slab"/>
                <a:sym typeface="Zilla Slab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00" u="none" cap="none" strike="noStrike">
                <a:solidFill>
                  <a:schemeClr val="dk1"/>
                </a:solidFill>
                <a:latin typeface="Zilla Slab"/>
                <a:ea typeface="Zilla Slab"/>
                <a:cs typeface="Zilla Slab"/>
                <a:sym typeface="Zilla Slab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00" u="none" cap="none" strike="noStrike">
                <a:solidFill>
                  <a:schemeClr val="dk1"/>
                </a:solidFill>
                <a:latin typeface="Zilla Slab"/>
                <a:ea typeface="Zilla Slab"/>
                <a:cs typeface="Zilla Slab"/>
                <a:sym typeface="Zilla Slab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/>
          <p:nvPr/>
        </p:nvSpPr>
        <p:spPr>
          <a:xfrm>
            <a:off x="72000" y="756000"/>
            <a:ext cx="2447700" cy="2258100"/>
          </a:xfrm>
          <a:prstGeom prst="rect">
            <a:avLst/>
          </a:prstGeom>
          <a:solidFill>
            <a:srgbClr val="0F1923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4"/>
          <p:cNvSpPr/>
          <p:nvPr/>
        </p:nvSpPr>
        <p:spPr>
          <a:xfrm>
            <a:off x="504000" y="160200"/>
            <a:ext cx="90714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Status Report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4"/>
          <p:cNvSpPr/>
          <p:nvPr/>
        </p:nvSpPr>
        <p:spPr>
          <a:xfrm>
            <a:off x="2592000" y="755999"/>
            <a:ext cx="2447700" cy="2258100"/>
          </a:xfrm>
          <a:prstGeom prst="rect">
            <a:avLst/>
          </a:prstGeom>
          <a:solidFill>
            <a:srgbClr val="0F1923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4"/>
          <p:cNvSpPr/>
          <p:nvPr/>
        </p:nvSpPr>
        <p:spPr>
          <a:xfrm>
            <a:off x="2665207" y="1093400"/>
            <a:ext cx="2159400" cy="979800"/>
          </a:xfrm>
          <a:prstGeom prst="rect">
            <a:avLst/>
          </a:prstGeom>
          <a:solidFill>
            <a:srgbClr val="FBF5BB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100">
                <a:latin typeface="Zilla Slab"/>
                <a:ea typeface="Zilla Slab"/>
                <a:cs typeface="Zilla Slab"/>
                <a:sym typeface="Zilla Slab"/>
              </a:rPr>
              <a:t>Falta de insights e </a:t>
            </a:r>
            <a:r>
              <a:rPr lang="pt-BR" sz="1100">
                <a:latin typeface="Zilla Slab"/>
                <a:ea typeface="Zilla Slab"/>
                <a:cs typeface="Zilla Slab"/>
                <a:sym typeface="Zilla Slab"/>
              </a:rPr>
              <a:t>análises</a:t>
            </a:r>
            <a:r>
              <a:rPr lang="pt-BR" sz="1100">
                <a:latin typeface="Zilla Slab"/>
                <a:ea typeface="Zilla Slab"/>
                <a:cs typeface="Zilla Slab"/>
                <a:sym typeface="Zilla Slab"/>
              </a:rPr>
              <a:t> de métricas quantitativas de </a:t>
            </a:r>
            <a:r>
              <a:rPr lang="pt-BR" sz="1100">
                <a:latin typeface="Zilla Slab"/>
                <a:ea typeface="Zilla Slab"/>
                <a:cs typeface="Zilla Slab"/>
                <a:sym typeface="Zilla Slab"/>
              </a:rPr>
              <a:t>performance</a:t>
            </a:r>
            <a:r>
              <a:rPr lang="pt-BR" sz="1100">
                <a:latin typeface="Zilla Slab"/>
                <a:ea typeface="Zilla Slab"/>
                <a:cs typeface="Zilla Slab"/>
                <a:sym typeface="Zilla Slab"/>
              </a:rPr>
              <a:t> dos jogadores e do time</a:t>
            </a:r>
            <a:endParaRPr b="0" i="0" sz="1100" u="none" cap="none" strike="noStrike">
              <a:solidFill>
                <a:schemeClr val="dk1"/>
              </a:solidFill>
              <a:latin typeface="Zilla Slab"/>
              <a:ea typeface="Zilla Slab"/>
              <a:cs typeface="Zilla Slab"/>
              <a:sym typeface="Zilla Slab"/>
            </a:endParaRPr>
          </a:p>
        </p:txBody>
      </p:sp>
      <p:sp>
        <p:nvSpPr>
          <p:cNvPr id="73" name="Google Shape;73;p14"/>
          <p:cNvSpPr/>
          <p:nvPr/>
        </p:nvSpPr>
        <p:spPr>
          <a:xfrm>
            <a:off x="72000" y="3086552"/>
            <a:ext cx="2447700" cy="2448000"/>
          </a:xfrm>
          <a:prstGeom prst="rect">
            <a:avLst/>
          </a:prstGeom>
          <a:solidFill>
            <a:srgbClr val="0F1923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4"/>
          <p:cNvSpPr/>
          <p:nvPr/>
        </p:nvSpPr>
        <p:spPr>
          <a:xfrm>
            <a:off x="5119815" y="756000"/>
            <a:ext cx="2447700" cy="4787552"/>
          </a:xfrm>
          <a:prstGeom prst="rect">
            <a:avLst/>
          </a:prstGeom>
          <a:solidFill>
            <a:srgbClr val="FF4655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4"/>
          <p:cNvSpPr/>
          <p:nvPr/>
        </p:nvSpPr>
        <p:spPr>
          <a:xfrm>
            <a:off x="5251003" y="1049500"/>
            <a:ext cx="1401900" cy="959400"/>
          </a:xfrm>
          <a:prstGeom prst="rect">
            <a:avLst/>
          </a:prstGeom>
          <a:solidFill>
            <a:srgbClr val="FBF5BB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Zilla Slab"/>
                <a:ea typeface="Zilla Slab"/>
                <a:cs typeface="Zilla Slab"/>
                <a:sym typeface="Zilla Slab"/>
              </a:rPr>
              <a:t>Meu time ganha mais rounds defensivos na Split</a:t>
            </a:r>
            <a:endParaRPr b="0" i="0" sz="1100" u="none" cap="none" strike="noStrike">
              <a:solidFill>
                <a:srgbClr val="000000"/>
              </a:solidFill>
              <a:latin typeface="Zilla Slab"/>
              <a:ea typeface="Zilla Slab"/>
              <a:cs typeface="Zilla Slab"/>
              <a:sym typeface="Zilla Slab"/>
            </a:endParaRPr>
          </a:p>
        </p:txBody>
      </p:sp>
      <p:sp>
        <p:nvSpPr>
          <p:cNvPr id="76" name="Google Shape;76;p14"/>
          <p:cNvSpPr/>
          <p:nvPr/>
        </p:nvSpPr>
        <p:spPr>
          <a:xfrm>
            <a:off x="2571650" y="3086402"/>
            <a:ext cx="2447700" cy="2457000"/>
          </a:xfrm>
          <a:prstGeom prst="rect">
            <a:avLst/>
          </a:prstGeom>
          <a:solidFill>
            <a:srgbClr val="0F1923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4"/>
          <p:cNvSpPr/>
          <p:nvPr/>
        </p:nvSpPr>
        <p:spPr>
          <a:xfrm>
            <a:off x="7668000" y="756000"/>
            <a:ext cx="2303700" cy="4787700"/>
          </a:xfrm>
          <a:prstGeom prst="rect">
            <a:avLst/>
          </a:prstGeom>
          <a:solidFill>
            <a:srgbClr val="FF4655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4"/>
          <p:cNvSpPr/>
          <p:nvPr/>
        </p:nvSpPr>
        <p:spPr>
          <a:xfrm>
            <a:off x="72000" y="72000"/>
            <a:ext cx="9899700" cy="611700"/>
          </a:xfrm>
          <a:prstGeom prst="rect">
            <a:avLst/>
          </a:prstGeom>
          <a:solidFill>
            <a:srgbClr val="00314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4"/>
          <p:cNvSpPr/>
          <p:nvPr/>
        </p:nvSpPr>
        <p:spPr>
          <a:xfrm>
            <a:off x="76900" y="765057"/>
            <a:ext cx="1599247" cy="2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FFFFFF"/>
                </a:solidFill>
                <a:latin typeface="Saira Extra Condensed"/>
                <a:ea typeface="Saira Extra Condensed"/>
                <a:cs typeface="Saira Extra Condensed"/>
                <a:sym typeface="Saira Extra Condensed"/>
              </a:rPr>
              <a:t>Foco da Área da Empresa</a:t>
            </a:r>
            <a:endParaRPr b="0" i="0" sz="1400" u="none" cap="none" strike="noStrike">
              <a:solidFill>
                <a:srgbClr val="FFFFFF"/>
              </a:solidFill>
              <a:latin typeface="Saira Extra Condensed"/>
              <a:ea typeface="Saira Extra Condensed"/>
              <a:cs typeface="Saira Extra Condensed"/>
              <a:sym typeface="Saira Extra Condensed"/>
            </a:endParaRPr>
          </a:p>
        </p:txBody>
      </p:sp>
      <p:sp>
        <p:nvSpPr>
          <p:cNvPr id="80" name="Google Shape;80;p14"/>
          <p:cNvSpPr/>
          <p:nvPr/>
        </p:nvSpPr>
        <p:spPr>
          <a:xfrm>
            <a:off x="2590288" y="765057"/>
            <a:ext cx="1401990" cy="2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FFFFFF"/>
                </a:solidFill>
                <a:latin typeface="Saira Extra Condensed"/>
                <a:ea typeface="Saira Extra Condensed"/>
                <a:cs typeface="Saira Extra Condensed"/>
                <a:sym typeface="Saira Extra Condensed"/>
              </a:rPr>
              <a:t>Problema de Negócio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4"/>
          <p:cNvSpPr/>
          <p:nvPr/>
        </p:nvSpPr>
        <p:spPr>
          <a:xfrm>
            <a:off x="5122174" y="759556"/>
            <a:ext cx="2208266" cy="2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lt1"/>
                </a:solidFill>
                <a:latin typeface="Saira Extra Condensed"/>
                <a:ea typeface="Saira Extra Condensed"/>
                <a:cs typeface="Saira Extra Condensed"/>
                <a:sym typeface="Saira Extra Condensed"/>
              </a:rPr>
              <a:t>Hipóteses ou Perguntas de Negócio</a:t>
            </a:r>
            <a:endParaRPr b="0" i="0" sz="1400" u="none" cap="none" strike="noStrike">
              <a:solidFill>
                <a:schemeClr val="lt1"/>
              </a:solidFill>
              <a:latin typeface="Saira Extra Condensed"/>
              <a:ea typeface="Saira Extra Condensed"/>
              <a:cs typeface="Saira Extra Condensed"/>
              <a:sym typeface="Saira Extra Condensed"/>
            </a:endParaRPr>
          </a:p>
        </p:txBody>
      </p:sp>
      <p:sp>
        <p:nvSpPr>
          <p:cNvPr id="82" name="Google Shape;82;p14"/>
          <p:cNvSpPr/>
          <p:nvPr/>
        </p:nvSpPr>
        <p:spPr>
          <a:xfrm>
            <a:off x="65864" y="3093857"/>
            <a:ext cx="1298115" cy="2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FFFFFF"/>
                </a:solidFill>
                <a:latin typeface="Saira Extra Condensed"/>
                <a:ea typeface="Saira Extra Condensed"/>
                <a:cs typeface="Saira Extra Condensed"/>
                <a:sym typeface="Saira Extra Condensed"/>
              </a:rPr>
              <a:t>Solução Proposta</a:t>
            </a:r>
            <a:endParaRPr b="0" i="0" sz="1400" u="none" cap="none" strike="noStrike">
              <a:solidFill>
                <a:srgbClr val="FFFFFF"/>
              </a:solidFill>
              <a:latin typeface="Saira Extra Condensed"/>
              <a:ea typeface="Saira Extra Condensed"/>
              <a:cs typeface="Saira Extra Condensed"/>
              <a:sym typeface="Saira Extra Condensed"/>
            </a:endParaRPr>
          </a:p>
        </p:txBody>
      </p:sp>
      <p:sp>
        <p:nvSpPr>
          <p:cNvPr id="83" name="Google Shape;83;p14"/>
          <p:cNvSpPr/>
          <p:nvPr/>
        </p:nvSpPr>
        <p:spPr>
          <a:xfrm>
            <a:off x="2606329" y="3084886"/>
            <a:ext cx="1385949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FFFFFF"/>
                </a:solidFill>
                <a:latin typeface="Saira Extra Condensed"/>
                <a:ea typeface="Saira Extra Condensed"/>
                <a:cs typeface="Saira Extra Condensed"/>
                <a:sym typeface="Saira Extra Condensed"/>
              </a:rPr>
              <a:t>Valor para o Negócio</a:t>
            </a:r>
            <a:endParaRPr b="0" i="0" sz="1400" u="none" cap="none" strike="noStrike">
              <a:solidFill>
                <a:srgbClr val="FFFFFF"/>
              </a:solidFill>
              <a:latin typeface="Saira Extra Condensed"/>
              <a:ea typeface="Saira Extra Condensed"/>
              <a:cs typeface="Saira Extra Condensed"/>
              <a:sym typeface="Saira Extra Condensed"/>
            </a:endParaRPr>
          </a:p>
        </p:txBody>
      </p:sp>
      <p:sp>
        <p:nvSpPr>
          <p:cNvPr id="84" name="Google Shape;84;p14"/>
          <p:cNvSpPr/>
          <p:nvPr/>
        </p:nvSpPr>
        <p:spPr>
          <a:xfrm>
            <a:off x="7756141" y="765057"/>
            <a:ext cx="1590600" cy="2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lt1"/>
                </a:solidFill>
                <a:latin typeface="Saira Extra Condensed"/>
                <a:ea typeface="Saira Extra Condensed"/>
                <a:cs typeface="Saira Extra Condensed"/>
                <a:sym typeface="Saira Extra Condensed"/>
              </a:rPr>
              <a:t>Ações</a:t>
            </a:r>
            <a:endParaRPr b="0" i="0" sz="1400" u="none" cap="none" strike="noStrike">
              <a:solidFill>
                <a:schemeClr val="lt1"/>
              </a:solidFill>
              <a:latin typeface="Saira Extra Condensed"/>
              <a:ea typeface="Saira Extra Condensed"/>
              <a:cs typeface="Saira Extra Condensed"/>
              <a:sym typeface="Saira Extra Condensed"/>
            </a:endParaRPr>
          </a:p>
        </p:txBody>
      </p:sp>
      <p:sp>
        <p:nvSpPr>
          <p:cNvPr id="85" name="Google Shape;85;p14"/>
          <p:cNvSpPr/>
          <p:nvPr/>
        </p:nvSpPr>
        <p:spPr>
          <a:xfrm>
            <a:off x="2461208" y="109029"/>
            <a:ext cx="5156984" cy="5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FFFFFF"/>
                </a:solidFill>
                <a:latin typeface="Saira Extra Condensed"/>
                <a:ea typeface="Saira Extra Condensed"/>
                <a:cs typeface="Saira Extra Condensed"/>
                <a:sym typeface="Saira Extra Condensed"/>
              </a:rPr>
              <a:t>CANVAS ANALYTICS – </a:t>
            </a:r>
            <a:r>
              <a:rPr lang="pt-BR" sz="2800">
                <a:solidFill>
                  <a:srgbClr val="FFFFFF"/>
                </a:solidFill>
                <a:latin typeface="Saira Extra Condensed"/>
                <a:ea typeface="Saira Extra Condensed"/>
                <a:cs typeface="Saira Extra Condensed"/>
                <a:sym typeface="Saira Extra Condensed"/>
              </a:rPr>
              <a:t>VALORANT ANALYTICS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4"/>
          <p:cNvSpPr/>
          <p:nvPr/>
        </p:nvSpPr>
        <p:spPr>
          <a:xfrm>
            <a:off x="4887913" y="2682875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Zilla Slab"/>
              <a:ea typeface="Zilla Slab"/>
              <a:cs typeface="Zilla Slab"/>
              <a:sym typeface="Zilla Slab"/>
            </a:endParaRPr>
          </a:p>
        </p:txBody>
      </p:sp>
      <p:sp>
        <p:nvSpPr>
          <p:cNvPr id="87" name="Google Shape;87;p14"/>
          <p:cNvSpPr/>
          <p:nvPr/>
        </p:nvSpPr>
        <p:spPr>
          <a:xfrm>
            <a:off x="172365" y="1069834"/>
            <a:ext cx="993495" cy="979946"/>
          </a:xfrm>
          <a:prstGeom prst="rect">
            <a:avLst/>
          </a:prstGeom>
          <a:solidFill>
            <a:srgbClr val="FBF5BB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100">
                <a:latin typeface="Zilla Slab"/>
                <a:ea typeface="Zilla Slab"/>
                <a:cs typeface="Zilla Slab"/>
                <a:sym typeface="Zilla Slab"/>
              </a:rPr>
              <a:t>Disputar campeonatos de Valorant</a:t>
            </a:r>
            <a:endParaRPr b="0" i="0" sz="1100" u="none" cap="none" strike="noStrike">
              <a:solidFill>
                <a:schemeClr val="dk1"/>
              </a:solidFill>
              <a:latin typeface="Zilla Slab"/>
              <a:ea typeface="Zilla Slab"/>
              <a:cs typeface="Zilla Slab"/>
              <a:sym typeface="Zilla Slab"/>
            </a:endParaRPr>
          </a:p>
        </p:txBody>
      </p:sp>
      <p:sp>
        <p:nvSpPr>
          <p:cNvPr id="88" name="Google Shape;88;p14"/>
          <p:cNvSpPr/>
          <p:nvPr/>
        </p:nvSpPr>
        <p:spPr>
          <a:xfrm>
            <a:off x="172375" y="3374675"/>
            <a:ext cx="1701600" cy="1314300"/>
          </a:xfrm>
          <a:prstGeom prst="rect">
            <a:avLst/>
          </a:prstGeom>
          <a:solidFill>
            <a:srgbClr val="FBF5BB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100">
                <a:latin typeface="Zilla Slab"/>
                <a:ea typeface="Zilla Slab"/>
                <a:cs typeface="Zilla Slab"/>
                <a:sym typeface="Zilla Slab"/>
              </a:rPr>
              <a:t>Relatórios e Dashboards com análises dos dados dos jogadores e do time</a:t>
            </a:r>
            <a:endParaRPr b="0" i="0" sz="1100" u="none" cap="none" strike="noStrike">
              <a:solidFill>
                <a:schemeClr val="dk1"/>
              </a:solidFill>
              <a:latin typeface="Zilla Slab"/>
              <a:ea typeface="Zilla Slab"/>
              <a:cs typeface="Zilla Slab"/>
              <a:sym typeface="Zilla Slab"/>
            </a:endParaRPr>
          </a:p>
        </p:txBody>
      </p:sp>
      <p:sp>
        <p:nvSpPr>
          <p:cNvPr id="89" name="Google Shape;89;p14"/>
          <p:cNvSpPr/>
          <p:nvPr/>
        </p:nvSpPr>
        <p:spPr>
          <a:xfrm>
            <a:off x="2649912" y="3374675"/>
            <a:ext cx="2339700" cy="979800"/>
          </a:xfrm>
          <a:prstGeom prst="rect">
            <a:avLst/>
          </a:prstGeom>
          <a:solidFill>
            <a:srgbClr val="FBF5BB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100" u="none" cap="none" strike="noStrike">
                <a:solidFill>
                  <a:srgbClr val="000000"/>
                </a:solidFill>
                <a:latin typeface="Zilla Slab"/>
                <a:ea typeface="Zilla Slab"/>
                <a:cs typeface="Zilla Slab"/>
                <a:sym typeface="Zilla Slab"/>
              </a:rPr>
              <a:t>(   ) Aumento de margem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100" u="none" cap="none" strike="noStrike">
                <a:solidFill>
                  <a:srgbClr val="000000"/>
                </a:solidFill>
                <a:latin typeface="Zilla Slab"/>
                <a:ea typeface="Zilla Slab"/>
                <a:cs typeface="Zilla Slab"/>
                <a:sym typeface="Zilla Slab"/>
              </a:rPr>
              <a:t>(   ) Aumento de volume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100" u="none" cap="none" strike="noStrike">
                <a:solidFill>
                  <a:srgbClr val="000000"/>
                </a:solidFill>
                <a:latin typeface="Zilla Slab"/>
                <a:ea typeface="Zilla Slab"/>
                <a:cs typeface="Zilla Slab"/>
                <a:sym typeface="Zilla Slab"/>
              </a:rPr>
              <a:t>(   ) Aumento de satisfação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100" u="none" cap="none" strike="noStrike">
                <a:solidFill>
                  <a:srgbClr val="000000"/>
                </a:solidFill>
                <a:latin typeface="Zilla Slab"/>
                <a:ea typeface="Zilla Slab"/>
                <a:cs typeface="Zilla Slab"/>
                <a:sym typeface="Zilla Slab"/>
              </a:rPr>
              <a:t>(   ) Redução de custo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100" u="none" cap="none" strike="noStrike">
                <a:solidFill>
                  <a:srgbClr val="000000"/>
                </a:solidFill>
                <a:latin typeface="Zilla Slab"/>
                <a:ea typeface="Zilla Slab"/>
                <a:cs typeface="Zilla Slab"/>
                <a:sym typeface="Zilla Slab"/>
              </a:rPr>
              <a:t>(X) Outro: </a:t>
            </a:r>
            <a:r>
              <a:rPr lang="pt-BR" sz="1100">
                <a:latin typeface="Zilla Slab"/>
                <a:ea typeface="Zilla Slab"/>
                <a:cs typeface="Zilla Slab"/>
                <a:sym typeface="Zilla Slab"/>
              </a:rPr>
              <a:t>Aumento de Performance</a:t>
            </a:r>
            <a:endParaRPr/>
          </a:p>
        </p:txBody>
      </p:sp>
      <p:sp>
        <p:nvSpPr>
          <p:cNvPr id="90" name="Google Shape;90;p14"/>
          <p:cNvSpPr/>
          <p:nvPr/>
        </p:nvSpPr>
        <p:spPr>
          <a:xfrm>
            <a:off x="2649900" y="4427075"/>
            <a:ext cx="2339700" cy="979800"/>
          </a:xfrm>
          <a:prstGeom prst="rect">
            <a:avLst/>
          </a:prstGeom>
          <a:solidFill>
            <a:srgbClr val="FBF5BB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▪"/>
            </a:pPr>
            <a:r>
              <a:rPr lang="pt-BR" sz="1100">
                <a:latin typeface="Zilla Slab"/>
                <a:ea typeface="Zilla Slab"/>
                <a:cs typeface="Zilla Slab"/>
                <a:sym typeface="Zilla Slab"/>
              </a:rPr>
              <a:t>Extração de dados do vlr.gg para planilhas excel</a:t>
            </a:r>
            <a:endParaRPr sz="1100">
              <a:latin typeface="Zilla Slab"/>
              <a:ea typeface="Zilla Slab"/>
              <a:cs typeface="Zilla Slab"/>
              <a:sym typeface="Zilla Slab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Zilla Slab"/>
              <a:buChar char="▪"/>
            </a:pPr>
            <a:r>
              <a:rPr lang="pt-BR" sz="1100">
                <a:latin typeface="Zilla Slab"/>
                <a:ea typeface="Zilla Slab"/>
                <a:cs typeface="Zilla Slab"/>
                <a:sym typeface="Zilla Slab"/>
              </a:rPr>
              <a:t>Formato padrão de relatório de análise</a:t>
            </a:r>
            <a:endParaRPr sz="1100">
              <a:latin typeface="Zilla Slab"/>
              <a:ea typeface="Zilla Slab"/>
              <a:cs typeface="Zilla Slab"/>
              <a:sym typeface="Zilla Slab"/>
            </a:endParaRPr>
          </a:p>
        </p:txBody>
      </p:sp>
      <p:sp>
        <p:nvSpPr>
          <p:cNvPr id="91" name="Google Shape;91;p14"/>
          <p:cNvSpPr/>
          <p:nvPr/>
        </p:nvSpPr>
        <p:spPr>
          <a:xfrm>
            <a:off x="5251003" y="2190325"/>
            <a:ext cx="1386000" cy="959400"/>
          </a:xfrm>
          <a:prstGeom prst="rect">
            <a:avLst/>
          </a:prstGeom>
          <a:solidFill>
            <a:srgbClr val="FBF5BB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Zilla Slab"/>
                <a:ea typeface="Zilla Slab"/>
                <a:cs typeface="Zilla Slab"/>
                <a:sym typeface="Zilla Slab"/>
              </a:rPr>
              <a:t>Jogador X possui melhor performance na Bind</a:t>
            </a:r>
            <a:endParaRPr b="0" i="0" sz="1100" u="none" cap="none" strike="noStrike">
              <a:solidFill>
                <a:srgbClr val="000000"/>
              </a:solidFill>
              <a:latin typeface="Zilla Slab"/>
              <a:ea typeface="Zilla Slab"/>
              <a:cs typeface="Zilla Slab"/>
              <a:sym typeface="Zilla Slab"/>
            </a:endParaRPr>
          </a:p>
        </p:txBody>
      </p:sp>
      <p:sp>
        <p:nvSpPr>
          <p:cNvPr id="92" name="Google Shape;92;p14"/>
          <p:cNvSpPr/>
          <p:nvPr/>
        </p:nvSpPr>
        <p:spPr>
          <a:xfrm>
            <a:off x="7750462" y="1049656"/>
            <a:ext cx="975314" cy="959454"/>
          </a:xfrm>
          <a:prstGeom prst="rect">
            <a:avLst/>
          </a:prstGeom>
          <a:solidFill>
            <a:srgbClr val="FBF5BB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Zilla Slab"/>
                <a:ea typeface="Zilla Slab"/>
                <a:cs typeface="Zilla Slab"/>
                <a:sym typeface="Zilla Slab"/>
              </a:rPr>
              <a:t>Visualização dos dados do por mapa</a:t>
            </a:r>
            <a:endParaRPr b="0" i="0" sz="1100" u="none" cap="none" strike="noStrike">
              <a:solidFill>
                <a:srgbClr val="000000"/>
              </a:solidFill>
              <a:latin typeface="Zilla Slab"/>
              <a:ea typeface="Zilla Slab"/>
              <a:cs typeface="Zilla Slab"/>
              <a:sym typeface="Zilla Slab"/>
            </a:endParaRPr>
          </a:p>
        </p:txBody>
      </p:sp>
      <p:sp>
        <p:nvSpPr>
          <p:cNvPr id="93" name="Google Shape;93;p14"/>
          <p:cNvSpPr/>
          <p:nvPr/>
        </p:nvSpPr>
        <p:spPr>
          <a:xfrm>
            <a:off x="7750462" y="2190231"/>
            <a:ext cx="975314" cy="959454"/>
          </a:xfrm>
          <a:prstGeom prst="rect">
            <a:avLst/>
          </a:prstGeom>
          <a:solidFill>
            <a:srgbClr val="FBF5BB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Zilla Slab"/>
                <a:ea typeface="Zilla Slab"/>
                <a:cs typeface="Zilla Slab"/>
                <a:sym typeface="Zilla Slab"/>
              </a:rPr>
              <a:t>Visualização das estatísticas do jogador por mapa</a:t>
            </a:r>
            <a:endParaRPr/>
          </a:p>
        </p:txBody>
      </p:sp>
      <p:cxnSp>
        <p:nvCxnSpPr>
          <p:cNvPr id="94" name="Google Shape;94;p14"/>
          <p:cNvCxnSpPr>
            <a:stCxn id="75" idx="3"/>
            <a:endCxn id="92" idx="1"/>
          </p:cNvCxnSpPr>
          <p:nvPr/>
        </p:nvCxnSpPr>
        <p:spPr>
          <a:xfrm>
            <a:off x="6652903" y="1529200"/>
            <a:ext cx="1097700" cy="300"/>
          </a:xfrm>
          <a:prstGeom prst="straightConnector1">
            <a:avLst/>
          </a:prstGeom>
          <a:noFill/>
          <a:ln cap="flat" cmpd="sng" w="9525">
            <a:solidFill>
              <a:srgbClr val="002F4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5" name="Google Shape;95;p14"/>
          <p:cNvCxnSpPr>
            <a:stCxn id="91" idx="3"/>
            <a:endCxn id="93" idx="1"/>
          </p:cNvCxnSpPr>
          <p:nvPr/>
        </p:nvCxnSpPr>
        <p:spPr>
          <a:xfrm>
            <a:off x="6637003" y="2670025"/>
            <a:ext cx="1113600" cy="0"/>
          </a:xfrm>
          <a:prstGeom prst="straightConnector1">
            <a:avLst/>
          </a:prstGeom>
          <a:noFill/>
          <a:ln cap="flat" cmpd="sng" w="9525">
            <a:solidFill>
              <a:srgbClr val="002F44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6" name="Google Shape;96;p14"/>
          <p:cNvSpPr/>
          <p:nvPr/>
        </p:nvSpPr>
        <p:spPr>
          <a:xfrm>
            <a:off x="5251075" y="3331100"/>
            <a:ext cx="1386000" cy="959400"/>
          </a:xfrm>
          <a:prstGeom prst="rect">
            <a:avLst/>
          </a:prstGeom>
          <a:solidFill>
            <a:srgbClr val="FBF5BB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Zilla Slab"/>
                <a:ea typeface="Zilla Slab"/>
                <a:cs typeface="Zilla Slab"/>
                <a:sym typeface="Zilla Slab"/>
              </a:rPr>
              <a:t>Meu time possui uma melhor performance economica na Bind</a:t>
            </a:r>
            <a:endParaRPr b="0" i="0" sz="1100" u="none" cap="none" strike="noStrike">
              <a:solidFill>
                <a:srgbClr val="000000"/>
              </a:solidFill>
              <a:latin typeface="Zilla Slab"/>
              <a:ea typeface="Zilla Slab"/>
              <a:cs typeface="Zilla Slab"/>
              <a:sym typeface="Zilla Slab"/>
            </a:endParaRPr>
          </a:p>
        </p:txBody>
      </p:sp>
      <p:sp>
        <p:nvSpPr>
          <p:cNvPr id="97" name="Google Shape;97;p14"/>
          <p:cNvSpPr/>
          <p:nvPr/>
        </p:nvSpPr>
        <p:spPr>
          <a:xfrm>
            <a:off x="7750537" y="3331006"/>
            <a:ext cx="975300" cy="959400"/>
          </a:xfrm>
          <a:prstGeom prst="rect">
            <a:avLst/>
          </a:prstGeom>
          <a:solidFill>
            <a:srgbClr val="FBF5BB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Zilla Slab"/>
                <a:ea typeface="Zilla Slab"/>
                <a:cs typeface="Zilla Slab"/>
                <a:sym typeface="Zilla Slab"/>
              </a:rPr>
              <a:t>Visualização das estatísticas do jogador por mapa</a:t>
            </a:r>
            <a:endParaRPr/>
          </a:p>
        </p:txBody>
      </p:sp>
      <p:cxnSp>
        <p:nvCxnSpPr>
          <p:cNvPr id="98" name="Google Shape;98;p14"/>
          <p:cNvCxnSpPr>
            <a:stCxn id="96" idx="3"/>
            <a:endCxn id="97" idx="1"/>
          </p:cNvCxnSpPr>
          <p:nvPr/>
        </p:nvCxnSpPr>
        <p:spPr>
          <a:xfrm>
            <a:off x="6637075" y="3810800"/>
            <a:ext cx="1113600" cy="0"/>
          </a:xfrm>
          <a:prstGeom prst="straightConnector1">
            <a:avLst/>
          </a:prstGeom>
          <a:noFill/>
          <a:ln cap="flat" cmpd="sng" w="9525">
            <a:solidFill>
              <a:srgbClr val="002F44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/>
          <p:nvPr/>
        </p:nvSpPr>
        <p:spPr>
          <a:xfrm>
            <a:off x="72000" y="756000"/>
            <a:ext cx="2447700" cy="2258100"/>
          </a:xfrm>
          <a:prstGeom prst="rect">
            <a:avLst/>
          </a:prstGeom>
          <a:solidFill>
            <a:srgbClr val="0F1923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5"/>
          <p:cNvSpPr/>
          <p:nvPr/>
        </p:nvSpPr>
        <p:spPr>
          <a:xfrm>
            <a:off x="504000" y="160200"/>
            <a:ext cx="90714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Status Report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5"/>
          <p:cNvSpPr/>
          <p:nvPr/>
        </p:nvSpPr>
        <p:spPr>
          <a:xfrm>
            <a:off x="2592000" y="755999"/>
            <a:ext cx="2447700" cy="2258100"/>
          </a:xfrm>
          <a:prstGeom prst="rect">
            <a:avLst/>
          </a:prstGeom>
          <a:solidFill>
            <a:srgbClr val="0F1923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5"/>
          <p:cNvSpPr/>
          <p:nvPr/>
        </p:nvSpPr>
        <p:spPr>
          <a:xfrm>
            <a:off x="2700712" y="1069825"/>
            <a:ext cx="2019900" cy="979800"/>
          </a:xfrm>
          <a:prstGeom prst="rect">
            <a:avLst/>
          </a:prstGeom>
          <a:solidFill>
            <a:srgbClr val="FBF5BB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Zilla Slab"/>
                <a:ea typeface="Zilla Slab"/>
                <a:cs typeface="Zilla Slab"/>
                <a:sym typeface="Zilla Slab"/>
              </a:rPr>
              <a:t>Relatórios e dashboards com visualizações e análises de métricas importantes</a:t>
            </a:r>
            <a:endParaRPr b="0" i="0" sz="1100" u="none" cap="none" strike="noStrike">
              <a:solidFill>
                <a:schemeClr val="dk1"/>
              </a:solidFill>
              <a:latin typeface="Zilla Slab"/>
              <a:ea typeface="Zilla Slab"/>
              <a:cs typeface="Zilla Slab"/>
              <a:sym typeface="Zilla Slab"/>
            </a:endParaRPr>
          </a:p>
        </p:txBody>
      </p:sp>
      <p:sp>
        <p:nvSpPr>
          <p:cNvPr id="107" name="Google Shape;107;p15"/>
          <p:cNvSpPr/>
          <p:nvPr/>
        </p:nvSpPr>
        <p:spPr>
          <a:xfrm>
            <a:off x="72000" y="3086552"/>
            <a:ext cx="2447700" cy="2448000"/>
          </a:xfrm>
          <a:prstGeom prst="rect">
            <a:avLst/>
          </a:prstGeom>
          <a:solidFill>
            <a:srgbClr val="0F1923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5"/>
          <p:cNvSpPr/>
          <p:nvPr/>
        </p:nvSpPr>
        <p:spPr>
          <a:xfrm>
            <a:off x="5119815" y="756000"/>
            <a:ext cx="2447700" cy="4787552"/>
          </a:xfrm>
          <a:prstGeom prst="rect">
            <a:avLst/>
          </a:prstGeom>
          <a:solidFill>
            <a:srgbClr val="FF4655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5"/>
          <p:cNvSpPr/>
          <p:nvPr/>
        </p:nvSpPr>
        <p:spPr>
          <a:xfrm>
            <a:off x="5250993" y="1049655"/>
            <a:ext cx="2208266" cy="1326671"/>
          </a:xfrm>
          <a:prstGeom prst="rect">
            <a:avLst/>
          </a:prstGeom>
          <a:solidFill>
            <a:srgbClr val="FBF5BB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100" u="none" cap="none" strike="noStrike">
                <a:solidFill>
                  <a:srgbClr val="000000"/>
                </a:solidFill>
                <a:latin typeface="Zilla Slab"/>
                <a:ea typeface="Zilla Slab"/>
                <a:cs typeface="Zilla Slab"/>
                <a:sym typeface="Zilla Slab"/>
              </a:rPr>
              <a:t>PLANILHAS</a:t>
            </a:r>
            <a:endParaRPr/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▪"/>
            </a:pPr>
            <a:r>
              <a:rPr lang="pt-BR" sz="1100">
                <a:latin typeface="Zilla Slab"/>
                <a:ea typeface="Zilla Slab"/>
                <a:cs typeface="Zilla Slab"/>
                <a:sym typeface="Zilla Slab"/>
              </a:rPr>
              <a:t>Planilhas Excel geradas via Python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100" u="none" cap="none" strike="noStrike">
              <a:solidFill>
                <a:srgbClr val="000000"/>
              </a:solidFill>
              <a:latin typeface="Zilla Slab"/>
              <a:ea typeface="Zilla Slab"/>
              <a:cs typeface="Zilla Slab"/>
              <a:sym typeface="Zilla Slab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100" u="none" cap="none" strike="noStrike">
              <a:solidFill>
                <a:srgbClr val="000000"/>
              </a:solidFill>
              <a:latin typeface="Zilla Slab"/>
              <a:ea typeface="Zilla Slab"/>
              <a:cs typeface="Zilla Slab"/>
              <a:sym typeface="Zilla Slab"/>
            </a:endParaRPr>
          </a:p>
        </p:txBody>
      </p:sp>
      <p:sp>
        <p:nvSpPr>
          <p:cNvPr id="110" name="Google Shape;110;p15"/>
          <p:cNvSpPr/>
          <p:nvPr/>
        </p:nvSpPr>
        <p:spPr>
          <a:xfrm>
            <a:off x="2592000" y="3086552"/>
            <a:ext cx="2447700" cy="2457000"/>
          </a:xfrm>
          <a:prstGeom prst="rect">
            <a:avLst/>
          </a:prstGeom>
          <a:solidFill>
            <a:srgbClr val="0F1923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5"/>
          <p:cNvSpPr/>
          <p:nvPr/>
        </p:nvSpPr>
        <p:spPr>
          <a:xfrm>
            <a:off x="7668000" y="756000"/>
            <a:ext cx="2303700" cy="4787700"/>
          </a:xfrm>
          <a:prstGeom prst="rect">
            <a:avLst/>
          </a:prstGeom>
          <a:solidFill>
            <a:srgbClr val="FF4655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5"/>
          <p:cNvSpPr/>
          <p:nvPr/>
        </p:nvSpPr>
        <p:spPr>
          <a:xfrm>
            <a:off x="72000" y="72000"/>
            <a:ext cx="9899700" cy="611700"/>
          </a:xfrm>
          <a:prstGeom prst="rect">
            <a:avLst/>
          </a:prstGeom>
          <a:solidFill>
            <a:srgbClr val="00314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5"/>
          <p:cNvSpPr/>
          <p:nvPr/>
        </p:nvSpPr>
        <p:spPr>
          <a:xfrm>
            <a:off x="76900" y="765057"/>
            <a:ext cx="2568911" cy="2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pt-BR" sz="1400" u="none" cap="none" strike="noStrike">
                <a:solidFill>
                  <a:srgbClr val="FFFFFF"/>
                </a:solidFill>
                <a:latin typeface="Saira Extra Condensed"/>
                <a:ea typeface="Saira Extra Condensed"/>
                <a:cs typeface="Saira Extra Condensed"/>
                <a:sym typeface="Saira Extra Condensed"/>
              </a:rPr>
              <a:t>Premissas/Restrições/Segurança</a:t>
            </a:r>
            <a:endParaRPr i="0" sz="1400" u="none" cap="none" strike="noStrike">
              <a:solidFill>
                <a:srgbClr val="FFFFFF"/>
              </a:solidFill>
              <a:latin typeface="Saira Extra Condensed"/>
              <a:ea typeface="Saira Extra Condensed"/>
              <a:cs typeface="Saira Extra Condensed"/>
              <a:sym typeface="Saira Extra Condensed"/>
            </a:endParaRPr>
          </a:p>
        </p:txBody>
      </p:sp>
      <p:sp>
        <p:nvSpPr>
          <p:cNvPr id="114" name="Google Shape;114;p15"/>
          <p:cNvSpPr/>
          <p:nvPr/>
        </p:nvSpPr>
        <p:spPr>
          <a:xfrm>
            <a:off x="2590288" y="765057"/>
            <a:ext cx="1401990" cy="2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pt-BR" sz="1400" u="none" cap="none" strike="noStrike">
                <a:solidFill>
                  <a:srgbClr val="FFFFFF"/>
                </a:solidFill>
                <a:latin typeface="Saira Extra Condensed"/>
                <a:ea typeface="Saira Extra Condensed"/>
                <a:cs typeface="Saira Extra Condensed"/>
                <a:sym typeface="Saira Extra Condensed"/>
              </a:rPr>
              <a:t>Técnicas Candidatas</a:t>
            </a:r>
            <a:endParaRPr i="0" sz="1400" u="none" cap="none" strike="noStrike">
              <a:solidFill>
                <a:srgbClr val="FFFFFF"/>
              </a:solidFill>
            </a:endParaRPr>
          </a:p>
        </p:txBody>
      </p:sp>
      <p:sp>
        <p:nvSpPr>
          <p:cNvPr id="115" name="Google Shape;115;p15"/>
          <p:cNvSpPr/>
          <p:nvPr/>
        </p:nvSpPr>
        <p:spPr>
          <a:xfrm>
            <a:off x="5122174" y="759556"/>
            <a:ext cx="2208266" cy="2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lt1"/>
                </a:solidFill>
                <a:latin typeface="Saira Extra Condensed"/>
                <a:ea typeface="Saira Extra Condensed"/>
                <a:cs typeface="Saira Extra Condensed"/>
                <a:sym typeface="Saira Extra Condensed"/>
              </a:rPr>
              <a:t>Fonte de Dados</a:t>
            </a:r>
            <a:endParaRPr b="0" i="0" sz="1400" u="none" cap="none" strike="noStrike">
              <a:solidFill>
                <a:schemeClr val="lt1"/>
              </a:solidFill>
              <a:latin typeface="Saira Extra Condensed"/>
              <a:ea typeface="Saira Extra Condensed"/>
              <a:cs typeface="Saira Extra Condensed"/>
              <a:sym typeface="Saira Extra Condensed"/>
            </a:endParaRPr>
          </a:p>
        </p:txBody>
      </p:sp>
      <p:sp>
        <p:nvSpPr>
          <p:cNvPr id="116" name="Google Shape;116;p15"/>
          <p:cNvSpPr/>
          <p:nvPr/>
        </p:nvSpPr>
        <p:spPr>
          <a:xfrm>
            <a:off x="65864" y="3093857"/>
            <a:ext cx="1298115" cy="2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pt-BR" sz="1400" u="none" cap="none" strike="noStrike">
                <a:solidFill>
                  <a:srgbClr val="FFFFFF"/>
                </a:solidFill>
                <a:latin typeface="Saira Extra Condensed"/>
                <a:ea typeface="Saira Extra Condensed"/>
                <a:cs typeface="Saira Extra Condensed"/>
                <a:sym typeface="Saira Extra Condensed"/>
              </a:rPr>
              <a:t>Deploy</a:t>
            </a:r>
            <a:endParaRPr i="0" sz="1400" u="none" cap="none" strike="noStrike">
              <a:solidFill>
                <a:srgbClr val="FFFFFF"/>
              </a:solidFill>
              <a:latin typeface="Saira Extra Condensed"/>
              <a:ea typeface="Saira Extra Condensed"/>
              <a:cs typeface="Saira Extra Condensed"/>
              <a:sym typeface="Saira Extra Condensed"/>
            </a:endParaRPr>
          </a:p>
        </p:txBody>
      </p:sp>
      <p:sp>
        <p:nvSpPr>
          <p:cNvPr id="117" name="Google Shape;117;p15"/>
          <p:cNvSpPr/>
          <p:nvPr/>
        </p:nvSpPr>
        <p:spPr>
          <a:xfrm>
            <a:off x="2606329" y="3084886"/>
            <a:ext cx="1385949" cy="289800"/>
          </a:xfrm>
          <a:prstGeom prst="rect">
            <a:avLst/>
          </a:prstGeom>
          <a:solidFill>
            <a:srgbClr val="0F1923"/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pt-BR" sz="1400" u="none" cap="none" strike="noStrike">
                <a:solidFill>
                  <a:srgbClr val="FFFFFF"/>
                </a:solidFill>
                <a:latin typeface="Saira Extra Condensed"/>
                <a:ea typeface="Saira Extra Condensed"/>
                <a:cs typeface="Saira Extra Condensed"/>
                <a:sym typeface="Saira Extra Condensed"/>
              </a:rPr>
              <a:t>Squad</a:t>
            </a:r>
            <a:endParaRPr i="0" sz="1400" u="none" cap="none" strike="noStrike">
              <a:solidFill>
                <a:srgbClr val="FFFFFF"/>
              </a:solidFill>
              <a:latin typeface="Saira Extra Condensed"/>
              <a:ea typeface="Saira Extra Condensed"/>
              <a:cs typeface="Saira Extra Condensed"/>
              <a:sym typeface="Saira Extra Condensed"/>
            </a:endParaRPr>
          </a:p>
        </p:txBody>
      </p:sp>
      <p:sp>
        <p:nvSpPr>
          <p:cNvPr id="118" name="Google Shape;118;p15"/>
          <p:cNvSpPr/>
          <p:nvPr/>
        </p:nvSpPr>
        <p:spPr>
          <a:xfrm>
            <a:off x="7756141" y="765057"/>
            <a:ext cx="1590600" cy="2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lt1"/>
                </a:solidFill>
                <a:latin typeface="Saira Extra Condensed"/>
                <a:ea typeface="Saira Extra Condensed"/>
                <a:cs typeface="Saira Extra Condensed"/>
                <a:sym typeface="Saira Extra Condensed"/>
              </a:rPr>
              <a:t>Informações</a:t>
            </a:r>
            <a:endParaRPr b="0" i="0" sz="1400" u="none" cap="none" strike="noStrike">
              <a:solidFill>
                <a:schemeClr val="lt1"/>
              </a:solidFill>
              <a:latin typeface="Saira Extra Condensed"/>
              <a:ea typeface="Saira Extra Condensed"/>
              <a:cs typeface="Saira Extra Condensed"/>
              <a:sym typeface="Saira Extra Condensed"/>
            </a:endParaRPr>
          </a:p>
        </p:txBody>
      </p:sp>
      <p:sp>
        <p:nvSpPr>
          <p:cNvPr id="119" name="Google Shape;119;p15"/>
          <p:cNvSpPr/>
          <p:nvPr/>
        </p:nvSpPr>
        <p:spPr>
          <a:xfrm>
            <a:off x="2461208" y="109029"/>
            <a:ext cx="5156984" cy="5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2800">
                <a:solidFill>
                  <a:srgbClr val="FFFFFF"/>
                </a:solidFill>
                <a:latin typeface="Saira Extra Condensed"/>
                <a:ea typeface="Saira Extra Condensed"/>
                <a:cs typeface="Saira Extra Condensed"/>
                <a:sym typeface="Saira Extra Condensed"/>
              </a:rPr>
              <a:t>CANVAS ANALYTICS – VALORANT ANALYTICS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5"/>
          <p:cNvSpPr/>
          <p:nvPr/>
        </p:nvSpPr>
        <p:spPr>
          <a:xfrm>
            <a:off x="4887913" y="2682875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Zilla Slab"/>
              <a:ea typeface="Zilla Slab"/>
              <a:cs typeface="Zilla Slab"/>
              <a:sym typeface="Zilla Slab"/>
            </a:endParaRPr>
          </a:p>
        </p:txBody>
      </p:sp>
      <p:sp>
        <p:nvSpPr>
          <p:cNvPr id="121" name="Google Shape;121;p15"/>
          <p:cNvSpPr/>
          <p:nvPr/>
        </p:nvSpPr>
        <p:spPr>
          <a:xfrm>
            <a:off x="2650878" y="3332564"/>
            <a:ext cx="2237035" cy="644091"/>
          </a:xfrm>
          <a:prstGeom prst="rect">
            <a:avLst/>
          </a:prstGeom>
          <a:solidFill>
            <a:srgbClr val="FBF5BB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1100" u="none" cap="none" strike="noStrike">
                <a:solidFill>
                  <a:srgbClr val="000000"/>
                </a:solidFill>
                <a:latin typeface="Zilla Slab"/>
                <a:ea typeface="Zilla Slab"/>
                <a:cs typeface="Zilla Slab"/>
                <a:sym typeface="Zilla Slab"/>
              </a:rPr>
              <a:t>SPONSORS</a:t>
            </a:r>
            <a:endParaRPr b="1" i="0" sz="1100" u="none" cap="none" strike="noStrike">
              <a:solidFill>
                <a:srgbClr val="000000"/>
              </a:solidFill>
              <a:latin typeface="Zilla Slab"/>
              <a:ea typeface="Zilla Slab"/>
              <a:cs typeface="Zilla Slab"/>
              <a:sym typeface="Zilla Slab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▪"/>
            </a:pPr>
            <a:r>
              <a:rPr lang="pt-BR" sz="1100">
                <a:solidFill>
                  <a:schemeClr val="dk1"/>
                </a:solidFill>
                <a:latin typeface="Zilla Slab"/>
                <a:ea typeface="Zilla Slab"/>
                <a:cs typeface="Zilla Slab"/>
                <a:sym typeface="Zilla Slab"/>
              </a:rPr>
              <a:t>Jogadores e Coach do Time.</a:t>
            </a:r>
            <a:endParaRPr b="0" i="0" sz="1100" u="none" cap="none" strike="noStrike">
              <a:solidFill>
                <a:schemeClr val="dk1"/>
              </a:solidFill>
              <a:latin typeface="Zilla Slab"/>
              <a:ea typeface="Zilla Slab"/>
              <a:cs typeface="Zilla Slab"/>
              <a:sym typeface="Zilla Slab"/>
            </a:endParaRPr>
          </a:p>
        </p:txBody>
      </p:sp>
      <p:sp>
        <p:nvSpPr>
          <p:cNvPr id="122" name="Google Shape;122;p15"/>
          <p:cNvSpPr/>
          <p:nvPr/>
        </p:nvSpPr>
        <p:spPr>
          <a:xfrm>
            <a:off x="172365" y="3332564"/>
            <a:ext cx="2188041" cy="979946"/>
          </a:xfrm>
          <a:prstGeom prst="rect">
            <a:avLst/>
          </a:prstGeom>
          <a:solidFill>
            <a:srgbClr val="FBF5BB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900" u="none" cap="none" strike="noStrike">
                <a:solidFill>
                  <a:srgbClr val="000000"/>
                </a:solidFill>
                <a:latin typeface="Zilla Slab"/>
                <a:ea typeface="Zilla Slab"/>
                <a:cs typeface="Zilla Slab"/>
                <a:sym typeface="Zilla Slab"/>
              </a:rPr>
              <a:t>TIPO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900" u="none" cap="none" strike="noStrike">
                <a:solidFill>
                  <a:srgbClr val="000000"/>
                </a:solidFill>
                <a:latin typeface="Zilla Slab"/>
                <a:ea typeface="Zilla Slab"/>
                <a:cs typeface="Zilla Slab"/>
                <a:sym typeface="Zilla Slab"/>
              </a:rPr>
              <a:t>(   ) PPT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900" u="none" cap="none" strike="noStrike">
                <a:solidFill>
                  <a:srgbClr val="000000"/>
                </a:solidFill>
                <a:latin typeface="Zilla Slab"/>
                <a:ea typeface="Zilla Slab"/>
                <a:cs typeface="Zilla Slab"/>
                <a:sym typeface="Zilla Slab"/>
              </a:rPr>
              <a:t>( X ) Dashboard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900" u="none" cap="none" strike="noStrike">
                <a:solidFill>
                  <a:srgbClr val="000000"/>
                </a:solidFill>
                <a:latin typeface="Zilla Slab"/>
                <a:ea typeface="Zilla Slab"/>
                <a:cs typeface="Zilla Slab"/>
                <a:sym typeface="Zilla Slab"/>
              </a:rPr>
              <a:t>(   ) API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900" u="none" cap="none" strike="noStrike">
                <a:solidFill>
                  <a:srgbClr val="000000"/>
                </a:solidFill>
                <a:latin typeface="Zilla Slab"/>
                <a:ea typeface="Zilla Slab"/>
                <a:cs typeface="Zilla Slab"/>
                <a:sym typeface="Zilla Slab"/>
              </a:rPr>
              <a:t>(   ) Batch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900" u="none" cap="none" strike="noStrike">
                <a:solidFill>
                  <a:srgbClr val="000000"/>
                </a:solidFill>
                <a:latin typeface="Zilla Slab"/>
                <a:ea typeface="Zilla Slab"/>
                <a:cs typeface="Zilla Slab"/>
                <a:sym typeface="Zilla Slab"/>
              </a:rPr>
              <a:t>(   ) Planilha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900" u="none" cap="none" strike="noStrike">
                <a:solidFill>
                  <a:srgbClr val="000000"/>
                </a:solidFill>
                <a:latin typeface="Zilla Slab"/>
                <a:ea typeface="Zilla Slab"/>
                <a:cs typeface="Zilla Slab"/>
                <a:sym typeface="Zilla Slab"/>
              </a:rPr>
              <a:t>(   ) Outro:_________________</a:t>
            </a:r>
            <a:endParaRPr/>
          </a:p>
        </p:txBody>
      </p:sp>
      <p:sp>
        <p:nvSpPr>
          <p:cNvPr id="123" name="Google Shape;123;p15"/>
          <p:cNvSpPr/>
          <p:nvPr/>
        </p:nvSpPr>
        <p:spPr>
          <a:xfrm>
            <a:off x="172364" y="4339242"/>
            <a:ext cx="2188041" cy="1171465"/>
          </a:xfrm>
          <a:prstGeom prst="rect">
            <a:avLst/>
          </a:prstGeom>
          <a:solidFill>
            <a:srgbClr val="FBF5BB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900" u="none" cap="none" strike="noStrike">
                <a:solidFill>
                  <a:srgbClr val="000000"/>
                </a:solidFill>
                <a:latin typeface="Zilla Slab"/>
                <a:ea typeface="Zilla Slab"/>
                <a:cs typeface="Zilla Slab"/>
                <a:sym typeface="Zilla Slab"/>
              </a:rPr>
              <a:t>UPDATE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900" u="none" cap="none" strike="noStrike">
                <a:solidFill>
                  <a:srgbClr val="000000"/>
                </a:solidFill>
                <a:latin typeface="Zilla Slab"/>
                <a:ea typeface="Zilla Slab"/>
                <a:cs typeface="Zilla Slab"/>
                <a:sym typeface="Zilla Slab"/>
              </a:rPr>
              <a:t>(   ) Real time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900" u="none" cap="none" strike="noStrike">
                <a:solidFill>
                  <a:srgbClr val="000000"/>
                </a:solidFill>
                <a:latin typeface="Zilla Slab"/>
                <a:ea typeface="Zilla Slab"/>
                <a:cs typeface="Zilla Slab"/>
                <a:sym typeface="Zilla Slab"/>
              </a:rPr>
              <a:t>(   ) Diário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900" u="none" cap="none" strike="noStrike">
                <a:solidFill>
                  <a:srgbClr val="000000"/>
                </a:solidFill>
                <a:latin typeface="Zilla Slab"/>
                <a:ea typeface="Zilla Slab"/>
                <a:cs typeface="Zilla Slab"/>
                <a:sym typeface="Zilla Slab"/>
              </a:rPr>
              <a:t>(   ) Semanal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900" u="none" cap="none" strike="noStrike">
                <a:solidFill>
                  <a:srgbClr val="000000"/>
                </a:solidFill>
                <a:latin typeface="Zilla Slab"/>
                <a:ea typeface="Zilla Slab"/>
                <a:cs typeface="Zilla Slab"/>
                <a:sym typeface="Zilla Slab"/>
              </a:rPr>
              <a:t>(   ) Mensal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900" u="none" cap="none" strike="noStrike">
                <a:solidFill>
                  <a:srgbClr val="000000"/>
                </a:solidFill>
                <a:latin typeface="Zilla Slab"/>
                <a:ea typeface="Zilla Slab"/>
                <a:cs typeface="Zilla Slab"/>
                <a:sym typeface="Zilla Slab"/>
              </a:rPr>
              <a:t>(   ) Trimestral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900" u="none" cap="none" strike="noStrike">
                <a:solidFill>
                  <a:srgbClr val="000000"/>
                </a:solidFill>
                <a:latin typeface="Zilla Slab"/>
                <a:ea typeface="Zilla Slab"/>
                <a:cs typeface="Zilla Slab"/>
                <a:sym typeface="Zilla Slab"/>
              </a:rPr>
              <a:t>(   ) Anual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900" u="none" cap="none" strike="noStrike">
                <a:solidFill>
                  <a:srgbClr val="000000"/>
                </a:solidFill>
                <a:latin typeface="Zilla Slab"/>
                <a:ea typeface="Zilla Slab"/>
                <a:cs typeface="Zilla Slab"/>
                <a:sym typeface="Zilla Slab"/>
              </a:rPr>
              <a:t>(  X ) Sob demanda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Zilla Slab"/>
              <a:ea typeface="Zilla Slab"/>
              <a:cs typeface="Zilla Slab"/>
              <a:sym typeface="Zilla Slab"/>
            </a:endParaRPr>
          </a:p>
        </p:txBody>
      </p:sp>
      <p:sp>
        <p:nvSpPr>
          <p:cNvPr id="124" name="Google Shape;124;p15"/>
          <p:cNvSpPr/>
          <p:nvPr/>
        </p:nvSpPr>
        <p:spPr>
          <a:xfrm>
            <a:off x="7750440" y="1049650"/>
            <a:ext cx="2019900" cy="1160100"/>
          </a:xfrm>
          <a:prstGeom prst="rect">
            <a:avLst/>
          </a:prstGeom>
          <a:solidFill>
            <a:srgbClr val="FBF5BB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Zilla Slab"/>
              <a:ea typeface="Zilla Slab"/>
              <a:cs typeface="Zilla Slab"/>
              <a:sym typeface="Zilla Slab"/>
            </a:endParaRPr>
          </a:p>
        </p:txBody>
      </p:sp>
      <p:sp>
        <p:nvSpPr>
          <p:cNvPr id="125" name="Google Shape;125;p15"/>
          <p:cNvSpPr/>
          <p:nvPr/>
        </p:nvSpPr>
        <p:spPr>
          <a:xfrm>
            <a:off x="5250993" y="2558914"/>
            <a:ext cx="2208266" cy="1326671"/>
          </a:xfrm>
          <a:prstGeom prst="rect">
            <a:avLst/>
          </a:prstGeom>
          <a:solidFill>
            <a:srgbClr val="FBF5BB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100" u="none" cap="none" strike="noStrike">
                <a:solidFill>
                  <a:srgbClr val="000000"/>
                </a:solidFill>
                <a:latin typeface="Zilla Slab"/>
                <a:ea typeface="Zilla Slab"/>
                <a:cs typeface="Zilla Slab"/>
                <a:sym typeface="Zilla Slab"/>
              </a:rPr>
              <a:t>BANCO DE DADOS</a:t>
            </a:r>
            <a:endParaRPr/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▪"/>
            </a:pPr>
            <a:r>
              <a:rPr b="0" i="0" lang="pt-BR" sz="1100" u="none" cap="none" strike="noStrike">
                <a:solidFill>
                  <a:srgbClr val="000000"/>
                </a:solidFill>
                <a:latin typeface="Zilla Slab"/>
                <a:ea typeface="Zilla Slab"/>
                <a:cs typeface="Zilla Slab"/>
                <a:sym typeface="Zilla Slab"/>
              </a:rPr>
              <a:t>Lista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100" u="none" cap="none" strike="noStrike">
              <a:solidFill>
                <a:srgbClr val="000000"/>
              </a:solidFill>
              <a:latin typeface="Zilla Slab"/>
              <a:ea typeface="Zilla Slab"/>
              <a:cs typeface="Zilla Slab"/>
              <a:sym typeface="Zilla Slab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100" u="none" cap="none" strike="noStrike">
              <a:solidFill>
                <a:srgbClr val="000000"/>
              </a:solidFill>
              <a:latin typeface="Zilla Slab"/>
              <a:ea typeface="Zilla Slab"/>
              <a:cs typeface="Zilla Slab"/>
              <a:sym typeface="Zilla Slab"/>
            </a:endParaRPr>
          </a:p>
        </p:txBody>
      </p:sp>
      <p:sp>
        <p:nvSpPr>
          <p:cNvPr id="126" name="Google Shape;126;p15"/>
          <p:cNvSpPr/>
          <p:nvPr/>
        </p:nvSpPr>
        <p:spPr>
          <a:xfrm>
            <a:off x="5250993" y="4068173"/>
            <a:ext cx="2208266" cy="1326671"/>
          </a:xfrm>
          <a:prstGeom prst="rect">
            <a:avLst/>
          </a:prstGeom>
          <a:solidFill>
            <a:srgbClr val="FBF5BB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100" u="none" cap="none" strike="noStrike">
                <a:solidFill>
                  <a:srgbClr val="000000"/>
                </a:solidFill>
                <a:latin typeface="Zilla Slab"/>
                <a:ea typeface="Zilla Slab"/>
                <a:cs typeface="Zilla Slab"/>
                <a:sym typeface="Zilla Slab"/>
              </a:rPr>
              <a:t>OUTRAS FONTES</a:t>
            </a:r>
            <a:endParaRPr/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▪"/>
            </a:pPr>
            <a:r>
              <a:rPr lang="pt-BR" sz="1100">
                <a:latin typeface="Zilla Slab"/>
                <a:ea typeface="Zilla Slab"/>
                <a:cs typeface="Zilla Slab"/>
                <a:sym typeface="Zilla Slab"/>
              </a:rPr>
              <a:t>Dados extraídos do vlr.gg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100" u="none" cap="none" strike="noStrike">
              <a:solidFill>
                <a:srgbClr val="000000"/>
              </a:solidFill>
              <a:latin typeface="Zilla Slab"/>
              <a:ea typeface="Zilla Slab"/>
              <a:cs typeface="Zilla Slab"/>
              <a:sym typeface="Zilla Slab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100" u="none" cap="none" strike="noStrike">
              <a:solidFill>
                <a:srgbClr val="000000"/>
              </a:solidFill>
              <a:latin typeface="Zilla Slab"/>
              <a:ea typeface="Zilla Slab"/>
              <a:cs typeface="Zilla Slab"/>
              <a:sym typeface="Zilla Slab"/>
            </a:endParaRPr>
          </a:p>
        </p:txBody>
      </p:sp>
      <p:sp>
        <p:nvSpPr>
          <p:cNvPr id="127" name="Google Shape;127;p15"/>
          <p:cNvSpPr/>
          <p:nvPr/>
        </p:nvSpPr>
        <p:spPr>
          <a:xfrm>
            <a:off x="2645812" y="4048955"/>
            <a:ext cx="2237035" cy="644091"/>
          </a:xfrm>
          <a:prstGeom prst="rect">
            <a:avLst/>
          </a:prstGeom>
          <a:solidFill>
            <a:srgbClr val="FBF5BB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1100" u="none" cap="none" strike="noStrike">
                <a:solidFill>
                  <a:srgbClr val="000000"/>
                </a:solidFill>
                <a:latin typeface="Zilla Slab"/>
                <a:ea typeface="Zilla Slab"/>
                <a:cs typeface="Zilla Slab"/>
                <a:sym typeface="Zilla Slab"/>
              </a:rPr>
              <a:t>CLIENTES</a:t>
            </a:r>
            <a:endParaRPr/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▪"/>
            </a:pPr>
            <a:r>
              <a:rPr lang="pt-BR" sz="1100">
                <a:solidFill>
                  <a:schemeClr val="dk1"/>
                </a:solidFill>
                <a:latin typeface="Zilla Slab"/>
                <a:ea typeface="Zilla Slab"/>
                <a:cs typeface="Zilla Slab"/>
                <a:sym typeface="Zilla Slab"/>
              </a:rPr>
              <a:t>Time X</a:t>
            </a:r>
            <a:endParaRPr b="0" i="0" sz="1100" u="none" cap="none" strike="noStrike">
              <a:solidFill>
                <a:schemeClr val="dk1"/>
              </a:solidFill>
              <a:latin typeface="Zilla Slab"/>
              <a:ea typeface="Zilla Slab"/>
              <a:cs typeface="Zilla Slab"/>
              <a:sym typeface="Zilla Slab"/>
            </a:endParaRPr>
          </a:p>
        </p:txBody>
      </p:sp>
      <p:sp>
        <p:nvSpPr>
          <p:cNvPr id="128" name="Google Shape;128;p15"/>
          <p:cNvSpPr/>
          <p:nvPr/>
        </p:nvSpPr>
        <p:spPr>
          <a:xfrm>
            <a:off x="2645811" y="4765346"/>
            <a:ext cx="2237035" cy="644091"/>
          </a:xfrm>
          <a:prstGeom prst="rect">
            <a:avLst/>
          </a:prstGeom>
          <a:solidFill>
            <a:srgbClr val="FBF5BB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1100" u="none" cap="none" strike="noStrike">
                <a:solidFill>
                  <a:srgbClr val="000000"/>
                </a:solidFill>
                <a:latin typeface="Zilla Slab"/>
                <a:ea typeface="Zilla Slab"/>
                <a:cs typeface="Zilla Slab"/>
                <a:sym typeface="Zilla Slab"/>
              </a:rPr>
              <a:t>TIME</a:t>
            </a:r>
            <a:endParaRPr/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▪"/>
            </a:pPr>
            <a:r>
              <a:rPr lang="pt-BR" sz="1100">
                <a:solidFill>
                  <a:schemeClr val="dk1"/>
                </a:solidFill>
                <a:latin typeface="Zilla Slab"/>
                <a:ea typeface="Zilla Slab"/>
                <a:cs typeface="Zilla Slab"/>
                <a:sym typeface="Zilla Slab"/>
              </a:rPr>
              <a:t>Eu</a:t>
            </a:r>
            <a:endParaRPr b="0" i="0" sz="1100" u="none" cap="none" strike="noStrike">
              <a:solidFill>
                <a:schemeClr val="dk1"/>
              </a:solidFill>
              <a:latin typeface="Zilla Slab"/>
              <a:ea typeface="Zilla Slab"/>
              <a:cs typeface="Zilla Slab"/>
              <a:sym typeface="Zilla Slab"/>
            </a:endParaRPr>
          </a:p>
        </p:txBody>
      </p:sp>
      <p:sp>
        <p:nvSpPr>
          <p:cNvPr id="129" name="Google Shape;129;p15"/>
          <p:cNvSpPr/>
          <p:nvPr/>
        </p:nvSpPr>
        <p:spPr>
          <a:xfrm>
            <a:off x="156286" y="998120"/>
            <a:ext cx="2237035" cy="644091"/>
          </a:xfrm>
          <a:prstGeom prst="rect">
            <a:avLst/>
          </a:prstGeom>
          <a:solidFill>
            <a:srgbClr val="FBF5BB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1100" u="none" cap="none" strike="noStrike">
                <a:solidFill>
                  <a:srgbClr val="000000"/>
                </a:solidFill>
                <a:latin typeface="Zilla Slab"/>
                <a:ea typeface="Zilla Slab"/>
                <a:cs typeface="Zilla Slab"/>
                <a:sym typeface="Zilla Slab"/>
              </a:rPr>
              <a:t>PREMISSAS</a:t>
            </a:r>
            <a:endParaRPr/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▪"/>
            </a:pPr>
            <a:r>
              <a:rPr b="0" i="0" lang="pt-BR" sz="1100" u="none" cap="none" strike="noStrike">
                <a:solidFill>
                  <a:schemeClr val="dk1"/>
                </a:solidFill>
                <a:latin typeface="Zilla Slab"/>
                <a:ea typeface="Zilla Slab"/>
                <a:cs typeface="Zilla Slab"/>
                <a:sym typeface="Zilla Slab"/>
              </a:rPr>
              <a:t>Lista de premissas importantes </a:t>
            </a:r>
            <a:endParaRPr b="0" i="0" sz="1100" u="none" cap="none" strike="noStrike">
              <a:solidFill>
                <a:schemeClr val="dk1"/>
              </a:solidFill>
              <a:latin typeface="Zilla Slab"/>
              <a:ea typeface="Zilla Slab"/>
              <a:cs typeface="Zilla Slab"/>
              <a:sym typeface="Zilla Slab"/>
            </a:endParaRPr>
          </a:p>
        </p:txBody>
      </p:sp>
      <p:sp>
        <p:nvSpPr>
          <p:cNvPr id="130" name="Google Shape;130;p15"/>
          <p:cNvSpPr/>
          <p:nvPr/>
        </p:nvSpPr>
        <p:spPr>
          <a:xfrm>
            <a:off x="156286" y="1676654"/>
            <a:ext cx="2237035" cy="644091"/>
          </a:xfrm>
          <a:prstGeom prst="rect">
            <a:avLst/>
          </a:prstGeom>
          <a:solidFill>
            <a:srgbClr val="FBF5BB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1100" u="none" cap="none" strike="noStrike">
                <a:solidFill>
                  <a:srgbClr val="000000"/>
                </a:solidFill>
                <a:latin typeface="Zilla Slab"/>
                <a:ea typeface="Zilla Slab"/>
                <a:cs typeface="Zilla Slab"/>
                <a:sym typeface="Zilla Slab"/>
              </a:rPr>
              <a:t>RESTRIÇÕES</a:t>
            </a:r>
            <a:endParaRPr/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▪"/>
            </a:pPr>
            <a:r>
              <a:rPr lang="pt-BR" sz="1100">
                <a:solidFill>
                  <a:schemeClr val="dk1"/>
                </a:solidFill>
                <a:latin typeface="Zilla Slab"/>
                <a:ea typeface="Zilla Slab"/>
                <a:cs typeface="Zilla Slab"/>
                <a:sym typeface="Zilla Slab"/>
              </a:rPr>
              <a:t>Qualidade e disponibilidade dos dados no vlr.gg</a:t>
            </a:r>
            <a:endParaRPr sz="1100">
              <a:solidFill>
                <a:schemeClr val="dk1"/>
              </a:solidFill>
              <a:latin typeface="Zilla Slab"/>
              <a:ea typeface="Zilla Slab"/>
              <a:cs typeface="Zilla Slab"/>
              <a:sym typeface="Zilla Slab"/>
            </a:endParaRPr>
          </a:p>
        </p:txBody>
      </p:sp>
      <p:sp>
        <p:nvSpPr>
          <p:cNvPr id="131" name="Google Shape;131;p15"/>
          <p:cNvSpPr/>
          <p:nvPr/>
        </p:nvSpPr>
        <p:spPr>
          <a:xfrm>
            <a:off x="156286" y="2355189"/>
            <a:ext cx="2237035" cy="644091"/>
          </a:xfrm>
          <a:prstGeom prst="rect">
            <a:avLst/>
          </a:prstGeom>
          <a:solidFill>
            <a:srgbClr val="FBF5BB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1100" u="none" cap="none" strike="noStrike">
                <a:solidFill>
                  <a:srgbClr val="000000"/>
                </a:solidFill>
                <a:latin typeface="Zilla Slab"/>
                <a:ea typeface="Zilla Slab"/>
                <a:cs typeface="Zilla Slab"/>
                <a:sym typeface="Zilla Slab"/>
              </a:rPr>
              <a:t>SEGURANÇA</a:t>
            </a:r>
            <a:endParaRPr/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▪"/>
            </a:pPr>
            <a:r>
              <a:rPr b="0" i="0" lang="pt-BR" sz="1100" u="none" cap="none" strike="noStrike">
                <a:solidFill>
                  <a:schemeClr val="dk1"/>
                </a:solidFill>
                <a:latin typeface="Zilla Slab"/>
                <a:ea typeface="Zilla Slab"/>
                <a:cs typeface="Zilla Slab"/>
                <a:sym typeface="Zilla Slab"/>
              </a:rPr>
              <a:t>Lista de medidas de segurança</a:t>
            </a:r>
            <a:endParaRPr b="0" i="0" sz="1100" u="none" cap="none" strike="noStrike">
              <a:solidFill>
                <a:schemeClr val="dk1"/>
              </a:solidFill>
              <a:latin typeface="Zilla Slab"/>
              <a:ea typeface="Zilla Slab"/>
              <a:cs typeface="Zilla Slab"/>
              <a:sym typeface="Zilla Slab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A3 Site">
      <a:dk1>
        <a:srgbClr val="000000"/>
      </a:dk1>
      <a:lt1>
        <a:srgbClr val="FFFFFF"/>
      </a:lt1>
      <a:dk2>
        <a:srgbClr val="434343"/>
      </a:dk2>
      <a:lt2>
        <a:srgbClr val="EEEEEE"/>
      </a:lt2>
      <a:accent1>
        <a:srgbClr val="003145"/>
      </a:accent1>
      <a:accent2>
        <a:srgbClr val="FFFFFF"/>
      </a:accent2>
      <a:accent3>
        <a:srgbClr val="F1B3B3"/>
      </a:accent3>
      <a:accent4>
        <a:srgbClr val="33C7DB"/>
      </a:accent4>
      <a:accent5>
        <a:srgbClr val="FF5776"/>
      </a:accent5>
      <a:accent6>
        <a:srgbClr val="333333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