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007AD6"/>
    <a:srgbClr val="003192"/>
    <a:srgbClr val="002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596-DCAA-4A3F-8230-186FE65B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9449C-007B-4F9C-8F83-B596451F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81C4-3855-47D8-82E3-ED1CC25D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AF18-4AE1-4F6D-AFFA-B04D669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9A7E-DE74-4142-8783-853513A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1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288-8ABB-4285-95B5-41B0F86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9B39-2CFF-47FC-B4EC-737BF1407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E371-DB00-4819-853E-2E28ABF8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C1ED-400D-48AE-95ED-D45366E6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B9BC-B320-488B-AD45-D4B061F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391DE-844F-4BD8-8CB2-0121C93E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80AF3-6C0A-4ADD-A40E-A9D872E3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01A7-27F6-42D6-B5BB-05B80CEC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CC60-6D2F-470E-8876-498146E0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448F-DACA-48E5-8CEB-2E8424C0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0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89FD-7E43-49A0-9223-D6FA0DD2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5FE-3A60-424E-AF9A-3BD9BE82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D044-C27E-4F74-83F6-1F959439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B31B-F67C-41E6-A0EF-1D17C444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A973-DAB6-4729-B088-63A5D941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2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310-3234-4964-9C04-7724BE7F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F278-7E81-40EB-A321-6F2860E2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C76A-6344-49F4-A7CC-A62ECF4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5A51-CD1E-4533-B0A9-33757614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DF18-7E03-45D9-94EB-FA2ED265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1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9948-7104-44D7-89AC-34B46887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4484-C4AE-477A-8AB4-E7B05832E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B85CF-3211-4E10-9ECF-56815255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849E-F6E2-473D-A9C7-DB200566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A33B-B7EB-43A1-B34D-4C37B5D9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F9AF-55BA-44BE-BFD5-B6F0C1C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DB34-162E-4D38-9A7C-AB1D774E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077C-A9C2-4BF6-886A-DA16F0A2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858D-87FA-4B8D-B8D3-0846AFE56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F0C5-7584-4E5A-B8BC-1FE443A4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6483-C4EB-4C66-8720-0A401DE82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846E-B88E-4BCB-AF9E-5C3E2447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F038-18DA-4F77-B985-84DA14FB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FF752-586A-472F-874D-12510FFA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5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9DAD-791D-481F-80A6-8A8DAD43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B3EA1-684F-482C-9758-83B119F6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AFFE1-EBEC-4AA7-B71A-93F95A9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DE27-5DB3-457E-BDAE-5D3F1DB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A9C08-E679-4134-86BD-3BE9764E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31F-103C-40FF-8608-9DF97B05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8EEC-47BF-479B-9F67-D654491E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638A-C287-4AB5-94A7-F121F108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2BF5-DD40-44C9-BCC9-6F35891B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B6A7-516D-4CBA-B536-B59C5C20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5B19-CE63-42EC-A8DF-28D027E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B938-1D25-4404-99B6-E7285EA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48AC-809F-4D50-9A9C-10537D5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366A-E49F-493F-9292-2FF29086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31B1E-ABC3-4F1A-9F55-C580A772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072B4-08B4-48CB-81BD-4927EE81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0D64-0ABC-40E5-A2C3-EE65E92D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D0A2B-7D18-4E1E-869C-A89B5714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A88A8-1A27-410F-9711-2481A960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40209-6CE2-4A6D-A045-52D77B7E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775B-023B-466A-B298-4048161C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260D-1D02-4596-A9D7-91AB44A7C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B3A1-40B5-4042-AFFC-44B3E7A3AA5E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755E-8633-4CE6-BD80-FFECAFE64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7E12-4D55-4ACC-AC4B-363F46E8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A263-8633-4CAE-A527-A298B094FB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5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A0EE13-0D7D-4FA6-B07D-2EFAFA2BA247}"/>
              </a:ext>
            </a:extLst>
          </p:cNvPr>
          <p:cNvGrpSpPr/>
          <p:nvPr/>
        </p:nvGrpSpPr>
        <p:grpSpPr>
          <a:xfrm>
            <a:off x="571500" y="209550"/>
            <a:ext cx="11049000" cy="5838825"/>
            <a:chOff x="571500" y="209550"/>
            <a:chExt cx="11049000" cy="583882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6980C0-B8F5-478F-BF14-7A6808E43264}"/>
                </a:ext>
              </a:extLst>
            </p:cNvPr>
            <p:cNvSpPr/>
            <p:nvPr/>
          </p:nvSpPr>
          <p:spPr>
            <a:xfrm>
              <a:off x="571500" y="209550"/>
              <a:ext cx="11049000" cy="5838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05B3C97-D91D-4CE7-9182-618773E1F22D}"/>
                </a:ext>
              </a:extLst>
            </p:cNvPr>
            <p:cNvGrpSpPr/>
            <p:nvPr/>
          </p:nvGrpSpPr>
          <p:grpSpPr>
            <a:xfrm>
              <a:off x="858854" y="331458"/>
              <a:ext cx="10474292" cy="5435922"/>
              <a:chOff x="1210827" y="321933"/>
              <a:chExt cx="10474292" cy="543592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43F381B-6150-4E67-B4EE-A0B901930BD1}"/>
                  </a:ext>
                </a:extLst>
              </p:cNvPr>
              <p:cNvGrpSpPr/>
              <p:nvPr/>
            </p:nvGrpSpPr>
            <p:grpSpPr>
              <a:xfrm>
                <a:off x="8372627" y="1781173"/>
                <a:ext cx="3312492" cy="1914114"/>
                <a:chOff x="5923577" y="1672400"/>
                <a:chExt cx="3534749" cy="2042545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35533B9-7BAE-4C56-A3EA-2C0D5203196F}"/>
                    </a:ext>
                  </a:extLst>
                </p:cNvPr>
                <p:cNvSpPr/>
                <p:nvPr/>
              </p:nvSpPr>
              <p:spPr>
                <a:xfrm>
                  <a:off x="7040398" y="1672400"/>
                  <a:ext cx="1248650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RDA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5F12BB0D-528B-492F-8951-4919F3F4DD67}"/>
                    </a:ext>
                  </a:extLst>
                </p:cNvPr>
                <p:cNvSpPr/>
                <p:nvPr/>
              </p:nvSpPr>
              <p:spPr>
                <a:xfrm>
                  <a:off x="5923577" y="2982758"/>
                  <a:ext cx="1421074" cy="732187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MORDO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690FC27-0343-4D43-98DE-B3FD8A66825F}"/>
                    </a:ext>
                  </a:extLst>
                </p:cNvPr>
                <p:cNvSpPr/>
                <p:nvPr/>
              </p:nvSpPr>
              <p:spPr>
                <a:xfrm>
                  <a:off x="8037252" y="2977025"/>
                  <a:ext cx="1421074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RA</a:t>
                  </a:r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4D8B0C45-E21B-4BC1-BF28-BB47956BEFC1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 rot="5400000">
                  <a:off x="6863200" y="2181235"/>
                  <a:ext cx="572438" cy="1030609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32E0B935-9427-4AD3-BFB2-BD992BD1B122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rot="16200000" flipH="1">
                  <a:off x="7922903" y="2152139"/>
                  <a:ext cx="566705" cy="1083066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038EE8-6BD4-4482-9FEE-4EF848E75178}"/>
                  </a:ext>
                </a:extLst>
              </p:cNvPr>
              <p:cNvGrpSpPr/>
              <p:nvPr/>
            </p:nvGrpSpPr>
            <p:grpSpPr>
              <a:xfrm>
                <a:off x="1210827" y="1781173"/>
                <a:ext cx="3312491" cy="1914114"/>
                <a:chOff x="5923576" y="1624470"/>
                <a:chExt cx="3534749" cy="2042545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3BE3AED2-BAF4-4D4C-A1E3-9DC5B3C04EA9}"/>
                    </a:ext>
                  </a:extLst>
                </p:cNvPr>
                <p:cNvSpPr/>
                <p:nvPr/>
              </p:nvSpPr>
              <p:spPr>
                <a:xfrm>
                  <a:off x="7015923" y="1624470"/>
                  <a:ext cx="1248650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DOE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37B2E76-15F2-482E-8622-2B9FCDC0EC0A}"/>
                    </a:ext>
                  </a:extLst>
                </p:cNvPr>
                <p:cNvSpPr/>
                <p:nvPr/>
              </p:nvSpPr>
              <p:spPr>
                <a:xfrm>
                  <a:off x="5923576" y="2934828"/>
                  <a:ext cx="1421074" cy="732187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interpolada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F3BC24C-23FD-4117-AAED-81E1BA000998}"/>
                    </a:ext>
                  </a:extLst>
                </p:cNvPr>
                <p:cNvSpPr/>
                <p:nvPr/>
              </p:nvSpPr>
              <p:spPr>
                <a:xfrm>
                  <a:off x="8037251" y="2929095"/>
                  <a:ext cx="1421074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aproximada</a:t>
                  </a:r>
                </a:p>
              </p:txBody>
            </p:sp>
            <p:cxnSp>
              <p:nvCxnSpPr>
                <p:cNvPr id="42" name="Connector: Elbow 41">
                  <a:extLst>
                    <a:ext uri="{FF2B5EF4-FFF2-40B4-BE49-F238E27FC236}">
                      <a16:creationId xmlns:a16="http://schemas.microsoft.com/office/drawing/2014/main" id="{2164FE6B-78BE-4463-A222-821F031784C0}"/>
                    </a:ext>
                  </a:extLst>
                </p:cNvPr>
                <p:cNvCxnSpPr>
                  <a:cxnSpLocks/>
                  <a:stCxn id="39" idx="2"/>
                  <a:endCxn id="40" idx="0"/>
                </p:cNvCxnSpPr>
                <p:nvPr/>
              </p:nvCxnSpPr>
              <p:spPr>
                <a:xfrm rot="5400000">
                  <a:off x="6850962" y="2145542"/>
                  <a:ext cx="572438" cy="1006135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A3B1DF78-8F09-41C2-B7E8-CD78F6A296E7}"/>
                    </a:ext>
                  </a:extLst>
                </p:cNvPr>
                <p:cNvCxnSpPr>
                  <a:cxnSpLocks/>
                  <a:stCxn id="39" idx="2"/>
                  <a:endCxn id="41" idx="0"/>
                </p:cNvCxnSpPr>
                <p:nvPr/>
              </p:nvCxnSpPr>
              <p:spPr>
                <a:xfrm rot="16200000" flipH="1">
                  <a:off x="7910665" y="2091973"/>
                  <a:ext cx="566705" cy="1107540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5423DF-A6DD-4139-BCF1-581386BF0871}"/>
                  </a:ext>
                </a:extLst>
              </p:cNvPr>
              <p:cNvGrpSpPr/>
              <p:nvPr/>
            </p:nvGrpSpPr>
            <p:grpSpPr>
              <a:xfrm>
                <a:off x="3424735" y="1781172"/>
                <a:ext cx="6181982" cy="3976683"/>
                <a:chOff x="4624477" y="834673"/>
                <a:chExt cx="6596773" cy="4243506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64DE548-F010-4B6F-A84E-8B60DCF1C01D}"/>
                    </a:ext>
                  </a:extLst>
                </p:cNvPr>
                <p:cNvSpPr/>
                <p:nvPr/>
              </p:nvSpPr>
              <p:spPr>
                <a:xfrm>
                  <a:off x="6999356" y="834673"/>
                  <a:ext cx="1787554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Algoritmos de otimização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670D570-4083-4408-AC8D-19085A25CC80}"/>
                    </a:ext>
                  </a:extLst>
                </p:cNvPr>
                <p:cNvSpPr/>
                <p:nvPr/>
              </p:nvSpPr>
              <p:spPr>
                <a:xfrm>
                  <a:off x="5214454" y="3088026"/>
                  <a:ext cx="178560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Determinísticos</a:t>
                  </a:r>
                </a:p>
              </p:txBody>
            </p: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B2E6008-CD18-4ECE-93BD-29E8CE669B08}"/>
                    </a:ext>
                  </a:extLst>
                </p:cNvPr>
                <p:cNvCxnSpPr>
                  <a:cxnSpLocks/>
                  <a:stCxn id="46" idx="2"/>
                  <a:endCxn id="47" idx="0"/>
                </p:cNvCxnSpPr>
                <p:nvPr/>
              </p:nvCxnSpPr>
              <p:spPr>
                <a:xfrm rot="5400000">
                  <a:off x="6242479" y="1437372"/>
                  <a:ext cx="1515433" cy="178587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6BDCAFEB-DDE6-4A14-A392-267140102B8D}"/>
                    </a:ext>
                  </a:extLst>
                </p:cNvPr>
                <p:cNvCxnSpPr>
                  <a:cxnSpLocks/>
                  <a:stCxn id="46" idx="2"/>
                  <a:endCxn id="51" idx="0"/>
                </p:cNvCxnSpPr>
                <p:nvPr/>
              </p:nvCxnSpPr>
              <p:spPr>
                <a:xfrm rot="16200000" flipH="1">
                  <a:off x="8021445" y="1444280"/>
                  <a:ext cx="1509700" cy="176632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46DB866-C946-496A-9A89-6AB687AE50CB}"/>
                    </a:ext>
                  </a:extLst>
                </p:cNvPr>
                <p:cNvSpPr/>
                <p:nvPr/>
              </p:nvSpPr>
              <p:spPr>
                <a:xfrm>
                  <a:off x="6222419" y="4345992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BC5BF1D-CEA5-454F-812A-4AAC2EED6010}"/>
                    </a:ext>
                  </a:extLst>
                </p:cNvPr>
                <p:cNvSpPr/>
                <p:nvPr/>
              </p:nvSpPr>
              <p:spPr>
                <a:xfrm>
                  <a:off x="8808137" y="3082292"/>
                  <a:ext cx="1702638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Estocásticos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9F11A27-080E-4C7C-B088-42FD2CF800DD}"/>
                    </a:ext>
                  </a:extLst>
                </p:cNvPr>
                <p:cNvSpPr/>
                <p:nvPr/>
              </p:nvSpPr>
              <p:spPr>
                <a:xfrm>
                  <a:off x="4624477" y="4345992"/>
                  <a:ext cx="1387562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Baseados em gradiente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AD813EA8-1E7E-484A-A384-CEABA384382A}"/>
                    </a:ext>
                  </a:extLst>
                </p:cNvPr>
                <p:cNvCxnSpPr>
                  <a:cxnSpLocks/>
                  <a:stCxn id="47" idx="2"/>
                  <a:endCxn id="52" idx="0"/>
                </p:cNvCxnSpPr>
                <p:nvPr/>
              </p:nvCxnSpPr>
              <p:spPr>
                <a:xfrm rot="5400000">
                  <a:off x="5449870" y="3688602"/>
                  <a:ext cx="525778" cy="78900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42C2D9D5-185E-4C97-A488-AEFA810CE4A1}"/>
                    </a:ext>
                  </a:extLst>
                </p:cNvPr>
                <p:cNvCxnSpPr>
                  <a:cxnSpLocks/>
                  <a:stCxn id="47" idx="2"/>
                  <a:endCxn id="50" idx="0"/>
                </p:cNvCxnSpPr>
                <p:nvPr/>
              </p:nvCxnSpPr>
              <p:spPr>
                <a:xfrm rot="16200000" flipH="1">
                  <a:off x="6257187" y="3670286"/>
                  <a:ext cx="525778" cy="8256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B436BA7-AE61-4D82-9D59-0D03F70EAB81}"/>
                    </a:ext>
                  </a:extLst>
                </p:cNvPr>
                <p:cNvSpPr/>
                <p:nvPr/>
              </p:nvSpPr>
              <p:spPr>
                <a:xfrm>
                  <a:off x="9800302" y="4345990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A3D0C04-9F07-480A-8EB7-8992ED0A0F78}"/>
                    </a:ext>
                  </a:extLst>
                </p:cNvPr>
                <p:cNvSpPr/>
                <p:nvPr/>
              </p:nvSpPr>
              <p:spPr>
                <a:xfrm>
                  <a:off x="7981532" y="4345992"/>
                  <a:ext cx="1610755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Evolucionários</a:t>
                  </a:r>
                </a:p>
              </p:txBody>
            </p: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4E108A99-5790-4B46-ADDC-F2C792F574F8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 rot="5400000">
                  <a:off x="8960293" y="3646829"/>
                  <a:ext cx="525780" cy="87254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17EC3717-E37C-46C4-8D8F-8F96DCB1C22B}"/>
                    </a:ext>
                  </a:extLst>
                </p:cNvPr>
                <p:cNvCxnSpPr>
                  <a:cxnSpLocks/>
                  <a:stCxn id="51" idx="2"/>
                  <a:endCxn id="55" idx="0"/>
                </p:cNvCxnSpPr>
                <p:nvPr/>
              </p:nvCxnSpPr>
              <p:spPr>
                <a:xfrm rot="16200000" flipH="1">
                  <a:off x="9822226" y="3657440"/>
                  <a:ext cx="525779" cy="8513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B5E184F-2B17-4592-9238-067237C03CBE}"/>
                  </a:ext>
                </a:extLst>
              </p:cNvPr>
              <p:cNvSpPr/>
              <p:nvPr/>
            </p:nvSpPr>
            <p:spPr>
              <a:xfrm>
                <a:off x="5638989" y="321933"/>
                <a:ext cx="1675156" cy="691521"/>
              </a:xfrm>
              <a:prstGeom prst="roundRect">
                <a:avLst/>
              </a:prstGeom>
              <a:solidFill>
                <a:srgbClr val="002E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Otimização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6EEB74F-82AD-419C-934B-31A45AE3ADF4}"/>
                  </a:ext>
                </a:extLst>
              </p:cNvPr>
              <p:cNvCxnSpPr>
                <a:cxnSpLocks/>
                <a:stCxn id="80" idx="2"/>
                <a:endCxn id="20" idx="0"/>
              </p:cNvCxnSpPr>
              <p:nvPr/>
            </p:nvCxnSpPr>
            <p:spPr>
              <a:xfrm rot="16200000" flipH="1">
                <a:off x="7856571" y="-366551"/>
                <a:ext cx="767719" cy="35277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36D1405E-455F-4CF1-ACAF-120D89F289C9}"/>
                  </a:ext>
                </a:extLst>
              </p:cNvPr>
              <p:cNvCxnSpPr>
                <a:cxnSpLocks/>
                <a:stCxn id="80" idx="2"/>
                <a:endCxn id="39" idx="0"/>
              </p:cNvCxnSpPr>
              <p:nvPr/>
            </p:nvCxnSpPr>
            <p:spPr>
              <a:xfrm rot="5400000">
                <a:off x="4264204" y="-431191"/>
                <a:ext cx="767719" cy="36570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D05DB36-9677-4EA6-BDB0-405012CC59A6}"/>
                  </a:ext>
                </a:extLst>
              </p:cNvPr>
              <p:cNvCxnSpPr>
                <a:stCxn id="80" idx="2"/>
                <a:endCxn id="46" idx="0"/>
              </p:cNvCxnSpPr>
              <p:nvPr/>
            </p:nvCxnSpPr>
            <p:spPr>
              <a:xfrm>
                <a:off x="6476567" y="1013454"/>
                <a:ext cx="11298" cy="767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38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7955B2-D622-4867-8412-22476E077E10}"/>
              </a:ext>
            </a:extLst>
          </p:cNvPr>
          <p:cNvGrpSpPr/>
          <p:nvPr/>
        </p:nvGrpSpPr>
        <p:grpSpPr>
          <a:xfrm>
            <a:off x="571500" y="209550"/>
            <a:ext cx="11049000" cy="5838825"/>
            <a:chOff x="571500" y="209550"/>
            <a:chExt cx="11049000" cy="583882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E22543-E61C-4EF1-8F49-C9365ABCDD78}"/>
                </a:ext>
              </a:extLst>
            </p:cNvPr>
            <p:cNvSpPr/>
            <p:nvPr/>
          </p:nvSpPr>
          <p:spPr>
            <a:xfrm>
              <a:off x="571500" y="209550"/>
              <a:ext cx="11049000" cy="5838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05B3C97-D91D-4CE7-9182-618773E1F22D}"/>
                </a:ext>
              </a:extLst>
            </p:cNvPr>
            <p:cNvGrpSpPr/>
            <p:nvPr/>
          </p:nvGrpSpPr>
          <p:grpSpPr>
            <a:xfrm>
              <a:off x="858854" y="331458"/>
              <a:ext cx="10474292" cy="5435922"/>
              <a:chOff x="1210827" y="321933"/>
              <a:chExt cx="10474292" cy="543592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43F381B-6150-4E67-B4EE-A0B901930BD1}"/>
                  </a:ext>
                </a:extLst>
              </p:cNvPr>
              <p:cNvGrpSpPr/>
              <p:nvPr/>
            </p:nvGrpSpPr>
            <p:grpSpPr>
              <a:xfrm>
                <a:off x="8372627" y="1781173"/>
                <a:ext cx="3312492" cy="1914114"/>
                <a:chOff x="5923577" y="1672400"/>
                <a:chExt cx="3534749" cy="2042545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35533B9-7BAE-4C56-A3EA-2C0D5203196F}"/>
                    </a:ext>
                  </a:extLst>
                </p:cNvPr>
                <p:cNvSpPr/>
                <p:nvPr/>
              </p:nvSpPr>
              <p:spPr>
                <a:xfrm>
                  <a:off x="7040398" y="1672400"/>
                  <a:ext cx="1248650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RDA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5F12BB0D-528B-492F-8951-4919F3F4DD67}"/>
                    </a:ext>
                  </a:extLst>
                </p:cNvPr>
                <p:cNvSpPr/>
                <p:nvPr/>
              </p:nvSpPr>
              <p:spPr>
                <a:xfrm>
                  <a:off x="5923577" y="2982758"/>
                  <a:ext cx="1421074" cy="732187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MORDO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690FC27-0343-4D43-98DE-B3FD8A66825F}"/>
                    </a:ext>
                  </a:extLst>
                </p:cNvPr>
                <p:cNvSpPr/>
                <p:nvPr/>
              </p:nvSpPr>
              <p:spPr>
                <a:xfrm>
                  <a:off x="8037252" y="2977025"/>
                  <a:ext cx="1421074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RA</a:t>
                  </a:r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4D8B0C45-E21B-4BC1-BF28-BB47956BEFC1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 rot="5400000">
                  <a:off x="6863200" y="2181235"/>
                  <a:ext cx="572438" cy="1030609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32E0B935-9427-4AD3-BFB2-BD992BD1B122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rot="16200000" flipH="1">
                  <a:off x="7922903" y="2152139"/>
                  <a:ext cx="566705" cy="1083066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038EE8-6BD4-4482-9FEE-4EF848E75178}"/>
                  </a:ext>
                </a:extLst>
              </p:cNvPr>
              <p:cNvGrpSpPr/>
              <p:nvPr/>
            </p:nvGrpSpPr>
            <p:grpSpPr>
              <a:xfrm>
                <a:off x="1210827" y="1781173"/>
                <a:ext cx="3312491" cy="1914114"/>
                <a:chOff x="5923576" y="1624470"/>
                <a:chExt cx="3534749" cy="2042545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3BE3AED2-BAF4-4D4C-A1E3-9DC5B3C04EA9}"/>
                    </a:ext>
                  </a:extLst>
                </p:cNvPr>
                <p:cNvSpPr/>
                <p:nvPr/>
              </p:nvSpPr>
              <p:spPr>
                <a:xfrm>
                  <a:off x="7015923" y="1624470"/>
                  <a:ext cx="1248650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DOE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37B2E76-15F2-482E-8622-2B9FCDC0EC0A}"/>
                    </a:ext>
                  </a:extLst>
                </p:cNvPr>
                <p:cNvSpPr/>
                <p:nvPr/>
              </p:nvSpPr>
              <p:spPr>
                <a:xfrm>
                  <a:off x="5923576" y="2934828"/>
                  <a:ext cx="1421074" cy="732187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interpolada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F3BC24C-23FD-4117-AAED-81E1BA000998}"/>
                    </a:ext>
                  </a:extLst>
                </p:cNvPr>
                <p:cNvSpPr/>
                <p:nvPr/>
              </p:nvSpPr>
              <p:spPr>
                <a:xfrm>
                  <a:off x="8037251" y="2929095"/>
                  <a:ext cx="1421074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aproximada</a:t>
                  </a:r>
                </a:p>
              </p:txBody>
            </p:sp>
            <p:cxnSp>
              <p:nvCxnSpPr>
                <p:cNvPr id="42" name="Connector: Elbow 41">
                  <a:extLst>
                    <a:ext uri="{FF2B5EF4-FFF2-40B4-BE49-F238E27FC236}">
                      <a16:creationId xmlns:a16="http://schemas.microsoft.com/office/drawing/2014/main" id="{2164FE6B-78BE-4463-A222-821F031784C0}"/>
                    </a:ext>
                  </a:extLst>
                </p:cNvPr>
                <p:cNvCxnSpPr>
                  <a:cxnSpLocks/>
                  <a:stCxn id="39" idx="2"/>
                  <a:endCxn id="40" idx="0"/>
                </p:cNvCxnSpPr>
                <p:nvPr/>
              </p:nvCxnSpPr>
              <p:spPr>
                <a:xfrm rot="5400000">
                  <a:off x="6850962" y="2145542"/>
                  <a:ext cx="572438" cy="1006135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A3B1DF78-8F09-41C2-B7E8-CD78F6A296E7}"/>
                    </a:ext>
                  </a:extLst>
                </p:cNvPr>
                <p:cNvCxnSpPr>
                  <a:cxnSpLocks/>
                  <a:stCxn id="39" idx="2"/>
                  <a:endCxn id="41" idx="0"/>
                </p:cNvCxnSpPr>
                <p:nvPr/>
              </p:nvCxnSpPr>
              <p:spPr>
                <a:xfrm rot="16200000" flipH="1">
                  <a:off x="7910665" y="2091973"/>
                  <a:ext cx="566705" cy="1107540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5423DF-A6DD-4139-BCF1-581386BF0871}"/>
                  </a:ext>
                </a:extLst>
              </p:cNvPr>
              <p:cNvGrpSpPr/>
              <p:nvPr/>
            </p:nvGrpSpPr>
            <p:grpSpPr>
              <a:xfrm>
                <a:off x="3424735" y="1781172"/>
                <a:ext cx="6181982" cy="3976683"/>
                <a:chOff x="4624477" y="834673"/>
                <a:chExt cx="6596773" cy="4243506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64DE548-F010-4B6F-A84E-8B60DCF1C01D}"/>
                    </a:ext>
                  </a:extLst>
                </p:cNvPr>
                <p:cNvSpPr/>
                <p:nvPr/>
              </p:nvSpPr>
              <p:spPr>
                <a:xfrm>
                  <a:off x="6999356" y="834673"/>
                  <a:ext cx="1787554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Algoritmos de otimização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670D570-4083-4408-AC8D-19085A25CC80}"/>
                    </a:ext>
                  </a:extLst>
                </p:cNvPr>
                <p:cNvSpPr/>
                <p:nvPr/>
              </p:nvSpPr>
              <p:spPr>
                <a:xfrm>
                  <a:off x="5214454" y="3088026"/>
                  <a:ext cx="178560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Determinísticos</a:t>
                  </a:r>
                </a:p>
              </p:txBody>
            </p: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B2E6008-CD18-4ECE-93BD-29E8CE669B08}"/>
                    </a:ext>
                  </a:extLst>
                </p:cNvPr>
                <p:cNvCxnSpPr>
                  <a:cxnSpLocks/>
                  <a:stCxn id="46" idx="2"/>
                  <a:endCxn id="47" idx="0"/>
                </p:cNvCxnSpPr>
                <p:nvPr/>
              </p:nvCxnSpPr>
              <p:spPr>
                <a:xfrm rot="5400000">
                  <a:off x="6242479" y="1437372"/>
                  <a:ext cx="1515433" cy="178587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6BDCAFEB-DDE6-4A14-A392-267140102B8D}"/>
                    </a:ext>
                  </a:extLst>
                </p:cNvPr>
                <p:cNvCxnSpPr>
                  <a:cxnSpLocks/>
                  <a:stCxn id="46" idx="2"/>
                  <a:endCxn id="51" idx="0"/>
                </p:cNvCxnSpPr>
                <p:nvPr/>
              </p:nvCxnSpPr>
              <p:spPr>
                <a:xfrm rot="16200000" flipH="1">
                  <a:off x="8021445" y="1444280"/>
                  <a:ext cx="1509700" cy="176632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46DB866-C946-496A-9A89-6AB687AE50CB}"/>
                    </a:ext>
                  </a:extLst>
                </p:cNvPr>
                <p:cNvSpPr/>
                <p:nvPr/>
              </p:nvSpPr>
              <p:spPr>
                <a:xfrm>
                  <a:off x="6222419" y="4345992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BC5BF1D-CEA5-454F-812A-4AAC2EED6010}"/>
                    </a:ext>
                  </a:extLst>
                </p:cNvPr>
                <p:cNvSpPr/>
                <p:nvPr/>
              </p:nvSpPr>
              <p:spPr>
                <a:xfrm>
                  <a:off x="8808137" y="3082292"/>
                  <a:ext cx="1702638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Estocásticos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9F11A27-080E-4C7C-B088-42FD2CF800DD}"/>
                    </a:ext>
                  </a:extLst>
                </p:cNvPr>
                <p:cNvSpPr/>
                <p:nvPr/>
              </p:nvSpPr>
              <p:spPr>
                <a:xfrm>
                  <a:off x="4624477" y="4345992"/>
                  <a:ext cx="1387562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Baseados em gradiente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AD813EA8-1E7E-484A-A384-CEABA384382A}"/>
                    </a:ext>
                  </a:extLst>
                </p:cNvPr>
                <p:cNvCxnSpPr>
                  <a:cxnSpLocks/>
                  <a:stCxn id="47" idx="2"/>
                  <a:endCxn id="52" idx="0"/>
                </p:cNvCxnSpPr>
                <p:nvPr/>
              </p:nvCxnSpPr>
              <p:spPr>
                <a:xfrm rot="5400000">
                  <a:off x="5449870" y="3688602"/>
                  <a:ext cx="525778" cy="78900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42C2D9D5-185E-4C97-A488-AEFA810CE4A1}"/>
                    </a:ext>
                  </a:extLst>
                </p:cNvPr>
                <p:cNvCxnSpPr>
                  <a:cxnSpLocks/>
                  <a:stCxn id="47" idx="2"/>
                  <a:endCxn id="50" idx="0"/>
                </p:cNvCxnSpPr>
                <p:nvPr/>
              </p:nvCxnSpPr>
              <p:spPr>
                <a:xfrm rot="16200000" flipH="1">
                  <a:off x="6257187" y="3670286"/>
                  <a:ext cx="525778" cy="8256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B436BA7-AE61-4D82-9D59-0D03F70EAB81}"/>
                    </a:ext>
                  </a:extLst>
                </p:cNvPr>
                <p:cNvSpPr/>
                <p:nvPr/>
              </p:nvSpPr>
              <p:spPr>
                <a:xfrm>
                  <a:off x="9800302" y="4345990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A3D0C04-9F07-480A-8EB7-8992ED0A0F78}"/>
                    </a:ext>
                  </a:extLst>
                </p:cNvPr>
                <p:cNvSpPr/>
                <p:nvPr/>
              </p:nvSpPr>
              <p:spPr>
                <a:xfrm>
                  <a:off x="7981532" y="4345992"/>
                  <a:ext cx="1610755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Evolucionários</a:t>
                  </a:r>
                </a:p>
              </p:txBody>
            </p: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4E108A99-5790-4B46-ADDC-F2C792F574F8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 rot="5400000">
                  <a:off x="8960293" y="3646829"/>
                  <a:ext cx="525780" cy="87254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17EC3717-E37C-46C4-8D8F-8F96DCB1C22B}"/>
                    </a:ext>
                  </a:extLst>
                </p:cNvPr>
                <p:cNvCxnSpPr>
                  <a:cxnSpLocks/>
                  <a:stCxn id="51" idx="2"/>
                  <a:endCxn id="55" idx="0"/>
                </p:cNvCxnSpPr>
                <p:nvPr/>
              </p:nvCxnSpPr>
              <p:spPr>
                <a:xfrm rot="16200000" flipH="1">
                  <a:off x="9822226" y="3657440"/>
                  <a:ext cx="525779" cy="8513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B5E184F-2B17-4592-9238-067237C03CBE}"/>
                  </a:ext>
                </a:extLst>
              </p:cNvPr>
              <p:cNvSpPr/>
              <p:nvPr/>
            </p:nvSpPr>
            <p:spPr>
              <a:xfrm>
                <a:off x="5638989" y="321933"/>
                <a:ext cx="1675156" cy="691521"/>
              </a:xfrm>
              <a:prstGeom prst="roundRect">
                <a:avLst/>
              </a:prstGeom>
              <a:solidFill>
                <a:srgbClr val="002E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Otimização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6EEB74F-82AD-419C-934B-31A45AE3ADF4}"/>
                  </a:ext>
                </a:extLst>
              </p:cNvPr>
              <p:cNvCxnSpPr>
                <a:cxnSpLocks/>
                <a:stCxn id="80" idx="2"/>
                <a:endCxn id="20" idx="0"/>
              </p:cNvCxnSpPr>
              <p:nvPr/>
            </p:nvCxnSpPr>
            <p:spPr>
              <a:xfrm rot="16200000" flipH="1">
                <a:off x="7856571" y="-366551"/>
                <a:ext cx="767719" cy="35277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36D1405E-455F-4CF1-ACAF-120D89F289C9}"/>
                  </a:ext>
                </a:extLst>
              </p:cNvPr>
              <p:cNvCxnSpPr>
                <a:cxnSpLocks/>
                <a:stCxn id="80" idx="2"/>
                <a:endCxn id="39" idx="0"/>
              </p:cNvCxnSpPr>
              <p:nvPr/>
            </p:nvCxnSpPr>
            <p:spPr>
              <a:xfrm rot="5400000">
                <a:off x="4264204" y="-431191"/>
                <a:ext cx="767719" cy="36570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D05DB36-9677-4EA6-BDB0-405012CC59A6}"/>
                  </a:ext>
                </a:extLst>
              </p:cNvPr>
              <p:cNvCxnSpPr>
                <a:stCxn id="80" idx="2"/>
                <a:endCxn id="46" idx="0"/>
              </p:cNvCxnSpPr>
              <p:nvPr/>
            </p:nvCxnSpPr>
            <p:spPr>
              <a:xfrm>
                <a:off x="6476567" y="1013454"/>
                <a:ext cx="11298" cy="767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E8F29E-2BF6-4A28-A245-972BC7FF43DC}"/>
                </a:ext>
              </a:extLst>
            </p:cNvPr>
            <p:cNvSpPr/>
            <p:nvPr/>
          </p:nvSpPr>
          <p:spPr>
            <a:xfrm>
              <a:off x="4373078" y="1638300"/>
              <a:ext cx="7036099" cy="208060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4CD220-904E-4FAE-9FA0-0757BCD1C540}"/>
                </a:ext>
              </a:extLst>
            </p:cNvPr>
            <p:cNvSpPr/>
            <p:nvPr/>
          </p:nvSpPr>
          <p:spPr>
            <a:xfrm>
              <a:off x="2937256" y="3733848"/>
              <a:ext cx="7470704" cy="21161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181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2A56F6-276E-48AE-8492-7452D45E210D}"/>
              </a:ext>
            </a:extLst>
          </p:cNvPr>
          <p:cNvGrpSpPr/>
          <p:nvPr/>
        </p:nvGrpSpPr>
        <p:grpSpPr>
          <a:xfrm>
            <a:off x="571500" y="209550"/>
            <a:ext cx="11049000" cy="5838825"/>
            <a:chOff x="571500" y="209550"/>
            <a:chExt cx="11049000" cy="58388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168A32-E41F-402D-87DC-7E073B3D40C6}"/>
                </a:ext>
              </a:extLst>
            </p:cNvPr>
            <p:cNvSpPr/>
            <p:nvPr/>
          </p:nvSpPr>
          <p:spPr>
            <a:xfrm>
              <a:off x="571500" y="209550"/>
              <a:ext cx="11049000" cy="5838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05B3C97-D91D-4CE7-9182-618773E1F22D}"/>
                </a:ext>
              </a:extLst>
            </p:cNvPr>
            <p:cNvGrpSpPr/>
            <p:nvPr/>
          </p:nvGrpSpPr>
          <p:grpSpPr>
            <a:xfrm>
              <a:off x="858854" y="331458"/>
              <a:ext cx="10474292" cy="5435922"/>
              <a:chOff x="1210827" y="321933"/>
              <a:chExt cx="10474292" cy="543592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43F381B-6150-4E67-B4EE-A0B901930BD1}"/>
                  </a:ext>
                </a:extLst>
              </p:cNvPr>
              <p:cNvGrpSpPr/>
              <p:nvPr/>
            </p:nvGrpSpPr>
            <p:grpSpPr>
              <a:xfrm>
                <a:off x="8372627" y="1781173"/>
                <a:ext cx="3312492" cy="1914114"/>
                <a:chOff x="5923577" y="1672400"/>
                <a:chExt cx="3534749" cy="2042545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35533B9-7BAE-4C56-A3EA-2C0D5203196F}"/>
                    </a:ext>
                  </a:extLst>
                </p:cNvPr>
                <p:cNvSpPr/>
                <p:nvPr/>
              </p:nvSpPr>
              <p:spPr>
                <a:xfrm>
                  <a:off x="7040398" y="1672400"/>
                  <a:ext cx="1248650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RDA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5F12BB0D-528B-492F-8951-4919F3F4DD67}"/>
                    </a:ext>
                  </a:extLst>
                </p:cNvPr>
                <p:cNvSpPr/>
                <p:nvPr/>
              </p:nvSpPr>
              <p:spPr>
                <a:xfrm>
                  <a:off x="5923577" y="2982758"/>
                  <a:ext cx="1421074" cy="732187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MORDO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690FC27-0343-4D43-98DE-B3FD8A66825F}"/>
                    </a:ext>
                  </a:extLst>
                </p:cNvPr>
                <p:cNvSpPr/>
                <p:nvPr/>
              </p:nvSpPr>
              <p:spPr>
                <a:xfrm>
                  <a:off x="8037252" y="2977025"/>
                  <a:ext cx="1421074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RA</a:t>
                  </a:r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4D8B0C45-E21B-4BC1-BF28-BB47956BEFC1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 rot="5400000">
                  <a:off x="6863200" y="2181235"/>
                  <a:ext cx="572438" cy="1030609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32E0B935-9427-4AD3-BFB2-BD992BD1B122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rot="16200000" flipH="1">
                  <a:off x="7922903" y="2152139"/>
                  <a:ext cx="566705" cy="1083066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038EE8-6BD4-4482-9FEE-4EF848E75178}"/>
                  </a:ext>
                </a:extLst>
              </p:cNvPr>
              <p:cNvGrpSpPr/>
              <p:nvPr/>
            </p:nvGrpSpPr>
            <p:grpSpPr>
              <a:xfrm>
                <a:off x="1210827" y="1781173"/>
                <a:ext cx="3312491" cy="1914114"/>
                <a:chOff x="5923576" y="1624470"/>
                <a:chExt cx="3534749" cy="2042545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3BE3AED2-BAF4-4D4C-A1E3-9DC5B3C04EA9}"/>
                    </a:ext>
                  </a:extLst>
                </p:cNvPr>
                <p:cNvSpPr/>
                <p:nvPr/>
              </p:nvSpPr>
              <p:spPr>
                <a:xfrm>
                  <a:off x="7015923" y="1624470"/>
                  <a:ext cx="1248650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DOE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37B2E76-15F2-482E-8622-2B9FCDC0EC0A}"/>
                    </a:ext>
                  </a:extLst>
                </p:cNvPr>
                <p:cNvSpPr/>
                <p:nvPr/>
              </p:nvSpPr>
              <p:spPr>
                <a:xfrm>
                  <a:off x="5923576" y="2934828"/>
                  <a:ext cx="1421074" cy="732187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interpolada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F3BC24C-23FD-4117-AAED-81E1BA000998}"/>
                    </a:ext>
                  </a:extLst>
                </p:cNvPr>
                <p:cNvSpPr/>
                <p:nvPr/>
              </p:nvSpPr>
              <p:spPr>
                <a:xfrm>
                  <a:off x="8037251" y="2929095"/>
                  <a:ext cx="1421074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aproximada</a:t>
                  </a:r>
                </a:p>
              </p:txBody>
            </p:sp>
            <p:cxnSp>
              <p:nvCxnSpPr>
                <p:cNvPr id="42" name="Connector: Elbow 41">
                  <a:extLst>
                    <a:ext uri="{FF2B5EF4-FFF2-40B4-BE49-F238E27FC236}">
                      <a16:creationId xmlns:a16="http://schemas.microsoft.com/office/drawing/2014/main" id="{2164FE6B-78BE-4463-A222-821F031784C0}"/>
                    </a:ext>
                  </a:extLst>
                </p:cNvPr>
                <p:cNvCxnSpPr>
                  <a:cxnSpLocks/>
                  <a:stCxn id="39" idx="2"/>
                  <a:endCxn id="40" idx="0"/>
                </p:cNvCxnSpPr>
                <p:nvPr/>
              </p:nvCxnSpPr>
              <p:spPr>
                <a:xfrm rot="5400000">
                  <a:off x="6850962" y="2145542"/>
                  <a:ext cx="572438" cy="1006135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A3B1DF78-8F09-41C2-B7E8-CD78F6A296E7}"/>
                    </a:ext>
                  </a:extLst>
                </p:cNvPr>
                <p:cNvCxnSpPr>
                  <a:cxnSpLocks/>
                  <a:stCxn id="39" idx="2"/>
                  <a:endCxn id="41" idx="0"/>
                </p:cNvCxnSpPr>
                <p:nvPr/>
              </p:nvCxnSpPr>
              <p:spPr>
                <a:xfrm rot="16200000" flipH="1">
                  <a:off x="7910665" y="2091973"/>
                  <a:ext cx="566705" cy="1107540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5423DF-A6DD-4139-BCF1-581386BF0871}"/>
                  </a:ext>
                </a:extLst>
              </p:cNvPr>
              <p:cNvGrpSpPr/>
              <p:nvPr/>
            </p:nvGrpSpPr>
            <p:grpSpPr>
              <a:xfrm>
                <a:off x="3424735" y="1781172"/>
                <a:ext cx="6181982" cy="3976683"/>
                <a:chOff x="4624477" y="834673"/>
                <a:chExt cx="6596773" cy="4243506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64DE548-F010-4B6F-A84E-8B60DCF1C01D}"/>
                    </a:ext>
                  </a:extLst>
                </p:cNvPr>
                <p:cNvSpPr/>
                <p:nvPr/>
              </p:nvSpPr>
              <p:spPr>
                <a:xfrm>
                  <a:off x="6999356" y="834673"/>
                  <a:ext cx="1787554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Algoritmos de otimização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670D570-4083-4408-AC8D-19085A25CC80}"/>
                    </a:ext>
                  </a:extLst>
                </p:cNvPr>
                <p:cNvSpPr/>
                <p:nvPr/>
              </p:nvSpPr>
              <p:spPr>
                <a:xfrm>
                  <a:off x="5214454" y="3088026"/>
                  <a:ext cx="178560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Determinísticos</a:t>
                  </a:r>
                </a:p>
              </p:txBody>
            </p: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B2E6008-CD18-4ECE-93BD-29E8CE669B08}"/>
                    </a:ext>
                  </a:extLst>
                </p:cNvPr>
                <p:cNvCxnSpPr>
                  <a:cxnSpLocks/>
                  <a:stCxn id="46" idx="2"/>
                  <a:endCxn id="47" idx="0"/>
                </p:cNvCxnSpPr>
                <p:nvPr/>
              </p:nvCxnSpPr>
              <p:spPr>
                <a:xfrm rot="5400000">
                  <a:off x="6242479" y="1437372"/>
                  <a:ext cx="1515433" cy="178587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6BDCAFEB-DDE6-4A14-A392-267140102B8D}"/>
                    </a:ext>
                  </a:extLst>
                </p:cNvPr>
                <p:cNvCxnSpPr>
                  <a:cxnSpLocks/>
                  <a:stCxn id="46" idx="2"/>
                  <a:endCxn id="51" idx="0"/>
                </p:cNvCxnSpPr>
                <p:nvPr/>
              </p:nvCxnSpPr>
              <p:spPr>
                <a:xfrm rot="16200000" flipH="1">
                  <a:off x="8021445" y="1444280"/>
                  <a:ext cx="1509700" cy="176632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46DB866-C946-496A-9A89-6AB687AE50CB}"/>
                    </a:ext>
                  </a:extLst>
                </p:cNvPr>
                <p:cNvSpPr/>
                <p:nvPr/>
              </p:nvSpPr>
              <p:spPr>
                <a:xfrm>
                  <a:off x="6222419" y="4345992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BC5BF1D-CEA5-454F-812A-4AAC2EED6010}"/>
                    </a:ext>
                  </a:extLst>
                </p:cNvPr>
                <p:cNvSpPr/>
                <p:nvPr/>
              </p:nvSpPr>
              <p:spPr>
                <a:xfrm>
                  <a:off x="8808137" y="3082292"/>
                  <a:ext cx="1702638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Estocásticos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9F11A27-080E-4C7C-B088-42FD2CF800DD}"/>
                    </a:ext>
                  </a:extLst>
                </p:cNvPr>
                <p:cNvSpPr/>
                <p:nvPr/>
              </p:nvSpPr>
              <p:spPr>
                <a:xfrm>
                  <a:off x="4624477" y="4345992"/>
                  <a:ext cx="1387562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Baseados em gradiente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AD813EA8-1E7E-484A-A384-CEABA384382A}"/>
                    </a:ext>
                  </a:extLst>
                </p:cNvPr>
                <p:cNvCxnSpPr>
                  <a:cxnSpLocks/>
                  <a:stCxn id="47" idx="2"/>
                  <a:endCxn id="52" idx="0"/>
                </p:cNvCxnSpPr>
                <p:nvPr/>
              </p:nvCxnSpPr>
              <p:spPr>
                <a:xfrm rot="5400000">
                  <a:off x="5449870" y="3688602"/>
                  <a:ext cx="525778" cy="78900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42C2D9D5-185E-4C97-A488-AEFA810CE4A1}"/>
                    </a:ext>
                  </a:extLst>
                </p:cNvPr>
                <p:cNvCxnSpPr>
                  <a:cxnSpLocks/>
                  <a:stCxn id="47" idx="2"/>
                  <a:endCxn id="50" idx="0"/>
                </p:cNvCxnSpPr>
                <p:nvPr/>
              </p:nvCxnSpPr>
              <p:spPr>
                <a:xfrm rot="16200000" flipH="1">
                  <a:off x="6257187" y="3670286"/>
                  <a:ext cx="525778" cy="8256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B436BA7-AE61-4D82-9D59-0D03F70EAB81}"/>
                    </a:ext>
                  </a:extLst>
                </p:cNvPr>
                <p:cNvSpPr/>
                <p:nvPr/>
              </p:nvSpPr>
              <p:spPr>
                <a:xfrm>
                  <a:off x="9800302" y="4345990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A3D0C04-9F07-480A-8EB7-8992ED0A0F78}"/>
                    </a:ext>
                  </a:extLst>
                </p:cNvPr>
                <p:cNvSpPr/>
                <p:nvPr/>
              </p:nvSpPr>
              <p:spPr>
                <a:xfrm>
                  <a:off x="7981532" y="4345992"/>
                  <a:ext cx="1610755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Evolucionários</a:t>
                  </a:r>
                </a:p>
              </p:txBody>
            </p: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4E108A99-5790-4B46-ADDC-F2C792F574F8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 rot="5400000">
                  <a:off x="8960293" y="3646829"/>
                  <a:ext cx="525780" cy="87254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17EC3717-E37C-46C4-8D8F-8F96DCB1C22B}"/>
                    </a:ext>
                  </a:extLst>
                </p:cNvPr>
                <p:cNvCxnSpPr>
                  <a:cxnSpLocks/>
                  <a:stCxn id="51" idx="2"/>
                  <a:endCxn id="55" idx="0"/>
                </p:cNvCxnSpPr>
                <p:nvPr/>
              </p:nvCxnSpPr>
              <p:spPr>
                <a:xfrm rot="16200000" flipH="1">
                  <a:off x="9822226" y="3657440"/>
                  <a:ext cx="525779" cy="8513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B5E184F-2B17-4592-9238-067237C03CBE}"/>
                  </a:ext>
                </a:extLst>
              </p:cNvPr>
              <p:cNvSpPr/>
              <p:nvPr/>
            </p:nvSpPr>
            <p:spPr>
              <a:xfrm>
                <a:off x="5638989" y="321933"/>
                <a:ext cx="1675156" cy="691521"/>
              </a:xfrm>
              <a:prstGeom prst="roundRect">
                <a:avLst/>
              </a:prstGeom>
              <a:solidFill>
                <a:srgbClr val="002E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Otimização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6EEB74F-82AD-419C-934B-31A45AE3ADF4}"/>
                  </a:ext>
                </a:extLst>
              </p:cNvPr>
              <p:cNvCxnSpPr>
                <a:cxnSpLocks/>
                <a:stCxn id="80" idx="2"/>
                <a:endCxn id="20" idx="0"/>
              </p:cNvCxnSpPr>
              <p:nvPr/>
            </p:nvCxnSpPr>
            <p:spPr>
              <a:xfrm rot="16200000" flipH="1">
                <a:off x="7856571" y="-366551"/>
                <a:ext cx="767719" cy="35277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36D1405E-455F-4CF1-ACAF-120D89F289C9}"/>
                  </a:ext>
                </a:extLst>
              </p:cNvPr>
              <p:cNvCxnSpPr>
                <a:cxnSpLocks/>
                <a:stCxn id="80" idx="2"/>
                <a:endCxn id="39" idx="0"/>
              </p:cNvCxnSpPr>
              <p:nvPr/>
            </p:nvCxnSpPr>
            <p:spPr>
              <a:xfrm rot="5400000">
                <a:off x="4264204" y="-431191"/>
                <a:ext cx="767719" cy="36570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D05DB36-9677-4EA6-BDB0-405012CC59A6}"/>
                  </a:ext>
                </a:extLst>
              </p:cNvPr>
              <p:cNvCxnSpPr>
                <a:stCxn id="80" idx="2"/>
                <a:endCxn id="46" idx="0"/>
              </p:cNvCxnSpPr>
              <p:nvPr/>
            </p:nvCxnSpPr>
            <p:spPr>
              <a:xfrm>
                <a:off x="6476567" y="1013454"/>
                <a:ext cx="11298" cy="767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8DEB50-3A96-4ADD-9C92-23040490C121}"/>
                </a:ext>
              </a:extLst>
            </p:cNvPr>
            <p:cNvSpPr/>
            <p:nvPr/>
          </p:nvSpPr>
          <p:spPr>
            <a:xfrm>
              <a:off x="716067" y="1504949"/>
              <a:ext cx="3657010" cy="22923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7A4426-9489-46A2-A1E0-B57D8033D1A9}"/>
                </a:ext>
              </a:extLst>
            </p:cNvPr>
            <p:cNvSpPr/>
            <p:nvPr/>
          </p:nvSpPr>
          <p:spPr>
            <a:xfrm>
              <a:off x="7868060" y="1504949"/>
              <a:ext cx="3657010" cy="22923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089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3DCA40-B7E8-4853-8FA0-9E8522430E2B}"/>
              </a:ext>
            </a:extLst>
          </p:cNvPr>
          <p:cNvGrpSpPr/>
          <p:nvPr/>
        </p:nvGrpSpPr>
        <p:grpSpPr>
          <a:xfrm>
            <a:off x="571500" y="209550"/>
            <a:ext cx="11049000" cy="5838825"/>
            <a:chOff x="571500" y="209550"/>
            <a:chExt cx="11049000" cy="58388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44AAC8-0CF9-490E-9EB2-5DBF60893C75}"/>
                </a:ext>
              </a:extLst>
            </p:cNvPr>
            <p:cNvSpPr/>
            <p:nvPr/>
          </p:nvSpPr>
          <p:spPr>
            <a:xfrm>
              <a:off x="571500" y="209550"/>
              <a:ext cx="11049000" cy="5838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05B3C97-D91D-4CE7-9182-618773E1F22D}"/>
                </a:ext>
              </a:extLst>
            </p:cNvPr>
            <p:cNvGrpSpPr/>
            <p:nvPr/>
          </p:nvGrpSpPr>
          <p:grpSpPr>
            <a:xfrm>
              <a:off x="858854" y="331458"/>
              <a:ext cx="10474292" cy="5435922"/>
              <a:chOff x="1210827" y="321933"/>
              <a:chExt cx="10474292" cy="543592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43F381B-6150-4E67-B4EE-A0B901930BD1}"/>
                  </a:ext>
                </a:extLst>
              </p:cNvPr>
              <p:cNvGrpSpPr/>
              <p:nvPr/>
            </p:nvGrpSpPr>
            <p:grpSpPr>
              <a:xfrm>
                <a:off x="8372627" y="1781173"/>
                <a:ext cx="3312492" cy="1914114"/>
                <a:chOff x="5923577" y="1672400"/>
                <a:chExt cx="3534749" cy="2042545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35533B9-7BAE-4C56-A3EA-2C0D5203196F}"/>
                    </a:ext>
                  </a:extLst>
                </p:cNvPr>
                <p:cNvSpPr/>
                <p:nvPr/>
              </p:nvSpPr>
              <p:spPr>
                <a:xfrm>
                  <a:off x="7040398" y="1672400"/>
                  <a:ext cx="1248650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RDA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5F12BB0D-528B-492F-8951-4919F3F4DD67}"/>
                    </a:ext>
                  </a:extLst>
                </p:cNvPr>
                <p:cNvSpPr/>
                <p:nvPr/>
              </p:nvSpPr>
              <p:spPr>
                <a:xfrm>
                  <a:off x="5923577" y="2982758"/>
                  <a:ext cx="1421074" cy="732187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MORDO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690FC27-0343-4D43-98DE-B3FD8A66825F}"/>
                    </a:ext>
                  </a:extLst>
                </p:cNvPr>
                <p:cNvSpPr/>
                <p:nvPr/>
              </p:nvSpPr>
              <p:spPr>
                <a:xfrm>
                  <a:off x="8037252" y="2977025"/>
                  <a:ext cx="1421074" cy="737920"/>
                </a:xfrm>
                <a:prstGeom prst="roundRect">
                  <a:avLst/>
                </a:prstGeom>
                <a:solidFill>
                  <a:srgbClr val="05BE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RA</a:t>
                  </a:r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4D8B0C45-E21B-4BC1-BF28-BB47956BEFC1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 rot="5400000">
                  <a:off x="6863200" y="2181235"/>
                  <a:ext cx="572438" cy="1030609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32E0B935-9427-4AD3-BFB2-BD992BD1B122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rot="16200000" flipH="1">
                  <a:off x="7922903" y="2152139"/>
                  <a:ext cx="566705" cy="1083066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038EE8-6BD4-4482-9FEE-4EF848E75178}"/>
                  </a:ext>
                </a:extLst>
              </p:cNvPr>
              <p:cNvGrpSpPr/>
              <p:nvPr/>
            </p:nvGrpSpPr>
            <p:grpSpPr>
              <a:xfrm>
                <a:off x="1210827" y="1781173"/>
                <a:ext cx="3312491" cy="1914114"/>
                <a:chOff x="5923576" y="1624470"/>
                <a:chExt cx="3534749" cy="2042545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3BE3AED2-BAF4-4D4C-A1E3-9DC5B3C04EA9}"/>
                    </a:ext>
                  </a:extLst>
                </p:cNvPr>
                <p:cNvSpPr/>
                <p:nvPr/>
              </p:nvSpPr>
              <p:spPr>
                <a:xfrm>
                  <a:off x="7015923" y="1624470"/>
                  <a:ext cx="1248650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DOE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37B2E76-15F2-482E-8622-2B9FCDC0EC0A}"/>
                    </a:ext>
                  </a:extLst>
                </p:cNvPr>
                <p:cNvSpPr/>
                <p:nvPr/>
              </p:nvSpPr>
              <p:spPr>
                <a:xfrm>
                  <a:off x="5923576" y="2934828"/>
                  <a:ext cx="1421074" cy="732187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interpolada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F3BC24C-23FD-4117-AAED-81E1BA000998}"/>
                    </a:ext>
                  </a:extLst>
                </p:cNvPr>
                <p:cNvSpPr/>
                <p:nvPr/>
              </p:nvSpPr>
              <p:spPr>
                <a:xfrm>
                  <a:off x="8037251" y="2929095"/>
                  <a:ext cx="1421074" cy="737920"/>
                </a:xfrm>
                <a:prstGeom prst="roundRect">
                  <a:avLst/>
                </a:prstGeom>
                <a:solidFill>
                  <a:srgbClr val="00319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RSM aproximada</a:t>
                  </a:r>
                </a:p>
              </p:txBody>
            </p:sp>
            <p:cxnSp>
              <p:nvCxnSpPr>
                <p:cNvPr id="42" name="Connector: Elbow 41">
                  <a:extLst>
                    <a:ext uri="{FF2B5EF4-FFF2-40B4-BE49-F238E27FC236}">
                      <a16:creationId xmlns:a16="http://schemas.microsoft.com/office/drawing/2014/main" id="{2164FE6B-78BE-4463-A222-821F031784C0}"/>
                    </a:ext>
                  </a:extLst>
                </p:cNvPr>
                <p:cNvCxnSpPr>
                  <a:cxnSpLocks/>
                  <a:stCxn id="39" idx="2"/>
                  <a:endCxn id="40" idx="0"/>
                </p:cNvCxnSpPr>
                <p:nvPr/>
              </p:nvCxnSpPr>
              <p:spPr>
                <a:xfrm rot="5400000">
                  <a:off x="6850962" y="2145542"/>
                  <a:ext cx="572438" cy="1006135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A3B1DF78-8F09-41C2-B7E8-CD78F6A296E7}"/>
                    </a:ext>
                  </a:extLst>
                </p:cNvPr>
                <p:cNvCxnSpPr>
                  <a:cxnSpLocks/>
                  <a:stCxn id="39" idx="2"/>
                  <a:endCxn id="41" idx="0"/>
                </p:cNvCxnSpPr>
                <p:nvPr/>
              </p:nvCxnSpPr>
              <p:spPr>
                <a:xfrm rot="16200000" flipH="1">
                  <a:off x="7910665" y="2091973"/>
                  <a:ext cx="566705" cy="1107540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5423DF-A6DD-4139-BCF1-581386BF0871}"/>
                  </a:ext>
                </a:extLst>
              </p:cNvPr>
              <p:cNvGrpSpPr/>
              <p:nvPr/>
            </p:nvGrpSpPr>
            <p:grpSpPr>
              <a:xfrm>
                <a:off x="3424735" y="1781172"/>
                <a:ext cx="6181982" cy="3976683"/>
                <a:chOff x="4624477" y="834673"/>
                <a:chExt cx="6596773" cy="4243506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64DE548-F010-4B6F-A84E-8B60DCF1C01D}"/>
                    </a:ext>
                  </a:extLst>
                </p:cNvPr>
                <p:cNvSpPr/>
                <p:nvPr/>
              </p:nvSpPr>
              <p:spPr>
                <a:xfrm>
                  <a:off x="6999356" y="834673"/>
                  <a:ext cx="1787554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Algoritmos de otimização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670D570-4083-4408-AC8D-19085A25CC80}"/>
                    </a:ext>
                  </a:extLst>
                </p:cNvPr>
                <p:cNvSpPr/>
                <p:nvPr/>
              </p:nvSpPr>
              <p:spPr>
                <a:xfrm>
                  <a:off x="5214454" y="3088026"/>
                  <a:ext cx="178560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Determinísticos</a:t>
                  </a:r>
                </a:p>
              </p:txBody>
            </p: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B2E6008-CD18-4ECE-93BD-29E8CE669B08}"/>
                    </a:ext>
                  </a:extLst>
                </p:cNvPr>
                <p:cNvCxnSpPr>
                  <a:cxnSpLocks/>
                  <a:stCxn id="46" idx="2"/>
                  <a:endCxn id="47" idx="0"/>
                </p:cNvCxnSpPr>
                <p:nvPr/>
              </p:nvCxnSpPr>
              <p:spPr>
                <a:xfrm rot="5400000">
                  <a:off x="6242479" y="1437372"/>
                  <a:ext cx="1515433" cy="178587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6BDCAFEB-DDE6-4A14-A392-267140102B8D}"/>
                    </a:ext>
                  </a:extLst>
                </p:cNvPr>
                <p:cNvCxnSpPr>
                  <a:cxnSpLocks/>
                  <a:stCxn id="46" idx="2"/>
                  <a:endCxn id="51" idx="0"/>
                </p:cNvCxnSpPr>
                <p:nvPr/>
              </p:nvCxnSpPr>
              <p:spPr>
                <a:xfrm rot="16200000" flipH="1">
                  <a:off x="8021445" y="1444280"/>
                  <a:ext cx="1509700" cy="1766324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46DB866-C946-496A-9A89-6AB687AE50CB}"/>
                    </a:ext>
                  </a:extLst>
                </p:cNvPr>
                <p:cNvSpPr/>
                <p:nvPr/>
              </p:nvSpPr>
              <p:spPr>
                <a:xfrm>
                  <a:off x="6222419" y="4345992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BC5BF1D-CEA5-454F-812A-4AAC2EED6010}"/>
                    </a:ext>
                  </a:extLst>
                </p:cNvPr>
                <p:cNvSpPr/>
                <p:nvPr/>
              </p:nvSpPr>
              <p:spPr>
                <a:xfrm>
                  <a:off x="8808137" y="3082292"/>
                  <a:ext cx="1702638" cy="737920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Estocásticos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9F11A27-080E-4C7C-B088-42FD2CF800DD}"/>
                    </a:ext>
                  </a:extLst>
                </p:cNvPr>
                <p:cNvSpPr/>
                <p:nvPr/>
              </p:nvSpPr>
              <p:spPr>
                <a:xfrm>
                  <a:off x="4624477" y="4345992"/>
                  <a:ext cx="1387562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Baseados em gradiente</a:t>
                  </a: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AD813EA8-1E7E-484A-A384-CEABA384382A}"/>
                    </a:ext>
                  </a:extLst>
                </p:cNvPr>
                <p:cNvCxnSpPr>
                  <a:cxnSpLocks/>
                  <a:stCxn id="47" idx="2"/>
                  <a:endCxn id="52" idx="0"/>
                </p:cNvCxnSpPr>
                <p:nvPr/>
              </p:nvCxnSpPr>
              <p:spPr>
                <a:xfrm rot="5400000">
                  <a:off x="5449870" y="3688602"/>
                  <a:ext cx="525778" cy="78900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42C2D9D5-185E-4C97-A488-AEFA810CE4A1}"/>
                    </a:ext>
                  </a:extLst>
                </p:cNvPr>
                <p:cNvCxnSpPr>
                  <a:cxnSpLocks/>
                  <a:stCxn id="47" idx="2"/>
                  <a:endCxn id="50" idx="0"/>
                </p:cNvCxnSpPr>
                <p:nvPr/>
              </p:nvCxnSpPr>
              <p:spPr>
                <a:xfrm rot="16200000" flipH="1">
                  <a:off x="6257187" y="3670286"/>
                  <a:ext cx="525778" cy="8256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B436BA7-AE61-4D82-9D59-0D03F70EAB81}"/>
                    </a:ext>
                  </a:extLst>
                </p:cNvPr>
                <p:cNvSpPr/>
                <p:nvPr/>
              </p:nvSpPr>
              <p:spPr>
                <a:xfrm>
                  <a:off x="9800302" y="4345990"/>
                  <a:ext cx="1420948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Outros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A3D0C04-9F07-480A-8EB7-8992ED0A0F78}"/>
                    </a:ext>
                  </a:extLst>
                </p:cNvPr>
                <p:cNvSpPr/>
                <p:nvPr/>
              </p:nvSpPr>
              <p:spPr>
                <a:xfrm>
                  <a:off x="7981532" y="4345992"/>
                  <a:ext cx="1610755" cy="732187"/>
                </a:xfrm>
                <a:prstGeom prst="roundRect">
                  <a:avLst/>
                </a:prstGeom>
                <a:solidFill>
                  <a:srgbClr val="007A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Evolucionários</a:t>
                  </a:r>
                </a:p>
              </p:txBody>
            </p: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4E108A99-5790-4B46-ADDC-F2C792F574F8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 rot="5400000">
                  <a:off x="8960293" y="3646829"/>
                  <a:ext cx="525780" cy="87254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17EC3717-E37C-46C4-8D8F-8F96DCB1C22B}"/>
                    </a:ext>
                  </a:extLst>
                </p:cNvPr>
                <p:cNvCxnSpPr>
                  <a:cxnSpLocks/>
                  <a:stCxn id="51" idx="2"/>
                  <a:endCxn id="55" idx="0"/>
                </p:cNvCxnSpPr>
                <p:nvPr/>
              </p:nvCxnSpPr>
              <p:spPr>
                <a:xfrm rot="16200000" flipH="1">
                  <a:off x="9822226" y="3657440"/>
                  <a:ext cx="525779" cy="8513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B5E184F-2B17-4592-9238-067237C03CBE}"/>
                  </a:ext>
                </a:extLst>
              </p:cNvPr>
              <p:cNvSpPr/>
              <p:nvPr/>
            </p:nvSpPr>
            <p:spPr>
              <a:xfrm>
                <a:off x="5638989" y="321933"/>
                <a:ext cx="1675156" cy="691521"/>
              </a:xfrm>
              <a:prstGeom prst="roundRect">
                <a:avLst/>
              </a:prstGeom>
              <a:solidFill>
                <a:srgbClr val="002E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Otimização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6EEB74F-82AD-419C-934B-31A45AE3ADF4}"/>
                  </a:ext>
                </a:extLst>
              </p:cNvPr>
              <p:cNvCxnSpPr>
                <a:cxnSpLocks/>
                <a:stCxn id="80" idx="2"/>
                <a:endCxn id="20" idx="0"/>
              </p:cNvCxnSpPr>
              <p:nvPr/>
            </p:nvCxnSpPr>
            <p:spPr>
              <a:xfrm rot="16200000" flipH="1">
                <a:off x="7856571" y="-366551"/>
                <a:ext cx="767719" cy="35277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36D1405E-455F-4CF1-ACAF-120D89F289C9}"/>
                  </a:ext>
                </a:extLst>
              </p:cNvPr>
              <p:cNvCxnSpPr>
                <a:cxnSpLocks/>
                <a:stCxn id="80" idx="2"/>
                <a:endCxn id="39" idx="0"/>
              </p:cNvCxnSpPr>
              <p:nvPr/>
            </p:nvCxnSpPr>
            <p:spPr>
              <a:xfrm rot="5400000">
                <a:off x="4264204" y="-431191"/>
                <a:ext cx="767719" cy="36570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D05DB36-9677-4EA6-BDB0-405012CC59A6}"/>
                  </a:ext>
                </a:extLst>
              </p:cNvPr>
              <p:cNvCxnSpPr>
                <a:stCxn id="80" idx="2"/>
                <a:endCxn id="46" idx="0"/>
              </p:cNvCxnSpPr>
              <p:nvPr/>
            </p:nvCxnSpPr>
            <p:spPr>
              <a:xfrm>
                <a:off x="6476567" y="1013454"/>
                <a:ext cx="11298" cy="767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3E44FF-F4BC-4FBC-ACD6-9D1E4A0AB864}"/>
                </a:ext>
              </a:extLst>
            </p:cNvPr>
            <p:cNvSpPr/>
            <p:nvPr/>
          </p:nvSpPr>
          <p:spPr>
            <a:xfrm>
              <a:off x="761340" y="1638299"/>
              <a:ext cx="7161802" cy="208060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71B24E-9EB4-40D0-90C8-2427844BDAC6}"/>
                </a:ext>
              </a:extLst>
            </p:cNvPr>
            <p:cNvSpPr/>
            <p:nvPr/>
          </p:nvSpPr>
          <p:spPr>
            <a:xfrm>
              <a:off x="2766686" y="3747064"/>
              <a:ext cx="7470704" cy="21161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775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80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Pimenta</dc:creator>
  <cp:lastModifiedBy>Gabriel Pimenta</cp:lastModifiedBy>
  <cp:revision>4</cp:revision>
  <dcterms:created xsi:type="dcterms:W3CDTF">2022-03-07T17:40:17Z</dcterms:created>
  <dcterms:modified xsi:type="dcterms:W3CDTF">2022-03-08T01:21:36Z</dcterms:modified>
</cp:coreProperties>
</file>