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58" r:id="rId4"/>
    <p:sldId id="262" r:id="rId5"/>
    <p:sldId id="263" r:id="rId6"/>
    <p:sldId id="264" r:id="rId7"/>
    <p:sldId id="265" r:id="rId8"/>
    <p:sldId id="266" r:id="rId9"/>
    <p:sldId id="267" r:id="rId10"/>
    <p:sldId id="268" r:id="rId11"/>
    <p:sldId id="270"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59"/>
    <a:srgbClr val="156082"/>
    <a:srgbClr val="010125"/>
    <a:srgbClr val="020025"/>
    <a:srgbClr val="040325"/>
    <a:srgbClr val="C60073"/>
    <a:srgbClr val="C70074"/>
    <a:srgbClr val="F00085"/>
    <a:srgbClr val="4B8495"/>
    <a:srgbClr val="4768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FB10B7-E4CF-4BD7-9743-A3C8A27DE39D}" v="74" dt="2024-07-02T18:47:48.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5" d="100"/>
          <a:sy n="55" d="100"/>
        </p:scale>
        <p:origin x="2184" y="4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Barros Prezzoti" userId="67fb4da0e1052fe4" providerId="LiveId" clId="{86FB10B7-E4CF-4BD7-9743-A3C8A27DE39D}"/>
    <pc:docChg chg="undo redo custSel addSld delSld modSld sldOrd">
      <pc:chgData name="Gabriel Barros Prezzoti" userId="67fb4da0e1052fe4" providerId="LiveId" clId="{86FB10B7-E4CF-4BD7-9743-A3C8A27DE39D}" dt="2024-07-02T18:48:18.196" v="1779" actId="2696"/>
      <pc:docMkLst>
        <pc:docMk/>
      </pc:docMkLst>
      <pc:sldChg chg="addSp delSp modSp del mod">
        <pc:chgData name="Gabriel Barros Prezzoti" userId="67fb4da0e1052fe4" providerId="LiveId" clId="{86FB10B7-E4CF-4BD7-9743-A3C8A27DE39D}" dt="2024-07-02T17:08:10.726" v="186" actId="2696"/>
        <pc:sldMkLst>
          <pc:docMk/>
          <pc:sldMk cId="10418713" sldId="257"/>
        </pc:sldMkLst>
        <pc:spChg chg="del">
          <ac:chgData name="Gabriel Barros Prezzoti" userId="67fb4da0e1052fe4" providerId="LiveId" clId="{86FB10B7-E4CF-4BD7-9743-A3C8A27DE39D}" dt="2024-07-02T16:39:48.019" v="0" actId="478"/>
          <ac:spMkLst>
            <pc:docMk/>
            <pc:sldMk cId="10418713" sldId="257"/>
            <ac:spMk id="2" creationId="{EF560F29-90B5-6FEE-4B04-ACE2559E2297}"/>
          </ac:spMkLst>
        </pc:spChg>
        <pc:spChg chg="del">
          <ac:chgData name="Gabriel Barros Prezzoti" userId="67fb4da0e1052fe4" providerId="LiveId" clId="{86FB10B7-E4CF-4BD7-9743-A3C8A27DE39D}" dt="2024-07-02T16:39:48.019" v="0" actId="478"/>
          <ac:spMkLst>
            <pc:docMk/>
            <pc:sldMk cId="10418713" sldId="257"/>
            <ac:spMk id="3" creationId="{308C05E2-C6DB-13A4-8C38-A6381A59AA55}"/>
          </ac:spMkLst>
        </pc:spChg>
        <pc:spChg chg="add mod">
          <ac:chgData name="Gabriel Barros Prezzoti" userId="67fb4da0e1052fe4" providerId="LiveId" clId="{86FB10B7-E4CF-4BD7-9743-A3C8A27DE39D}" dt="2024-07-02T16:49:09.554" v="41" actId="113"/>
          <ac:spMkLst>
            <pc:docMk/>
            <pc:sldMk cId="10418713" sldId="257"/>
            <ac:spMk id="4" creationId="{53D8E16C-07F5-FB9A-DB62-30580126F0CF}"/>
          </ac:spMkLst>
        </pc:spChg>
        <pc:spChg chg="add mod">
          <ac:chgData name="Gabriel Barros Prezzoti" userId="67fb4da0e1052fe4" providerId="LiveId" clId="{86FB10B7-E4CF-4BD7-9743-A3C8A27DE39D}" dt="2024-07-02T16:50:00.704" v="43" actId="2711"/>
          <ac:spMkLst>
            <pc:docMk/>
            <pc:sldMk cId="10418713" sldId="257"/>
            <ac:spMk id="5" creationId="{042B5977-871A-5C39-7F14-38C3290C51AB}"/>
          </ac:spMkLst>
        </pc:spChg>
        <pc:spChg chg="add mod">
          <ac:chgData name="Gabriel Barros Prezzoti" userId="67fb4da0e1052fe4" providerId="LiveId" clId="{86FB10B7-E4CF-4BD7-9743-A3C8A27DE39D}" dt="2024-07-02T16:49:29.159" v="42" actId="2711"/>
          <ac:spMkLst>
            <pc:docMk/>
            <pc:sldMk cId="10418713" sldId="257"/>
            <ac:spMk id="6" creationId="{4652BE63-37DA-B0A0-9C34-49785356BEED}"/>
          </ac:spMkLst>
        </pc:spChg>
      </pc:sldChg>
      <pc:sldChg chg="addSp delSp modSp add mod setBg">
        <pc:chgData name="Gabriel Barros Prezzoti" userId="67fb4da0e1052fe4" providerId="LiveId" clId="{86FB10B7-E4CF-4BD7-9743-A3C8A27DE39D}" dt="2024-07-02T18:02:02.391" v="745" actId="113"/>
        <pc:sldMkLst>
          <pc:docMk/>
          <pc:sldMk cId="1520798493" sldId="258"/>
        </pc:sldMkLst>
        <pc:spChg chg="add mod">
          <ac:chgData name="Gabriel Barros Prezzoti" userId="67fb4da0e1052fe4" providerId="LiveId" clId="{86FB10B7-E4CF-4BD7-9743-A3C8A27DE39D}" dt="2024-07-02T17:48:38.956" v="407" actId="1076"/>
          <ac:spMkLst>
            <pc:docMk/>
            <pc:sldMk cId="1520798493" sldId="258"/>
            <ac:spMk id="2" creationId="{823DDF71-9A07-626F-6E81-5A2EF22C8CF8}"/>
          </ac:spMkLst>
        </pc:spChg>
        <pc:spChg chg="add mod">
          <ac:chgData name="Gabriel Barros Prezzoti" userId="67fb4da0e1052fe4" providerId="LiveId" clId="{86FB10B7-E4CF-4BD7-9743-A3C8A27DE39D}" dt="2024-07-02T17:49:45.686" v="486" actId="20577"/>
          <ac:spMkLst>
            <pc:docMk/>
            <pc:sldMk cId="1520798493" sldId="258"/>
            <ac:spMk id="3" creationId="{0355B6BA-4E91-FF64-1D79-FDA4BD77BCF3}"/>
          </ac:spMkLst>
        </pc:spChg>
        <pc:spChg chg="add mod">
          <ac:chgData name="Gabriel Barros Prezzoti" userId="67fb4da0e1052fe4" providerId="LiveId" clId="{86FB10B7-E4CF-4BD7-9743-A3C8A27DE39D}" dt="2024-07-02T18:01:59.312" v="744" actId="113"/>
          <ac:spMkLst>
            <pc:docMk/>
            <pc:sldMk cId="1520798493" sldId="258"/>
            <ac:spMk id="4" creationId="{0E0C1B66-063C-A433-27FC-B59AEDF8C1BC}"/>
          </ac:spMkLst>
        </pc:spChg>
        <pc:spChg chg="add del mod">
          <ac:chgData name="Gabriel Barros Prezzoti" userId="67fb4da0e1052fe4" providerId="LiveId" clId="{86FB10B7-E4CF-4BD7-9743-A3C8A27DE39D}" dt="2024-07-02T17:03:24.173" v="142" actId="478"/>
          <ac:spMkLst>
            <pc:docMk/>
            <pc:sldMk cId="1520798493" sldId="258"/>
            <ac:spMk id="5" creationId="{58E1CB56-B2C0-16B1-67E5-4DFFB2DC09D8}"/>
          </ac:spMkLst>
        </pc:spChg>
        <pc:spChg chg="add del mod">
          <ac:chgData name="Gabriel Barros Prezzoti" userId="67fb4da0e1052fe4" providerId="LiveId" clId="{86FB10B7-E4CF-4BD7-9743-A3C8A27DE39D}" dt="2024-07-02T17:03:24.173" v="142" actId="478"/>
          <ac:spMkLst>
            <pc:docMk/>
            <pc:sldMk cId="1520798493" sldId="258"/>
            <ac:spMk id="6" creationId="{0C828A0F-B505-C1FD-4015-ABF946CCE644}"/>
          </ac:spMkLst>
        </pc:spChg>
        <pc:spChg chg="add del mod">
          <ac:chgData name="Gabriel Barros Prezzoti" userId="67fb4da0e1052fe4" providerId="LiveId" clId="{86FB10B7-E4CF-4BD7-9743-A3C8A27DE39D}" dt="2024-07-02T17:03:24.173" v="142" actId="478"/>
          <ac:spMkLst>
            <pc:docMk/>
            <pc:sldMk cId="1520798493" sldId="258"/>
            <ac:spMk id="7" creationId="{8316D900-EEE4-B55C-35C7-3DFAA4739541}"/>
          </ac:spMkLst>
        </pc:spChg>
        <pc:spChg chg="add del mod">
          <ac:chgData name="Gabriel Barros Prezzoti" userId="67fb4da0e1052fe4" providerId="LiveId" clId="{86FB10B7-E4CF-4BD7-9743-A3C8A27DE39D}" dt="2024-07-02T17:03:30.445" v="144" actId="478"/>
          <ac:spMkLst>
            <pc:docMk/>
            <pc:sldMk cId="1520798493" sldId="258"/>
            <ac:spMk id="8" creationId="{78C0ED36-5355-8CB2-9BD4-936FF796DC37}"/>
          </ac:spMkLst>
        </pc:spChg>
        <pc:spChg chg="add del mod">
          <ac:chgData name="Gabriel Barros Prezzoti" userId="67fb4da0e1052fe4" providerId="LiveId" clId="{86FB10B7-E4CF-4BD7-9743-A3C8A27DE39D}" dt="2024-07-02T17:03:30.445" v="144" actId="478"/>
          <ac:spMkLst>
            <pc:docMk/>
            <pc:sldMk cId="1520798493" sldId="258"/>
            <ac:spMk id="9" creationId="{582BB9CC-9B86-37C7-7818-2C63146E2F27}"/>
          </ac:spMkLst>
        </pc:spChg>
        <pc:spChg chg="add del mod">
          <ac:chgData name="Gabriel Barros Prezzoti" userId="67fb4da0e1052fe4" providerId="LiveId" clId="{86FB10B7-E4CF-4BD7-9743-A3C8A27DE39D}" dt="2024-07-02T17:03:30.445" v="144" actId="478"/>
          <ac:spMkLst>
            <pc:docMk/>
            <pc:sldMk cId="1520798493" sldId="258"/>
            <ac:spMk id="10" creationId="{E0DA8B87-3BFE-2043-8540-F4CF90AE290C}"/>
          </ac:spMkLst>
        </pc:spChg>
        <pc:spChg chg="add mod">
          <ac:chgData name="Gabriel Barros Prezzoti" userId="67fb4da0e1052fe4" providerId="LiveId" clId="{86FB10B7-E4CF-4BD7-9743-A3C8A27DE39D}" dt="2024-07-02T17:08:07.239" v="185" actId="1076"/>
          <ac:spMkLst>
            <pc:docMk/>
            <pc:sldMk cId="1520798493" sldId="258"/>
            <ac:spMk id="11" creationId="{536DF4C5-A0B0-8602-BD80-8A504E757277}"/>
          </ac:spMkLst>
        </pc:spChg>
        <pc:spChg chg="add mod">
          <ac:chgData name="Gabriel Barros Prezzoti" userId="67fb4da0e1052fe4" providerId="LiveId" clId="{86FB10B7-E4CF-4BD7-9743-A3C8A27DE39D}" dt="2024-07-02T17:28:03.945" v="247" actId="207"/>
          <ac:spMkLst>
            <pc:docMk/>
            <pc:sldMk cId="1520798493" sldId="258"/>
            <ac:spMk id="12" creationId="{85B212DC-8C56-62E0-F36B-FE286C70560F}"/>
          </ac:spMkLst>
        </pc:spChg>
        <pc:spChg chg="add mod">
          <ac:chgData name="Gabriel Barros Prezzoti" userId="67fb4da0e1052fe4" providerId="LiveId" clId="{86FB10B7-E4CF-4BD7-9743-A3C8A27DE39D}" dt="2024-07-02T18:02:02.391" v="745" actId="113"/>
          <ac:spMkLst>
            <pc:docMk/>
            <pc:sldMk cId="1520798493" sldId="258"/>
            <ac:spMk id="13" creationId="{D30A97D2-7B8D-F484-56FA-EEE376A981A9}"/>
          </ac:spMkLst>
        </pc:spChg>
        <pc:spChg chg="add mod">
          <ac:chgData name="Gabriel Barros Prezzoti" userId="67fb4da0e1052fe4" providerId="LiveId" clId="{86FB10B7-E4CF-4BD7-9743-A3C8A27DE39D}" dt="2024-07-02T17:50:33.569" v="554"/>
          <ac:spMkLst>
            <pc:docMk/>
            <pc:sldMk cId="1520798493" sldId="258"/>
            <ac:spMk id="14" creationId="{FB79E348-8B08-2301-7F3B-F8043153A018}"/>
          </ac:spMkLst>
        </pc:spChg>
        <pc:picChg chg="add del mod">
          <ac:chgData name="Gabriel Barros Prezzoti" userId="67fb4da0e1052fe4" providerId="LiveId" clId="{86FB10B7-E4CF-4BD7-9743-A3C8A27DE39D}" dt="2024-07-02T17:23:58.319" v="201" actId="21"/>
          <ac:picMkLst>
            <pc:docMk/>
            <pc:sldMk cId="1520798493" sldId="258"/>
            <ac:picMk id="1026" creationId="{BC7F3D75-21DA-4F79-3202-033CBBB98AAA}"/>
          </ac:picMkLst>
        </pc:picChg>
        <pc:picChg chg="add mod">
          <ac:chgData name="Gabriel Barros Prezzoti" userId="67fb4da0e1052fe4" providerId="LiveId" clId="{86FB10B7-E4CF-4BD7-9743-A3C8A27DE39D}" dt="2024-07-02T17:24:48.188" v="205" actId="1076"/>
          <ac:picMkLst>
            <pc:docMk/>
            <pc:sldMk cId="1520798493" sldId="258"/>
            <ac:picMk id="1028" creationId="{FB87F16E-86D8-B0B7-7B1D-3521D2B011E4}"/>
          </ac:picMkLst>
        </pc:picChg>
        <pc:picChg chg="add mod">
          <ac:chgData name="Gabriel Barros Prezzoti" userId="67fb4da0e1052fe4" providerId="LiveId" clId="{86FB10B7-E4CF-4BD7-9743-A3C8A27DE39D}" dt="2024-07-02T17:26:47.237" v="214" actId="1076"/>
          <ac:picMkLst>
            <pc:docMk/>
            <pc:sldMk cId="1520798493" sldId="258"/>
            <ac:picMk id="1030" creationId="{5B8B2D37-AAFF-21F9-D906-93888C6C409C}"/>
          </ac:picMkLst>
        </pc:picChg>
      </pc:sldChg>
      <pc:sldChg chg="addSp delSp modSp add mod">
        <pc:chgData name="Gabriel Barros Prezzoti" userId="67fb4da0e1052fe4" providerId="LiveId" clId="{86FB10B7-E4CF-4BD7-9743-A3C8A27DE39D}" dt="2024-07-02T17:47:47.142" v="403"/>
        <pc:sldMkLst>
          <pc:docMk/>
          <pc:sldMk cId="1544817338" sldId="259"/>
        </pc:sldMkLst>
        <pc:spChg chg="add mod">
          <ac:chgData name="Gabriel Barros Prezzoti" userId="67fb4da0e1052fe4" providerId="LiveId" clId="{86FB10B7-E4CF-4BD7-9743-A3C8A27DE39D}" dt="2024-07-02T17:46:46.503" v="382"/>
          <ac:spMkLst>
            <pc:docMk/>
            <pc:sldMk cId="1544817338" sldId="259"/>
            <ac:spMk id="2" creationId="{21090A8C-F965-983C-8FDD-96ED479948D7}"/>
          </ac:spMkLst>
        </pc:spChg>
        <pc:spChg chg="add mod">
          <ac:chgData name="Gabriel Barros Prezzoti" userId="67fb4da0e1052fe4" providerId="LiveId" clId="{86FB10B7-E4CF-4BD7-9743-A3C8A27DE39D}" dt="2024-07-02T17:46:54.509" v="385" actId="1076"/>
          <ac:spMkLst>
            <pc:docMk/>
            <pc:sldMk cId="1544817338" sldId="259"/>
            <ac:spMk id="3" creationId="{87E8DC0D-6138-0C77-10B1-D92394798EE5}"/>
          </ac:spMkLst>
        </pc:spChg>
        <pc:spChg chg="add mod">
          <ac:chgData name="Gabriel Barros Prezzoti" userId="67fb4da0e1052fe4" providerId="LiveId" clId="{86FB10B7-E4CF-4BD7-9743-A3C8A27DE39D}" dt="2024-07-02T17:01:10.949" v="139" actId="207"/>
          <ac:spMkLst>
            <pc:docMk/>
            <pc:sldMk cId="1544817338" sldId="259"/>
            <ac:spMk id="4" creationId="{DC2FBCE7-9C61-5BA1-9C62-1DA1ED027EA6}"/>
          </ac:spMkLst>
        </pc:spChg>
        <pc:spChg chg="add mod">
          <ac:chgData name="Gabriel Barros Prezzoti" userId="67fb4da0e1052fe4" providerId="LiveId" clId="{86FB10B7-E4CF-4BD7-9743-A3C8A27DE39D}" dt="2024-07-02T16:59:11.420" v="119" actId="14100"/>
          <ac:spMkLst>
            <pc:docMk/>
            <pc:sldMk cId="1544817338" sldId="259"/>
            <ac:spMk id="5" creationId="{D2DD917A-E553-DD26-83A2-11ACC36139F9}"/>
          </ac:spMkLst>
        </pc:spChg>
        <pc:spChg chg="add mod">
          <ac:chgData name="Gabriel Barros Prezzoti" userId="67fb4da0e1052fe4" providerId="LiveId" clId="{86FB10B7-E4CF-4BD7-9743-A3C8A27DE39D}" dt="2024-07-02T17:47:44.955" v="401" actId="122"/>
          <ac:spMkLst>
            <pc:docMk/>
            <pc:sldMk cId="1544817338" sldId="259"/>
            <ac:spMk id="6" creationId="{AA80302E-CC9B-3309-6BBB-E7AE1AAC2E6E}"/>
          </ac:spMkLst>
        </pc:spChg>
        <pc:spChg chg="add del mod">
          <ac:chgData name="Gabriel Barros Prezzoti" userId="67fb4da0e1052fe4" providerId="LiveId" clId="{86FB10B7-E4CF-4BD7-9743-A3C8A27DE39D}" dt="2024-07-02T17:47:47.142" v="403"/>
          <ac:spMkLst>
            <pc:docMk/>
            <pc:sldMk cId="1544817338" sldId="259"/>
            <ac:spMk id="7" creationId="{9908B95C-787C-72BA-81C8-FB8633845227}"/>
          </ac:spMkLst>
        </pc:spChg>
      </pc:sldChg>
      <pc:sldChg chg="add del">
        <pc:chgData name="Gabriel Barros Prezzoti" userId="67fb4da0e1052fe4" providerId="LiveId" clId="{86FB10B7-E4CF-4BD7-9743-A3C8A27DE39D}" dt="2024-07-02T17:26:51.916" v="215" actId="2696"/>
        <pc:sldMkLst>
          <pc:docMk/>
          <pc:sldMk cId="21030710" sldId="260"/>
        </pc:sldMkLst>
      </pc:sldChg>
      <pc:sldChg chg="delSp modSp new del mod">
        <pc:chgData name="Gabriel Barros Prezzoti" userId="67fb4da0e1052fe4" providerId="LiveId" clId="{86FB10B7-E4CF-4BD7-9743-A3C8A27DE39D}" dt="2024-07-02T17:43:17.729" v="254" actId="2696"/>
        <pc:sldMkLst>
          <pc:docMk/>
          <pc:sldMk cId="613017534" sldId="260"/>
        </pc:sldMkLst>
        <pc:spChg chg="mod">
          <ac:chgData name="Gabriel Barros Prezzoti" userId="67fb4da0e1052fe4" providerId="LiveId" clId="{86FB10B7-E4CF-4BD7-9743-A3C8A27DE39D}" dt="2024-07-02T17:43:03.636" v="250" actId="14100"/>
          <ac:spMkLst>
            <pc:docMk/>
            <pc:sldMk cId="613017534" sldId="260"/>
            <ac:spMk id="2" creationId="{3BAF3C1A-C354-2551-BB0D-BE540D349EB0}"/>
          </ac:spMkLst>
        </pc:spChg>
        <pc:spChg chg="del">
          <ac:chgData name="Gabriel Barros Prezzoti" userId="67fb4da0e1052fe4" providerId="LiveId" clId="{86FB10B7-E4CF-4BD7-9743-A3C8A27DE39D}" dt="2024-07-02T17:42:59.378" v="249" actId="21"/>
          <ac:spMkLst>
            <pc:docMk/>
            <pc:sldMk cId="613017534" sldId="260"/>
            <ac:spMk id="3" creationId="{A86452E7-8EF9-95BE-53A5-FFFDE92C3629}"/>
          </ac:spMkLst>
        </pc:spChg>
      </pc:sldChg>
      <pc:sldChg chg="modSp add del mod ord">
        <pc:chgData name="Gabriel Barros Prezzoti" userId="67fb4da0e1052fe4" providerId="LiveId" clId="{86FB10B7-E4CF-4BD7-9743-A3C8A27DE39D}" dt="2024-07-02T18:48:18.196" v="1779" actId="2696"/>
        <pc:sldMkLst>
          <pc:docMk/>
          <pc:sldMk cId="4280477532" sldId="261"/>
        </pc:sldMkLst>
        <pc:spChg chg="mod">
          <ac:chgData name="Gabriel Barros Prezzoti" userId="67fb4da0e1052fe4" providerId="LiveId" clId="{86FB10B7-E4CF-4BD7-9743-A3C8A27DE39D}" dt="2024-07-02T17:43:34.360" v="269" actId="403"/>
          <ac:spMkLst>
            <pc:docMk/>
            <pc:sldMk cId="4280477532" sldId="261"/>
            <ac:spMk id="2" creationId="{823DDF71-9A07-626F-6E81-5A2EF22C8CF8}"/>
          </ac:spMkLst>
        </pc:spChg>
        <pc:spChg chg="mod">
          <ac:chgData name="Gabriel Barros Prezzoti" userId="67fb4da0e1052fe4" providerId="LiveId" clId="{86FB10B7-E4CF-4BD7-9743-A3C8A27DE39D}" dt="2024-07-02T17:45:20.095" v="358" actId="20577"/>
          <ac:spMkLst>
            <pc:docMk/>
            <pc:sldMk cId="4280477532" sldId="261"/>
            <ac:spMk id="3" creationId="{0355B6BA-4E91-FF64-1D79-FDA4BD77BCF3}"/>
          </ac:spMkLst>
        </pc:spChg>
        <pc:spChg chg="mod">
          <ac:chgData name="Gabriel Barros Prezzoti" userId="67fb4da0e1052fe4" providerId="LiveId" clId="{86FB10B7-E4CF-4BD7-9743-A3C8A27DE39D}" dt="2024-07-02T17:43:52.300" v="291" actId="20577"/>
          <ac:spMkLst>
            <pc:docMk/>
            <pc:sldMk cId="4280477532" sldId="261"/>
            <ac:spMk id="4" creationId="{0E0C1B66-063C-A433-27FC-B59AEDF8C1BC}"/>
          </ac:spMkLst>
        </pc:spChg>
      </pc:sldChg>
      <pc:sldChg chg="modSp add mod ord">
        <pc:chgData name="Gabriel Barros Prezzoti" userId="67fb4da0e1052fe4" providerId="LiveId" clId="{86FB10B7-E4CF-4BD7-9743-A3C8A27DE39D}" dt="2024-07-02T17:52:12.839" v="580" actId="404"/>
        <pc:sldMkLst>
          <pc:docMk/>
          <pc:sldMk cId="638197548" sldId="262"/>
        </pc:sldMkLst>
        <pc:spChg chg="mod">
          <ac:chgData name="Gabriel Barros Prezzoti" userId="67fb4da0e1052fe4" providerId="LiveId" clId="{86FB10B7-E4CF-4BD7-9743-A3C8A27DE39D}" dt="2024-07-02T17:52:12.839" v="580" actId="404"/>
          <ac:spMkLst>
            <pc:docMk/>
            <pc:sldMk cId="638197548" sldId="262"/>
            <ac:spMk id="3" creationId="{87E8DC0D-6138-0C77-10B1-D92394798EE5}"/>
          </ac:spMkLst>
        </pc:spChg>
        <pc:spChg chg="mod">
          <ac:chgData name="Gabriel Barros Prezzoti" userId="67fb4da0e1052fe4" providerId="LiveId" clId="{86FB10B7-E4CF-4BD7-9743-A3C8A27DE39D}" dt="2024-07-02T17:51:22.273" v="560" actId="20577"/>
          <ac:spMkLst>
            <pc:docMk/>
            <pc:sldMk cId="638197548" sldId="262"/>
            <ac:spMk id="4" creationId="{DC2FBCE7-9C61-5BA1-9C62-1DA1ED027EA6}"/>
          </ac:spMkLst>
        </pc:spChg>
        <pc:spChg chg="mod">
          <ac:chgData name="Gabriel Barros Prezzoti" userId="67fb4da0e1052fe4" providerId="LiveId" clId="{86FB10B7-E4CF-4BD7-9743-A3C8A27DE39D}" dt="2024-07-02T17:52:00.869" v="576"/>
          <ac:spMkLst>
            <pc:docMk/>
            <pc:sldMk cId="638197548" sldId="262"/>
            <ac:spMk id="6" creationId="{AA80302E-CC9B-3309-6BBB-E7AE1AAC2E6E}"/>
          </ac:spMkLst>
        </pc:spChg>
      </pc:sldChg>
      <pc:sldChg chg="addSp modSp add mod ord">
        <pc:chgData name="Gabriel Barros Prezzoti" userId="67fb4da0e1052fe4" providerId="LiveId" clId="{86FB10B7-E4CF-4BD7-9743-A3C8A27DE39D}" dt="2024-07-02T18:01:52.040" v="743" actId="113"/>
        <pc:sldMkLst>
          <pc:docMk/>
          <pc:sldMk cId="3271902323" sldId="263"/>
        </pc:sldMkLst>
        <pc:spChg chg="mod">
          <ac:chgData name="Gabriel Barros Prezzoti" userId="67fb4da0e1052fe4" providerId="LiveId" clId="{86FB10B7-E4CF-4BD7-9743-A3C8A27DE39D}" dt="2024-07-02T17:52:48.586" v="584"/>
          <ac:spMkLst>
            <pc:docMk/>
            <pc:sldMk cId="3271902323" sldId="263"/>
            <ac:spMk id="2" creationId="{823DDF71-9A07-626F-6E81-5A2EF22C8CF8}"/>
          </ac:spMkLst>
        </pc:spChg>
        <pc:spChg chg="mod">
          <ac:chgData name="Gabriel Barros Prezzoti" userId="67fb4da0e1052fe4" providerId="LiveId" clId="{86FB10B7-E4CF-4BD7-9743-A3C8A27DE39D}" dt="2024-07-02T17:56:00.435" v="614" actId="20577"/>
          <ac:spMkLst>
            <pc:docMk/>
            <pc:sldMk cId="3271902323" sldId="263"/>
            <ac:spMk id="3" creationId="{0355B6BA-4E91-FF64-1D79-FDA4BD77BCF3}"/>
          </ac:spMkLst>
        </pc:spChg>
        <pc:spChg chg="mod">
          <ac:chgData name="Gabriel Barros Prezzoti" userId="67fb4da0e1052fe4" providerId="LiveId" clId="{86FB10B7-E4CF-4BD7-9743-A3C8A27DE39D}" dt="2024-07-02T17:54:43.563" v="599" actId="1076"/>
          <ac:spMkLst>
            <pc:docMk/>
            <pc:sldMk cId="3271902323" sldId="263"/>
            <ac:spMk id="4" creationId="{0E0C1B66-063C-A433-27FC-B59AEDF8C1BC}"/>
          </ac:spMkLst>
        </pc:spChg>
        <pc:spChg chg="add mod">
          <ac:chgData name="Gabriel Barros Prezzoti" userId="67fb4da0e1052fe4" providerId="LiveId" clId="{86FB10B7-E4CF-4BD7-9743-A3C8A27DE39D}" dt="2024-07-02T17:54:45.712" v="600" actId="1076"/>
          <ac:spMkLst>
            <pc:docMk/>
            <pc:sldMk cId="3271902323" sldId="263"/>
            <ac:spMk id="5" creationId="{DA64F8AF-244A-49DB-D518-F5C5E5FE1A80}"/>
          </ac:spMkLst>
        </pc:spChg>
        <pc:spChg chg="mod">
          <ac:chgData name="Gabriel Barros Prezzoti" userId="67fb4da0e1052fe4" providerId="LiveId" clId="{86FB10B7-E4CF-4BD7-9743-A3C8A27DE39D}" dt="2024-07-02T18:01:52.040" v="743" actId="113"/>
          <ac:spMkLst>
            <pc:docMk/>
            <pc:sldMk cId="3271902323" sldId="263"/>
            <ac:spMk id="13" creationId="{D30A97D2-7B8D-F484-56FA-EEE376A981A9}"/>
          </ac:spMkLst>
        </pc:spChg>
        <pc:spChg chg="mod">
          <ac:chgData name="Gabriel Barros Prezzoti" userId="67fb4da0e1052fe4" providerId="LiveId" clId="{86FB10B7-E4CF-4BD7-9743-A3C8A27DE39D}" dt="2024-07-02T17:57:01.746" v="683" actId="20577"/>
          <ac:spMkLst>
            <pc:docMk/>
            <pc:sldMk cId="3271902323" sldId="263"/>
            <ac:spMk id="14" creationId="{FB79E348-8B08-2301-7F3B-F8043153A018}"/>
          </ac:spMkLst>
        </pc:spChg>
      </pc:sldChg>
      <pc:sldChg chg="modSp add mod ord">
        <pc:chgData name="Gabriel Barros Prezzoti" userId="67fb4da0e1052fe4" providerId="LiveId" clId="{86FB10B7-E4CF-4BD7-9743-A3C8A27DE39D}" dt="2024-07-02T17:58:06.203" v="701"/>
        <pc:sldMkLst>
          <pc:docMk/>
          <pc:sldMk cId="977002725" sldId="264"/>
        </pc:sldMkLst>
        <pc:spChg chg="mod">
          <ac:chgData name="Gabriel Barros Prezzoti" userId="67fb4da0e1052fe4" providerId="LiveId" clId="{86FB10B7-E4CF-4BD7-9743-A3C8A27DE39D}" dt="2024-07-02T17:57:54.565" v="700" actId="1076"/>
          <ac:spMkLst>
            <pc:docMk/>
            <pc:sldMk cId="977002725" sldId="264"/>
            <ac:spMk id="3" creationId="{87E8DC0D-6138-0C77-10B1-D92394798EE5}"/>
          </ac:spMkLst>
        </pc:spChg>
        <pc:spChg chg="mod">
          <ac:chgData name="Gabriel Barros Prezzoti" userId="67fb4da0e1052fe4" providerId="LiveId" clId="{86FB10B7-E4CF-4BD7-9743-A3C8A27DE39D}" dt="2024-07-02T17:57:08.993" v="688" actId="20577"/>
          <ac:spMkLst>
            <pc:docMk/>
            <pc:sldMk cId="977002725" sldId="264"/>
            <ac:spMk id="4" creationId="{DC2FBCE7-9C61-5BA1-9C62-1DA1ED027EA6}"/>
          </ac:spMkLst>
        </pc:spChg>
        <pc:spChg chg="mod">
          <ac:chgData name="Gabriel Barros Prezzoti" userId="67fb4da0e1052fe4" providerId="LiveId" clId="{86FB10B7-E4CF-4BD7-9743-A3C8A27DE39D}" dt="2024-07-02T17:58:06.203" v="701"/>
          <ac:spMkLst>
            <pc:docMk/>
            <pc:sldMk cId="977002725" sldId="264"/>
            <ac:spMk id="6" creationId="{AA80302E-CC9B-3309-6BBB-E7AE1AAC2E6E}"/>
          </ac:spMkLst>
        </pc:spChg>
      </pc:sldChg>
      <pc:sldChg chg="delSp modSp add mod ord">
        <pc:chgData name="Gabriel Barros Prezzoti" userId="67fb4da0e1052fe4" providerId="LiveId" clId="{86FB10B7-E4CF-4BD7-9743-A3C8A27DE39D}" dt="2024-07-02T18:03:40.754" v="820" actId="113"/>
        <pc:sldMkLst>
          <pc:docMk/>
          <pc:sldMk cId="466186725" sldId="265"/>
        </pc:sldMkLst>
        <pc:spChg chg="mod">
          <ac:chgData name="Gabriel Barros Prezzoti" userId="67fb4da0e1052fe4" providerId="LiveId" clId="{86FB10B7-E4CF-4BD7-9743-A3C8A27DE39D}" dt="2024-07-02T18:00:15.314" v="705"/>
          <ac:spMkLst>
            <pc:docMk/>
            <pc:sldMk cId="466186725" sldId="265"/>
            <ac:spMk id="2" creationId="{823DDF71-9A07-626F-6E81-5A2EF22C8CF8}"/>
          </ac:spMkLst>
        </pc:spChg>
        <pc:spChg chg="mod">
          <ac:chgData name="Gabriel Barros Prezzoti" userId="67fb4da0e1052fe4" providerId="LiveId" clId="{86FB10B7-E4CF-4BD7-9743-A3C8A27DE39D}" dt="2024-07-02T18:01:15.483" v="736"/>
          <ac:spMkLst>
            <pc:docMk/>
            <pc:sldMk cId="466186725" sldId="265"/>
            <ac:spMk id="3" creationId="{0355B6BA-4E91-FF64-1D79-FDA4BD77BCF3}"/>
          </ac:spMkLst>
        </pc:spChg>
        <pc:spChg chg="mod">
          <ac:chgData name="Gabriel Barros Prezzoti" userId="67fb4da0e1052fe4" providerId="LiveId" clId="{86FB10B7-E4CF-4BD7-9743-A3C8A27DE39D}" dt="2024-07-02T18:01:02.127" v="735" actId="20577"/>
          <ac:spMkLst>
            <pc:docMk/>
            <pc:sldMk cId="466186725" sldId="265"/>
            <ac:spMk id="4" creationId="{0E0C1B66-063C-A433-27FC-B59AEDF8C1BC}"/>
          </ac:spMkLst>
        </pc:spChg>
        <pc:spChg chg="del">
          <ac:chgData name="Gabriel Barros Prezzoti" userId="67fb4da0e1052fe4" providerId="LiveId" clId="{86FB10B7-E4CF-4BD7-9743-A3C8A27DE39D}" dt="2024-07-02T18:00:38.502" v="706" actId="21"/>
          <ac:spMkLst>
            <pc:docMk/>
            <pc:sldMk cId="466186725" sldId="265"/>
            <ac:spMk id="5" creationId="{DA64F8AF-244A-49DB-D518-F5C5E5FE1A80}"/>
          </ac:spMkLst>
        </pc:spChg>
        <pc:spChg chg="mod">
          <ac:chgData name="Gabriel Barros Prezzoti" userId="67fb4da0e1052fe4" providerId="LiveId" clId="{86FB10B7-E4CF-4BD7-9743-A3C8A27DE39D}" dt="2024-07-02T18:02:26.594" v="746" actId="1076"/>
          <ac:spMkLst>
            <pc:docMk/>
            <pc:sldMk cId="466186725" sldId="265"/>
            <ac:spMk id="13" creationId="{D30A97D2-7B8D-F484-56FA-EEE376A981A9}"/>
          </ac:spMkLst>
        </pc:spChg>
        <pc:spChg chg="mod">
          <ac:chgData name="Gabriel Barros Prezzoti" userId="67fb4da0e1052fe4" providerId="LiveId" clId="{86FB10B7-E4CF-4BD7-9743-A3C8A27DE39D}" dt="2024-07-02T18:03:40.754" v="820" actId="113"/>
          <ac:spMkLst>
            <pc:docMk/>
            <pc:sldMk cId="466186725" sldId="265"/>
            <ac:spMk id="14" creationId="{FB79E348-8B08-2301-7F3B-F8043153A018}"/>
          </ac:spMkLst>
        </pc:spChg>
      </pc:sldChg>
      <pc:sldChg chg="delSp modSp add mod">
        <pc:chgData name="Gabriel Barros Prezzoti" userId="67fb4da0e1052fe4" providerId="LiveId" clId="{86FB10B7-E4CF-4BD7-9743-A3C8A27DE39D}" dt="2024-07-02T18:04:08.869" v="825" actId="113"/>
        <pc:sldMkLst>
          <pc:docMk/>
          <pc:sldMk cId="1829750306" sldId="266"/>
        </pc:sldMkLst>
        <pc:spChg chg="del mod">
          <ac:chgData name="Gabriel Barros Prezzoti" userId="67fb4da0e1052fe4" providerId="LiveId" clId="{86FB10B7-E4CF-4BD7-9743-A3C8A27DE39D}" dt="2024-07-02T18:03:14.586" v="752" actId="478"/>
          <ac:spMkLst>
            <pc:docMk/>
            <pc:sldMk cId="1829750306" sldId="266"/>
            <ac:spMk id="3" creationId="{0355B6BA-4E91-FF64-1D79-FDA4BD77BCF3}"/>
          </ac:spMkLst>
        </pc:spChg>
        <pc:spChg chg="del">
          <ac:chgData name="Gabriel Barros Prezzoti" userId="67fb4da0e1052fe4" providerId="LiveId" clId="{86FB10B7-E4CF-4BD7-9743-A3C8A27DE39D}" dt="2024-07-02T18:03:16.489" v="753" actId="478"/>
          <ac:spMkLst>
            <pc:docMk/>
            <pc:sldMk cId="1829750306" sldId="266"/>
            <ac:spMk id="4" creationId="{0E0C1B66-063C-A433-27FC-B59AEDF8C1BC}"/>
          </ac:spMkLst>
        </pc:spChg>
        <pc:spChg chg="mod">
          <ac:chgData name="Gabriel Barros Prezzoti" userId="67fb4da0e1052fe4" providerId="LiveId" clId="{86FB10B7-E4CF-4BD7-9743-A3C8A27DE39D}" dt="2024-07-02T18:03:35.279" v="819" actId="1035"/>
          <ac:spMkLst>
            <pc:docMk/>
            <pc:sldMk cId="1829750306" sldId="266"/>
            <ac:spMk id="13" creationId="{D30A97D2-7B8D-F484-56FA-EEE376A981A9}"/>
          </ac:spMkLst>
        </pc:spChg>
        <pc:spChg chg="mod">
          <ac:chgData name="Gabriel Barros Prezzoti" userId="67fb4da0e1052fe4" providerId="LiveId" clId="{86FB10B7-E4CF-4BD7-9743-A3C8A27DE39D}" dt="2024-07-02T18:04:08.869" v="825" actId="113"/>
          <ac:spMkLst>
            <pc:docMk/>
            <pc:sldMk cId="1829750306" sldId="266"/>
            <ac:spMk id="14" creationId="{FB79E348-8B08-2301-7F3B-F8043153A018}"/>
          </ac:spMkLst>
        </pc:spChg>
      </pc:sldChg>
      <pc:sldChg chg="modSp add mod">
        <pc:chgData name="Gabriel Barros Prezzoti" userId="67fb4da0e1052fe4" providerId="LiveId" clId="{86FB10B7-E4CF-4BD7-9743-A3C8A27DE39D}" dt="2024-07-02T18:06:42.727" v="888" actId="1076"/>
        <pc:sldMkLst>
          <pc:docMk/>
          <pc:sldMk cId="3426657839" sldId="267"/>
        </pc:sldMkLst>
        <pc:spChg chg="mod">
          <ac:chgData name="Gabriel Barros Prezzoti" userId="67fb4da0e1052fe4" providerId="LiveId" clId="{86FB10B7-E4CF-4BD7-9743-A3C8A27DE39D}" dt="2024-07-02T18:04:47.565" v="879" actId="20577"/>
          <ac:spMkLst>
            <pc:docMk/>
            <pc:sldMk cId="3426657839" sldId="267"/>
            <ac:spMk id="13" creationId="{D30A97D2-7B8D-F484-56FA-EEE376A981A9}"/>
          </ac:spMkLst>
        </pc:spChg>
        <pc:spChg chg="mod">
          <ac:chgData name="Gabriel Barros Prezzoti" userId="67fb4da0e1052fe4" providerId="LiveId" clId="{86FB10B7-E4CF-4BD7-9743-A3C8A27DE39D}" dt="2024-07-02T18:06:42.727" v="888" actId="1076"/>
          <ac:spMkLst>
            <pc:docMk/>
            <pc:sldMk cId="3426657839" sldId="267"/>
            <ac:spMk id="14" creationId="{FB79E348-8B08-2301-7F3B-F8043153A018}"/>
          </ac:spMkLst>
        </pc:spChg>
      </pc:sldChg>
      <pc:sldChg chg="addSp delSp modSp add mod">
        <pc:chgData name="Gabriel Barros Prezzoti" userId="67fb4da0e1052fe4" providerId="LiveId" clId="{86FB10B7-E4CF-4BD7-9743-A3C8A27DE39D}" dt="2024-07-02T18:13:56.096" v="1065" actId="1076"/>
        <pc:sldMkLst>
          <pc:docMk/>
          <pc:sldMk cId="2008208664" sldId="268"/>
        </pc:sldMkLst>
        <pc:spChg chg="add">
          <ac:chgData name="Gabriel Barros Prezzoti" userId="67fb4da0e1052fe4" providerId="LiveId" clId="{86FB10B7-E4CF-4BD7-9743-A3C8A27DE39D}" dt="2024-07-02T18:10:59.314" v="1048"/>
          <ac:spMkLst>
            <pc:docMk/>
            <pc:sldMk cId="2008208664" sldId="268"/>
            <ac:spMk id="3" creationId="{8858490D-72A7-4DBB-8F01-F016D24992E0}"/>
          </ac:spMkLst>
        </pc:spChg>
        <pc:spChg chg="mod">
          <ac:chgData name="Gabriel Barros Prezzoti" userId="67fb4da0e1052fe4" providerId="LiveId" clId="{86FB10B7-E4CF-4BD7-9743-A3C8A27DE39D}" dt="2024-07-02T18:07:17.192" v="946" actId="1076"/>
          <ac:spMkLst>
            <pc:docMk/>
            <pc:sldMk cId="2008208664" sldId="268"/>
            <ac:spMk id="13" creationId="{D30A97D2-7B8D-F484-56FA-EEE376A981A9}"/>
          </ac:spMkLst>
        </pc:spChg>
        <pc:spChg chg="mod">
          <ac:chgData name="Gabriel Barros Prezzoti" userId="67fb4da0e1052fe4" providerId="LiveId" clId="{86FB10B7-E4CF-4BD7-9743-A3C8A27DE39D}" dt="2024-07-02T18:07:50.139" v="1047" actId="113"/>
          <ac:spMkLst>
            <pc:docMk/>
            <pc:sldMk cId="2008208664" sldId="268"/>
            <ac:spMk id="14" creationId="{FB79E348-8B08-2301-7F3B-F8043153A018}"/>
          </ac:spMkLst>
        </pc:spChg>
        <pc:picChg chg="add del mod">
          <ac:chgData name="Gabriel Barros Prezzoti" userId="67fb4da0e1052fe4" providerId="LiveId" clId="{86FB10B7-E4CF-4BD7-9743-A3C8A27DE39D}" dt="2024-07-02T18:13:12.903" v="1060" actId="21"/>
          <ac:picMkLst>
            <pc:docMk/>
            <pc:sldMk cId="2008208664" sldId="268"/>
            <ac:picMk id="5" creationId="{6D4AC48B-17F6-4C4E-C0E4-9808199B7F5A}"/>
          </ac:picMkLst>
        </pc:picChg>
        <pc:picChg chg="add mod">
          <ac:chgData name="Gabriel Barros Prezzoti" userId="67fb4da0e1052fe4" providerId="LiveId" clId="{86FB10B7-E4CF-4BD7-9743-A3C8A27DE39D}" dt="2024-07-02T18:13:56.096" v="1065" actId="1076"/>
          <ac:picMkLst>
            <pc:docMk/>
            <pc:sldMk cId="2008208664" sldId="268"/>
            <ac:picMk id="7" creationId="{0A3E7058-643A-F740-7069-5F63023AF373}"/>
          </ac:picMkLst>
        </pc:picChg>
      </pc:sldChg>
      <pc:sldChg chg="addSp modSp new del">
        <pc:chgData name="Gabriel Barros Prezzoti" userId="67fb4da0e1052fe4" providerId="LiveId" clId="{86FB10B7-E4CF-4BD7-9743-A3C8A27DE39D}" dt="2024-07-02T18:11:21.924" v="1052" actId="2696"/>
        <pc:sldMkLst>
          <pc:docMk/>
          <pc:sldMk cId="1198551690" sldId="269"/>
        </pc:sldMkLst>
        <pc:spChg chg="add mod">
          <ac:chgData name="Gabriel Barros Prezzoti" userId="67fb4da0e1052fe4" providerId="LiveId" clId="{86FB10B7-E4CF-4BD7-9743-A3C8A27DE39D}" dt="2024-07-02T18:11:16.297" v="1051" actId="1076"/>
          <ac:spMkLst>
            <pc:docMk/>
            <pc:sldMk cId="1198551690" sldId="269"/>
            <ac:spMk id="4" creationId="{DAF30B7B-8967-CEFA-3DB6-7DAECFE88933}"/>
          </ac:spMkLst>
        </pc:spChg>
      </pc:sldChg>
      <pc:sldChg chg="modSp add del mod ord">
        <pc:chgData name="Gabriel Barros Prezzoti" userId="67fb4da0e1052fe4" providerId="LiveId" clId="{86FB10B7-E4CF-4BD7-9743-A3C8A27DE39D}" dt="2024-07-02T18:17:32.151" v="1125" actId="2696"/>
        <pc:sldMkLst>
          <pc:docMk/>
          <pc:sldMk cId="1796520776" sldId="269"/>
        </pc:sldMkLst>
        <pc:spChg chg="mod">
          <ac:chgData name="Gabriel Barros Prezzoti" userId="67fb4da0e1052fe4" providerId="LiveId" clId="{86FB10B7-E4CF-4BD7-9743-A3C8A27DE39D}" dt="2024-07-02T18:14:27.820" v="1119" actId="20577"/>
          <ac:spMkLst>
            <pc:docMk/>
            <pc:sldMk cId="1796520776" sldId="269"/>
            <ac:spMk id="13" creationId="{D30A97D2-7B8D-F484-56FA-EEE376A981A9}"/>
          </ac:spMkLst>
        </pc:spChg>
        <pc:spChg chg="mod">
          <ac:chgData name="Gabriel Barros Prezzoti" userId="67fb4da0e1052fe4" providerId="LiveId" clId="{86FB10B7-E4CF-4BD7-9743-A3C8A27DE39D}" dt="2024-07-02T18:17:08.831" v="1124" actId="20577"/>
          <ac:spMkLst>
            <pc:docMk/>
            <pc:sldMk cId="1796520776" sldId="269"/>
            <ac:spMk id="14" creationId="{FB79E348-8B08-2301-7F3B-F8043153A018}"/>
          </ac:spMkLst>
        </pc:spChg>
      </pc:sldChg>
      <pc:sldChg chg="addSp delSp modSp add mod ord">
        <pc:chgData name="Gabriel Barros Prezzoti" userId="67fb4da0e1052fe4" providerId="LiveId" clId="{86FB10B7-E4CF-4BD7-9743-A3C8A27DE39D}" dt="2024-07-02T18:22:16.161" v="1204"/>
        <pc:sldMkLst>
          <pc:docMk/>
          <pc:sldMk cId="3957136321" sldId="269"/>
        </pc:sldMkLst>
        <pc:spChg chg="mod">
          <ac:chgData name="Gabriel Barros Prezzoti" userId="67fb4da0e1052fe4" providerId="LiveId" clId="{86FB10B7-E4CF-4BD7-9743-A3C8A27DE39D}" dt="2024-07-02T18:20:07.822" v="1186" actId="1076"/>
          <ac:spMkLst>
            <pc:docMk/>
            <pc:sldMk cId="3957136321" sldId="269"/>
            <ac:spMk id="2" creationId="{823DDF71-9A07-626F-6E81-5A2EF22C8CF8}"/>
          </ac:spMkLst>
        </pc:spChg>
        <pc:spChg chg="mod">
          <ac:chgData name="Gabriel Barros Prezzoti" userId="67fb4da0e1052fe4" providerId="LiveId" clId="{86FB10B7-E4CF-4BD7-9743-A3C8A27DE39D}" dt="2024-07-02T18:21:31.114" v="1195"/>
          <ac:spMkLst>
            <pc:docMk/>
            <pc:sldMk cId="3957136321" sldId="269"/>
            <ac:spMk id="3" creationId="{0355B6BA-4E91-FF64-1D79-FDA4BD77BCF3}"/>
          </ac:spMkLst>
        </pc:spChg>
        <pc:spChg chg="mod">
          <ac:chgData name="Gabriel Barros Prezzoti" userId="67fb4da0e1052fe4" providerId="LiveId" clId="{86FB10B7-E4CF-4BD7-9743-A3C8A27DE39D}" dt="2024-07-02T18:21:18.053" v="1194" actId="113"/>
          <ac:spMkLst>
            <pc:docMk/>
            <pc:sldMk cId="3957136321" sldId="269"/>
            <ac:spMk id="4" creationId="{0E0C1B66-063C-A433-27FC-B59AEDF8C1BC}"/>
          </ac:spMkLst>
        </pc:spChg>
        <pc:spChg chg="add mod">
          <ac:chgData name="Gabriel Barros Prezzoti" userId="67fb4da0e1052fe4" providerId="LiveId" clId="{86FB10B7-E4CF-4BD7-9743-A3C8A27DE39D}" dt="2024-07-02T18:22:05.833" v="1202" actId="1076"/>
          <ac:spMkLst>
            <pc:docMk/>
            <pc:sldMk cId="3957136321" sldId="269"/>
            <ac:spMk id="5" creationId="{ABCB149A-F523-CD14-817E-77D709B403F0}"/>
          </ac:spMkLst>
        </pc:spChg>
        <pc:spChg chg="add mod">
          <ac:chgData name="Gabriel Barros Prezzoti" userId="67fb4da0e1052fe4" providerId="LiveId" clId="{86FB10B7-E4CF-4BD7-9743-A3C8A27DE39D}" dt="2024-07-02T18:22:16.161" v="1204"/>
          <ac:spMkLst>
            <pc:docMk/>
            <pc:sldMk cId="3957136321" sldId="269"/>
            <ac:spMk id="6" creationId="{3E537297-7A7A-7630-EACC-A888EFAA45B7}"/>
          </ac:spMkLst>
        </pc:spChg>
        <pc:spChg chg="del">
          <ac:chgData name="Gabriel Barros Prezzoti" userId="67fb4da0e1052fe4" providerId="LiveId" clId="{86FB10B7-E4CF-4BD7-9743-A3C8A27DE39D}" dt="2024-07-02T18:21:07.482" v="1191" actId="478"/>
          <ac:spMkLst>
            <pc:docMk/>
            <pc:sldMk cId="3957136321" sldId="269"/>
            <ac:spMk id="13" creationId="{D30A97D2-7B8D-F484-56FA-EEE376A981A9}"/>
          </ac:spMkLst>
        </pc:spChg>
        <pc:spChg chg="del">
          <ac:chgData name="Gabriel Barros Prezzoti" userId="67fb4da0e1052fe4" providerId="LiveId" clId="{86FB10B7-E4CF-4BD7-9743-A3C8A27DE39D}" dt="2024-07-02T18:21:07.482" v="1191" actId="478"/>
          <ac:spMkLst>
            <pc:docMk/>
            <pc:sldMk cId="3957136321" sldId="269"/>
            <ac:spMk id="14" creationId="{FB79E348-8B08-2301-7F3B-F8043153A018}"/>
          </ac:spMkLst>
        </pc:spChg>
      </pc:sldChg>
      <pc:sldChg chg="modSp add mod ord">
        <pc:chgData name="Gabriel Barros Prezzoti" userId="67fb4da0e1052fe4" providerId="LiveId" clId="{86FB10B7-E4CF-4BD7-9743-A3C8A27DE39D}" dt="2024-07-02T18:20:23.004" v="1187"/>
        <pc:sldMkLst>
          <pc:docMk/>
          <pc:sldMk cId="3951564915" sldId="270"/>
        </pc:sldMkLst>
        <pc:spChg chg="mod">
          <ac:chgData name="Gabriel Barros Prezzoti" userId="67fb4da0e1052fe4" providerId="LiveId" clId="{86FB10B7-E4CF-4BD7-9743-A3C8A27DE39D}" dt="2024-07-02T18:19:26.684" v="1183" actId="1076"/>
          <ac:spMkLst>
            <pc:docMk/>
            <pc:sldMk cId="3951564915" sldId="270"/>
            <ac:spMk id="3" creationId="{87E8DC0D-6138-0C77-10B1-D92394798EE5}"/>
          </ac:spMkLst>
        </pc:spChg>
        <pc:spChg chg="mod">
          <ac:chgData name="Gabriel Barros Prezzoti" userId="67fb4da0e1052fe4" providerId="LiveId" clId="{86FB10B7-E4CF-4BD7-9743-A3C8A27DE39D}" dt="2024-07-02T18:18:02.146" v="1135" actId="20577"/>
          <ac:spMkLst>
            <pc:docMk/>
            <pc:sldMk cId="3951564915" sldId="270"/>
            <ac:spMk id="4" creationId="{DC2FBCE7-9C61-5BA1-9C62-1DA1ED027EA6}"/>
          </ac:spMkLst>
        </pc:spChg>
        <pc:spChg chg="mod">
          <ac:chgData name="Gabriel Barros Prezzoti" userId="67fb4da0e1052fe4" providerId="LiveId" clId="{86FB10B7-E4CF-4BD7-9743-A3C8A27DE39D}" dt="2024-07-02T18:20:23.004" v="1187"/>
          <ac:spMkLst>
            <pc:docMk/>
            <pc:sldMk cId="3951564915" sldId="270"/>
            <ac:spMk id="6" creationId="{AA80302E-CC9B-3309-6BBB-E7AE1AAC2E6E}"/>
          </ac:spMkLst>
        </pc:spChg>
      </pc:sldChg>
      <pc:sldChg chg="modSp add mod">
        <pc:chgData name="Gabriel Barros Prezzoti" userId="67fb4da0e1052fe4" providerId="LiveId" clId="{86FB10B7-E4CF-4BD7-9743-A3C8A27DE39D}" dt="2024-07-02T18:25:19.784" v="1237" actId="20577"/>
        <pc:sldMkLst>
          <pc:docMk/>
          <pc:sldMk cId="4182103553" sldId="271"/>
        </pc:sldMkLst>
        <pc:spChg chg="mod">
          <ac:chgData name="Gabriel Barros Prezzoti" userId="67fb4da0e1052fe4" providerId="LiveId" clId="{86FB10B7-E4CF-4BD7-9743-A3C8A27DE39D}" dt="2024-07-02T18:22:49.403" v="1208" actId="1076"/>
          <ac:spMkLst>
            <pc:docMk/>
            <pc:sldMk cId="4182103553" sldId="271"/>
            <ac:spMk id="3" creationId="{0355B6BA-4E91-FF64-1D79-FDA4BD77BCF3}"/>
          </ac:spMkLst>
        </pc:spChg>
        <pc:spChg chg="mod">
          <ac:chgData name="Gabriel Barros Prezzoti" userId="67fb4da0e1052fe4" providerId="LiveId" clId="{86FB10B7-E4CF-4BD7-9743-A3C8A27DE39D}" dt="2024-07-02T18:22:32.344" v="1206"/>
          <ac:spMkLst>
            <pc:docMk/>
            <pc:sldMk cId="4182103553" sldId="271"/>
            <ac:spMk id="4" creationId="{0E0C1B66-063C-A433-27FC-B59AEDF8C1BC}"/>
          </ac:spMkLst>
        </pc:spChg>
        <pc:spChg chg="mod">
          <ac:chgData name="Gabriel Barros Prezzoti" userId="67fb4da0e1052fe4" providerId="LiveId" clId="{86FB10B7-E4CF-4BD7-9743-A3C8A27DE39D}" dt="2024-07-02T18:23:04.380" v="1212" actId="1076"/>
          <ac:spMkLst>
            <pc:docMk/>
            <pc:sldMk cId="4182103553" sldId="271"/>
            <ac:spMk id="5" creationId="{ABCB149A-F523-CD14-817E-77D709B403F0}"/>
          </ac:spMkLst>
        </pc:spChg>
        <pc:spChg chg="mod">
          <ac:chgData name="Gabriel Barros Prezzoti" userId="67fb4da0e1052fe4" providerId="LiveId" clId="{86FB10B7-E4CF-4BD7-9743-A3C8A27DE39D}" dt="2024-07-02T18:25:19.784" v="1237" actId="20577"/>
          <ac:spMkLst>
            <pc:docMk/>
            <pc:sldMk cId="4182103553" sldId="271"/>
            <ac:spMk id="6" creationId="{3E537297-7A7A-7630-EACC-A888EFAA45B7}"/>
          </ac:spMkLst>
        </pc:spChg>
      </pc:sldChg>
      <pc:sldChg chg="delSp modSp add mod">
        <pc:chgData name="Gabriel Barros Prezzoti" userId="67fb4da0e1052fe4" providerId="LiveId" clId="{86FB10B7-E4CF-4BD7-9743-A3C8A27DE39D}" dt="2024-07-02T18:26:59.113" v="1291" actId="1076"/>
        <pc:sldMkLst>
          <pc:docMk/>
          <pc:sldMk cId="1519600931" sldId="272"/>
        </pc:sldMkLst>
        <pc:spChg chg="mod">
          <ac:chgData name="Gabriel Barros Prezzoti" userId="67fb4da0e1052fe4" providerId="LiveId" clId="{86FB10B7-E4CF-4BD7-9743-A3C8A27DE39D}" dt="2024-07-02T18:26:57.171" v="1290" actId="1076"/>
          <ac:spMkLst>
            <pc:docMk/>
            <pc:sldMk cId="1519600931" sldId="272"/>
            <ac:spMk id="3" creationId="{0355B6BA-4E91-FF64-1D79-FDA4BD77BCF3}"/>
          </ac:spMkLst>
        </pc:spChg>
        <pc:spChg chg="mod">
          <ac:chgData name="Gabriel Barros Prezzoti" userId="67fb4da0e1052fe4" providerId="LiveId" clId="{86FB10B7-E4CF-4BD7-9743-A3C8A27DE39D}" dt="2024-07-02T18:26:59.113" v="1291" actId="1076"/>
          <ac:spMkLst>
            <pc:docMk/>
            <pc:sldMk cId="1519600931" sldId="272"/>
            <ac:spMk id="4" creationId="{0E0C1B66-063C-A433-27FC-B59AEDF8C1BC}"/>
          </ac:spMkLst>
        </pc:spChg>
        <pc:spChg chg="del">
          <ac:chgData name="Gabriel Barros Prezzoti" userId="67fb4da0e1052fe4" providerId="LiveId" clId="{86FB10B7-E4CF-4BD7-9743-A3C8A27DE39D}" dt="2024-07-02T18:26:02.934" v="1280" actId="478"/>
          <ac:spMkLst>
            <pc:docMk/>
            <pc:sldMk cId="1519600931" sldId="272"/>
            <ac:spMk id="5" creationId="{ABCB149A-F523-CD14-817E-77D709B403F0}"/>
          </ac:spMkLst>
        </pc:spChg>
        <pc:spChg chg="del">
          <ac:chgData name="Gabriel Barros Prezzoti" userId="67fb4da0e1052fe4" providerId="LiveId" clId="{86FB10B7-E4CF-4BD7-9743-A3C8A27DE39D}" dt="2024-07-02T18:26:02.934" v="1280" actId="478"/>
          <ac:spMkLst>
            <pc:docMk/>
            <pc:sldMk cId="1519600931" sldId="272"/>
            <ac:spMk id="6" creationId="{3E537297-7A7A-7630-EACC-A888EFAA45B7}"/>
          </ac:spMkLst>
        </pc:spChg>
      </pc:sldChg>
      <pc:sldChg chg="modSp add mod ord">
        <pc:chgData name="Gabriel Barros Prezzoti" userId="67fb4da0e1052fe4" providerId="LiveId" clId="{86FB10B7-E4CF-4BD7-9743-A3C8A27DE39D}" dt="2024-07-02T18:28:14.163" v="1299"/>
        <pc:sldMkLst>
          <pc:docMk/>
          <pc:sldMk cId="3012592566" sldId="273"/>
        </pc:sldMkLst>
        <pc:spChg chg="mod">
          <ac:chgData name="Gabriel Barros Prezzoti" userId="67fb4da0e1052fe4" providerId="LiveId" clId="{86FB10B7-E4CF-4BD7-9743-A3C8A27DE39D}" dt="2024-07-02T18:28:02.768" v="1298" actId="404"/>
          <ac:spMkLst>
            <pc:docMk/>
            <pc:sldMk cId="3012592566" sldId="273"/>
            <ac:spMk id="3" creationId="{87E8DC0D-6138-0C77-10B1-D92394798EE5}"/>
          </ac:spMkLst>
        </pc:spChg>
        <pc:spChg chg="mod">
          <ac:chgData name="Gabriel Barros Prezzoti" userId="67fb4da0e1052fe4" providerId="LiveId" clId="{86FB10B7-E4CF-4BD7-9743-A3C8A27DE39D}" dt="2024-07-02T18:27:29.230" v="1296" actId="20577"/>
          <ac:spMkLst>
            <pc:docMk/>
            <pc:sldMk cId="3012592566" sldId="273"/>
            <ac:spMk id="4" creationId="{DC2FBCE7-9C61-5BA1-9C62-1DA1ED027EA6}"/>
          </ac:spMkLst>
        </pc:spChg>
        <pc:spChg chg="mod">
          <ac:chgData name="Gabriel Barros Prezzoti" userId="67fb4da0e1052fe4" providerId="LiveId" clId="{86FB10B7-E4CF-4BD7-9743-A3C8A27DE39D}" dt="2024-07-02T18:28:14.163" v="1299"/>
          <ac:spMkLst>
            <pc:docMk/>
            <pc:sldMk cId="3012592566" sldId="273"/>
            <ac:spMk id="6" creationId="{AA80302E-CC9B-3309-6BBB-E7AE1AAC2E6E}"/>
          </ac:spMkLst>
        </pc:spChg>
      </pc:sldChg>
      <pc:sldChg chg="modSp add mod ord">
        <pc:chgData name="Gabriel Barros Prezzoti" userId="67fb4da0e1052fe4" providerId="LiveId" clId="{86FB10B7-E4CF-4BD7-9743-A3C8A27DE39D}" dt="2024-07-02T18:29:52.364" v="1366" actId="20577"/>
        <pc:sldMkLst>
          <pc:docMk/>
          <pc:sldMk cId="4247420642" sldId="274"/>
        </pc:sldMkLst>
        <pc:spChg chg="mod">
          <ac:chgData name="Gabriel Barros Prezzoti" userId="67fb4da0e1052fe4" providerId="LiveId" clId="{86FB10B7-E4CF-4BD7-9743-A3C8A27DE39D}" dt="2024-07-02T18:28:36.417" v="1303"/>
          <ac:spMkLst>
            <pc:docMk/>
            <pc:sldMk cId="4247420642" sldId="274"/>
            <ac:spMk id="2" creationId="{823DDF71-9A07-626F-6E81-5A2EF22C8CF8}"/>
          </ac:spMkLst>
        </pc:spChg>
        <pc:spChg chg="mod">
          <ac:chgData name="Gabriel Barros Prezzoti" userId="67fb4da0e1052fe4" providerId="LiveId" clId="{86FB10B7-E4CF-4BD7-9743-A3C8A27DE39D}" dt="2024-07-02T18:29:03.908" v="1308"/>
          <ac:spMkLst>
            <pc:docMk/>
            <pc:sldMk cId="4247420642" sldId="274"/>
            <ac:spMk id="3" creationId="{0355B6BA-4E91-FF64-1D79-FDA4BD77BCF3}"/>
          </ac:spMkLst>
        </pc:spChg>
        <pc:spChg chg="mod">
          <ac:chgData name="Gabriel Barros Prezzoti" userId="67fb4da0e1052fe4" providerId="LiveId" clId="{86FB10B7-E4CF-4BD7-9743-A3C8A27DE39D}" dt="2024-07-02T18:28:50.916" v="1305"/>
          <ac:spMkLst>
            <pc:docMk/>
            <pc:sldMk cId="4247420642" sldId="274"/>
            <ac:spMk id="4" creationId="{0E0C1B66-063C-A433-27FC-B59AEDF8C1BC}"/>
          </ac:spMkLst>
        </pc:spChg>
        <pc:spChg chg="mod">
          <ac:chgData name="Gabriel Barros Prezzoti" userId="67fb4da0e1052fe4" providerId="LiveId" clId="{86FB10B7-E4CF-4BD7-9743-A3C8A27DE39D}" dt="2024-07-02T18:29:29.917" v="1364" actId="20577"/>
          <ac:spMkLst>
            <pc:docMk/>
            <pc:sldMk cId="4247420642" sldId="274"/>
            <ac:spMk id="5" creationId="{ABCB149A-F523-CD14-817E-77D709B403F0}"/>
          </ac:spMkLst>
        </pc:spChg>
        <pc:spChg chg="mod">
          <ac:chgData name="Gabriel Barros Prezzoti" userId="67fb4da0e1052fe4" providerId="LiveId" clId="{86FB10B7-E4CF-4BD7-9743-A3C8A27DE39D}" dt="2024-07-02T18:29:52.364" v="1366" actId="20577"/>
          <ac:spMkLst>
            <pc:docMk/>
            <pc:sldMk cId="4247420642" sldId="274"/>
            <ac:spMk id="6" creationId="{3E537297-7A7A-7630-EACC-A888EFAA45B7}"/>
          </ac:spMkLst>
        </pc:spChg>
      </pc:sldChg>
      <pc:sldChg chg="addSp delSp modSp add mod">
        <pc:chgData name="Gabriel Barros Prezzoti" userId="67fb4da0e1052fe4" providerId="LiveId" clId="{86FB10B7-E4CF-4BD7-9743-A3C8A27DE39D}" dt="2024-07-02T18:31:13.958" v="1414" actId="1076"/>
        <pc:sldMkLst>
          <pc:docMk/>
          <pc:sldMk cId="1876861486" sldId="275"/>
        </pc:sldMkLst>
        <pc:spChg chg="del">
          <ac:chgData name="Gabriel Barros Prezzoti" userId="67fb4da0e1052fe4" providerId="LiveId" clId="{86FB10B7-E4CF-4BD7-9743-A3C8A27DE39D}" dt="2024-07-02T18:30:37.927" v="1411" actId="21"/>
          <ac:spMkLst>
            <pc:docMk/>
            <pc:sldMk cId="1876861486" sldId="275"/>
            <ac:spMk id="3" creationId="{0355B6BA-4E91-FF64-1D79-FDA4BD77BCF3}"/>
          </ac:spMkLst>
        </pc:spChg>
        <pc:spChg chg="mod">
          <ac:chgData name="Gabriel Barros Prezzoti" userId="67fb4da0e1052fe4" providerId="LiveId" clId="{86FB10B7-E4CF-4BD7-9743-A3C8A27DE39D}" dt="2024-07-02T18:30:35.130" v="1410" actId="20577"/>
          <ac:spMkLst>
            <pc:docMk/>
            <pc:sldMk cId="1876861486" sldId="275"/>
            <ac:spMk id="4" creationId="{0E0C1B66-063C-A433-27FC-B59AEDF8C1BC}"/>
          </ac:spMkLst>
        </pc:spChg>
        <pc:spChg chg="del">
          <ac:chgData name="Gabriel Barros Prezzoti" userId="67fb4da0e1052fe4" providerId="LiveId" clId="{86FB10B7-E4CF-4BD7-9743-A3C8A27DE39D}" dt="2024-07-02T18:30:06.867" v="1370" actId="478"/>
          <ac:spMkLst>
            <pc:docMk/>
            <pc:sldMk cId="1876861486" sldId="275"/>
            <ac:spMk id="5" creationId="{ABCB149A-F523-CD14-817E-77D709B403F0}"/>
          </ac:spMkLst>
        </pc:spChg>
        <pc:spChg chg="del">
          <ac:chgData name="Gabriel Barros Prezzoti" userId="67fb4da0e1052fe4" providerId="LiveId" clId="{86FB10B7-E4CF-4BD7-9743-A3C8A27DE39D}" dt="2024-07-02T18:30:06.867" v="1370" actId="478"/>
          <ac:spMkLst>
            <pc:docMk/>
            <pc:sldMk cId="1876861486" sldId="275"/>
            <ac:spMk id="6" creationId="{3E537297-7A7A-7630-EACC-A888EFAA45B7}"/>
          </ac:spMkLst>
        </pc:spChg>
        <pc:picChg chg="add mod">
          <ac:chgData name="Gabriel Barros Prezzoti" userId="67fb4da0e1052fe4" providerId="LiveId" clId="{86FB10B7-E4CF-4BD7-9743-A3C8A27DE39D}" dt="2024-07-02T18:31:13.958" v="1414" actId="1076"/>
          <ac:picMkLst>
            <pc:docMk/>
            <pc:sldMk cId="1876861486" sldId="275"/>
            <ac:picMk id="8" creationId="{1355D0F4-DE35-7C5F-A212-45D27EF0D538}"/>
          </ac:picMkLst>
        </pc:picChg>
        <pc:picChg chg="mod">
          <ac:chgData name="Gabriel Barros Prezzoti" userId="67fb4da0e1052fe4" providerId="LiveId" clId="{86FB10B7-E4CF-4BD7-9743-A3C8A27DE39D}" dt="2024-07-02T18:30:01.633" v="1369" actId="1076"/>
          <ac:picMkLst>
            <pc:docMk/>
            <pc:sldMk cId="1876861486" sldId="275"/>
            <ac:picMk id="1028" creationId="{FB87F16E-86D8-B0B7-7B1D-3521D2B011E4}"/>
          </ac:picMkLst>
        </pc:picChg>
      </pc:sldChg>
      <pc:sldChg chg="modSp add mod ord">
        <pc:chgData name="Gabriel Barros Prezzoti" userId="67fb4da0e1052fe4" providerId="LiveId" clId="{86FB10B7-E4CF-4BD7-9743-A3C8A27DE39D}" dt="2024-07-02T18:32:15.876" v="1451"/>
        <pc:sldMkLst>
          <pc:docMk/>
          <pc:sldMk cId="2989042923" sldId="276"/>
        </pc:sldMkLst>
        <pc:spChg chg="mod">
          <ac:chgData name="Gabriel Barros Prezzoti" userId="67fb4da0e1052fe4" providerId="LiveId" clId="{86FB10B7-E4CF-4BD7-9743-A3C8A27DE39D}" dt="2024-07-02T18:32:02.620" v="1448" actId="404"/>
          <ac:spMkLst>
            <pc:docMk/>
            <pc:sldMk cId="2989042923" sldId="276"/>
            <ac:spMk id="3" creationId="{87E8DC0D-6138-0C77-10B1-D92394798EE5}"/>
          </ac:spMkLst>
        </pc:spChg>
        <pc:spChg chg="mod">
          <ac:chgData name="Gabriel Barros Prezzoti" userId="67fb4da0e1052fe4" providerId="LiveId" clId="{86FB10B7-E4CF-4BD7-9743-A3C8A27DE39D}" dt="2024-07-02T18:31:35.335" v="1419" actId="20577"/>
          <ac:spMkLst>
            <pc:docMk/>
            <pc:sldMk cId="2989042923" sldId="276"/>
            <ac:spMk id="4" creationId="{DC2FBCE7-9C61-5BA1-9C62-1DA1ED027EA6}"/>
          </ac:spMkLst>
        </pc:spChg>
        <pc:spChg chg="mod">
          <ac:chgData name="Gabriel Barros Prezzoti" userId="67fb4da0e1052fe4" providerId="LiveId" clId="{86FB10B7-E4CF-4BD7-9743-A3C8A27DE39D}" dt="2024-07-02T18:32:15.876" v="1451"/>
          <ac:spMkLst>
            <pc:docMk/>
            <pc:sldMk cId="2989042923" sldId="276"/>
            <ac:spMk id="6" creationId="{AA80302E-CC9B-3309-6BBB-E7AE1AAC2E6E}"/>
          </ac:spMkLst>
        </pc:spChg>
      </pc:sldChg>
      <pc:sldChg chg="modSp add mod ord">
        <pc:chgData name="Gabriel Barros Prezzoti" userId="67fb4da0e1052fe4" providerId="LiveId" clId="{86FB10B7-E4CF-4BD7-9743-A3C8A27DE39D}" dt="2024-07-02T18:33:35.264" v="1459"/>
        <pc:sldMkLst>
          <pc:docMk/>
          <pc:sldMk cId="1147065366" sldId="277"/>
        </pc:sldMkLst>
        <pc:spChg chg="mod">
          <ac:chgData name="Gabriel Barros Prezzoti" userId="67fb4da0e1052fe4" providerId="LiveId" clId="{86FB10B7-E4CF-4BD7-9743-A3C8A27DE39D}" dt="2024-07-02T18:32:51.621" v="1455"/>
          <ac:spMkLst>
            <pc:docMk/>
            <pc:sldMk cId="1147065366" sldId="277"/>
            <ac:spMk id="2" creationId="{823DDF71-9A07-626F-6E81-5A2EF22C8CF8}"/>
          </ac:spMkLst>
        </pc:spChg>
        <pc:spChg chg="mod">
          <ac:chgData name="Gabriel Barros Prezzoti" userId="67fb4da0e1052fe4" providerId="LiveId" clId="{86FB10B7-E4CF-4BD7-9743-A3C8A27DE39D}" dt="2024-07-02T18:33:22.704" v="1458"/>
          <ac:spMkLst>
            <pc:docMk/>
            <pc:sldMk cId="1147065366" sldId="277"/>
            <ac:spMk id="3" creationId="{0355B6BA-4E91-FF64-1D79-FDA4BD77BCF3}"/>
          </ac:spMkLst>
        </pc:spChg>
        <pc:spChg chg="mod">
          <ac:chgData name="Gabriel Barros Prezzoti" userId="67fb4da0e1052fe4" providerId="LiveId" clId="{86FB10B7-E4CF-4BD7-9743-A3C8A27DE39D}" dt="2024-07-02T18:33:14.072" v="1457"/>
          <ac:spMkLst>
            <pc:docMk/>
            <pc:sldMk cId="1147065366" sldId="277"/>
            <ac:spMk id="4" creationId="{0E0C1B66-063C-A433-27FC-B59AEDF8C1BC}"/>
          </ac:spMkLst>
        </pc:spChg>
        <pc:spChg chg="mod">
          <ac:chgData name="Gabriel Barros Prezzoti" userId="67fb4da0e1052fe4" providerId="LiveId" clId="{86FB10B7-E4CF-4BD7-9743-A3C8A27DE39D}" dt="2024-07-02T18:33:00.877" v="1456" actId="1076"/>
          <ac:spMkLst>
            <pc:docMk/>
            <pc:sldMk cId="1147065366" sldId="277"/>
            <ac:spMk id="5" creationId="{ABCB149A-F523-CD14-817E-77D709B403F0}"/>
          </ac:spMkLst>
        </pc:spChg>
        <pc:spChg chg="mod">
          <ac:chgData name="Gabriel Barros Prezzoti" userId="67fb4da0e1052fe4" providerId="LiveId" clId="{86FB10B7-E4CF-4BD7-9743-A3C8A27DE39D}" dt="2024-07-02T18:33:35.264" v="1459"/>
          <ac:spMkLst>
            <pc:docMk/>
            <pc:sldMk cId="1147065366" sldId="277"/>
            <ac:spMk id="6" creationId="{3E537297-7A7A-7630-EACC-A888EFAA45B7}"/>
          </ac:spMkLst>
        </pc:spChg>
      </pc:sldChg>
      <pc:sldChg chg="modSp add mod ord">
        <pc:chgData name="Gabriel Barros Prezzoti" userId="67fb4da0e1052fe4" providerId="LiveId" clId="{86FB10B7-E4CF-4BD7-9743-A3C8A27DE39D}" dt="2024-07-02T18:34:34.486" v="1474"/>
        <pc:sldMkLst>
          <pc:docMk/>
          <pc:sldMk cId="527283444" sldId="278"/>
        </pc:sldMkLst>
        <pc:spChg chg="mod">
          <ac:chgData name="Gabriel Barros Prezzoti" userId="67fb4da0e1052fe4" providerId="LiveId" clId="{86FB10B7-E4CF-4BD7-9743-A3C8A27DE39D}" dt="2024-07-02T18:34:34.486" v="1474"/>
          <ac:spMkLst>
            <pc:docMk/>
            <pc:sldMk cId="527283444" sldId="278"/>
            <ac:spMk id="3" creationId="{87E8DC0D-6138-0C77-10B1-D92394798EE5}"/>
          </ac:spMkLst>
        </pc:spChg>
        <pc:spChg chg="mod">
          <ac:chgData name="Gabriel Barros Prezzoti" userId="67fb4da0e1052fe4" providerId="LiveId" clId="{86FB10B7-E4CF-4BD7-9743-A3C8A27DE39D}" dt="2024-07-02T18:33:50.385" v="1464" actId="20577"/>
          <ac:spMkLst>
            <pc:docMk/>
            <pc:sldMk cId="527283444" sldId="278"/>
            <ac:spMk id="4" creationId="{DC2FBCE7-9C61-5BA1-9C62-1DA1ED027EA6}"/>
          </ac:spMkLst>
        </pc:spChg>
        <pc:spChg chg="mod">
          <ac:chgData name="Gabriel Barros Prezzoti" userId="67fb4da0e1052fe4" providerId="LiveId" clId="{86FB10B7-E4CF-4BD7-9743-A3C8A27DE39D}" dt="2024-07-02T18:34:25.128" v="1473" actId="20577"/>
          <ac:spMkLst>
            <pc:docMk/>
            <pc:sldMk cId="527283444" sldId="278"/>
            <ac:spMk id="6" creationId="{AA80302E-CC9B-3309-6BBB-E7AE1AAC2E6E}"/>
          </ac:spMkLst>
        </pc:spChg>
      </pc:sldChg>
      <pc:sldChg chg="addSp delSp modSp add mod ord">
        <pc:chgData name="Gabriel Barros Prezzoti" userId="67fb4da0e1052fe4" providerId="LiveId" clId="{86FB10B7-E4CF-4BD7-9743-A3C8A27DE39D}" dt="2024-07-02T18:39:52.779" v="1565" actId="1076"/>
        <pc:sldMkLst>
          <pc:docMk/>
          <pc:sldMk cId="2401420333" sldId="279"/>
        </pc:sldMkLst>
        <pc:spChg chg="mod">
          <ac:chgData name="Gabriel Barros Prezzoti" userId="67fb4da0e1052fe4" providerId="LiveId" clId="{86FB10B7-E4CF-4BD7-9743-A3C8A27DE39D}" dt="2024-07-02T18:36:43.361" v="1478"/>
          <ac:spMkLst>
            <pc:docMk/>
            <pc:sldMk cId="2401420333" sldId="279"/>
            <ac:spMk id="2" creationId="{823DDF71-9A07-626F-6E81-5A2EF22C8CF8}"/>
          </ac:spMkLst>
        </pc:spChg>
        <pc:spChg chg="mod">
          <ac:chgData name="Gabriel Barros Prezzoti" userId="67fb4da0e1052fe4" providerId="LiveId" clId="{86FB10B7-E4CF-4BD7-9743-A3C8A27DE39D}" dt="2024-07-02T18:37:52.386" v="1481"/>
          <ac:spMkLst>
            <pc:docMk/>
            <pc:sldMk cId="2401420333" sldId="279"/>
            <ac:spMk id="3" creationId="{0355B6BA-4E91-FF64-1D79-FDA4BD77BCF3}"/>
          </ac:spMkLst>
        </pc:spChg>
        <pc:spChg chg="mod">
          <ac:chgData name="Gabriel Barros Prezzoti" userId="67fb4da0e1052fe4" providerId="LiveId" clId="{86FB10B7-E4CF-4BD7-9743-A3C8A27DE39D}" dt="2024-07-02T18:37:30.944" v="1479"/>
          <ac:spMkLst>
            <pc:docMk/>
            <pc:sldMk cId="2401420333" sldId="279"/>
            <ac:spMk id="4" creationId="{0E0C1B66-063C-A433-27FC-B59AEDF8C1BC}"/>
          </ac:spMkLst>
        </pc:spChg>
        <pc:spChg chg="del">
          <ac:chgData name="Gabriel Barros Prezzoti" userId="67fb4da0e1052fe4" providerId="LiveId" clId="{86FB10B7-E4CF-4BD7-9743-A3C8A27DE39D}" dt="2024-07-02T18:37:34.240" v="1480" actId="478"/>
          <ac:spMkLst>
            <pc:docMk/>
            <pc:sldMk cId="2401420333" sldId="279"/>
            <ac:spMk id="5" creationId="{ABCB149A-F523-CD14-817E-77D709B403F0}"/>
          </ac:spMkLst>
        </pc:spChg>
        <pc:spChg chg="del">
          <ac:chgData name="Gabriel Barros Prezzoti" userId="67fb4da0e1052fe4" providerId="LiveId" clId="{86FB10B7-E4CF-4BD7-9743-A3C8A27DE39D}" dt="2024-07-02T18:37:34.240" v="1480" actId="478"/>
          <ac:spMkLst>
            <pc:docMk/>
            <pc:sldMk cId="2401420333" sldId="279"/>
            <ac:spMk id="6" creationId="{3E537297-7A7A-7630-EACC-A888EFAA45B7}"/>
          </ac:spMkLst>
        </pc:spChg>
        <pc:spChg chg="add mod">
          <ac:chgData name="Gabriel Barros Prezzoti" userId="67fb4da0e1052fe4" providerId="LiveId" clId="{86FB10B7-E4CF-4BD7-9743-A3C8A27DE39D}" dt="2024-07-02T18:39:11.747" v="1548" actId="20577"/>
          <ac:spMkLst>
            <pc:docMk/>
            <pc:sldMk cId="2401420333" sldId="279"/>
            <ac:spMk id="7" creationId="{817C39B5-0DE8-5514-1648-8A1B9F5B9E72}"/>
          </ac:spMkLst>
        </pc:spChg>
        <pc:spChg chg="add mod">
          <ac:chgData name="Gabriel Barros Prezzoti" userId="67fb4da0e1052fe4" providerId="LiveId" clId="{86FB10B7-E4CF-4BD7-9743-A3C8A27DE39D}" dt="2024-07-02T18:39:52.779" v="1565" actId="1076"/>
          <ac:spMkLst>
            <pc:docMk/>
            <pc:sldMk cId="2401420333" sldId="279"/>
            <ac:spMk id="8" creationId="{E9B292AB-EA52-AB5A-FC08-FDBCABB93D5B}"/>
          </ac:spMkLst>
        </pc:spChg>
      </pc:sldChg>
      <pc:sldChg chg="delSp modSp add mod ord">
        <pc:chgData name="Gabriel Barros Prezzoti" userId="67fb4da0e1052fe4" providerId="LiveId" clId="{86FB10B7-E4CF-4BD7-9743-A3C8A27DE39D}" dt="2024-07-02T18:45:08.774" v="1768" actId="1076"/>
        <pc:sldMkLst>
          <pc:docMk/>
          <pc:sldMk cId="3885209567" sldId="280"/>
        </pc:sldMkLst>
        <pc:spChg chg="mod">
          <ac:chgData name="Gabriel Barros Prezzoti" userId="67fb4da0e1052fe4" providerId="LiveId" clId="{86FB10B7-E4CF-4BD7-9743-A3C8A27DE39D}" dt="2024-07-02T18:45:08.774" v="1768" actId="1076"/>
          <ac:spMkLst>
            <pc:docMk/>
            <pc:sldMk cId="3885209567" sldId="280"/>
            <ac:spMk id="3" creationId="{87E8DC0D-6138-0C77-10B1-D92394798EE5}"/>
          </ac:spMkLst>
        </pc:spChg>
        <pc:spChg chg="del mod">
          <ac:chgData name="Gabriel Barros Prezzoti" userId="67fb4da0e1052fe4" providerId="LiveId" clId="{86FB10B7-E4CF-4BD7-9743-A3C8A27DE39D}" dt="2024-07-02T18:40:35.676" v="1576" actId="21"/>
          <ac:spMkLst>
            <pc:docMk/>
            <pc:sldMk cId="3885209567" sldId="280"/>
            <ac:spMk id="4" creationId="{DC2FBCE7-9C61-5BA1-9C62-1DA1ED027EA6}"/>
          </ac:spMkLst>
        </pc:spChg>
        <pc:spChg chg="mod">
          <ac:chgData name="Gabriel Barros Prezzoti" userId="67fb4da0e1052fe4" providerId="LiveId" clId="{86FB10B7-E4CF-4BD7-9743-A3C8A27DE39D}" dt="2024-07-02T18:40:27.228" v="1571" actId="1076"/>
          <ac:spMkLst>
            <pc:docMk/>
            <pc:sldMk cId="3885209567" sldId="280"/>
            <ac:spMk id="5" creationId="{D2DD917A-E553-DD26-83A2-11ACC36139F9}"/>
          </ac:spMkLst>
        </pc:spChg>
        <pc:spChg chg="del mod">
          <ac:chgData name="Gabriel Barros Prezzoti" userId="67fb4da0e1052fe4" providerId="LiveId" clId="{86FB10B7-E4CF-4BD7-9743-A3C8A27DE39D}" dt="2024-07-02T18:41:03.204" v="1650"/>
          <ac:spMkLst>
            <pc:docMk/>
            <pc:sldMk cId="3885209567" sldId="280"/>
            <ac:spMk id="6" creationId="{AA80302E-CC9B-3309-6BBB-E7AE1AAC2E6E}"/>
          </ac:spMkLst>
        </pc:spChg>
      </pc:sldChg>
      <pc:sldChg chg="addSp delSp modSp add mod ord">
        <pc:chgData name="Gabriel Barros Prezzoti" userId="67fb4da0e1052fe4" providerId="LiveId" clId="{86FB10B7-E4CF-4BD7-9743-A3C8A27DE39D}" dt="2024-07-02T18:47:23.539" v="1778"/>
        <pc:sldMkLst>
          <pc:docMk/>
          <pc:sldMk cId="2207327005" sldId="281"/>
        </pc:sldMkLst>
        <pc:spChg chg="mod">
          <ac:chgData name="Gabriel Barros Prezzoti" userId="67fb4da0e1052fe4" providerId="LiveId" clId="{86FB10B7-E4CF-4BD7-9743-A3C8A27DE39D}" dt="2024-07-02T18:43:03.081" v="1672" actId="20577"/>
          <ac:spMkLst>
            <pc:docMk/>
            <pc:sldMk cId="2207327005" sldId="281"/>
            <ac:spMk id="2" creationId="{823DDF71-9A07-626F-6E81-5A2EF22C8CF8}"/>
          </ac:spMkLst>
        </pc:spChg>
        <pc:spChg chg="mod">
          <ac:chgData name="Gabriel Barros Prezzoti" userId="67fb4da0e1052fe4" providerId="LiveId" clId="{86FB10B7-E4CF-4BD7-9743-A3C8A27DE39D}" dt="2024-07-02T18:43:30.196" v="1674"/>
          <ac:spMkLst>
            <pc:docMk/>
            <pc:sldMk cId="2207327005" sldId="281"/>
            <ac:spMk id="3" creationId="{0355B6BA-4E91-FF64-1D79-FDA4BD77BCF3}"/>
          </ac:spMkLst>
        </pc:spChg>
        <pc:spChg chg="del">
          <ac:chgData name="Gabriel Barros Prezzoti" userId="67fb4da0e1052fe4" providerId="LiveId" clId="{86FB10B7-E4CF-4BD7-9743-A3C8A27DE39D}" dt="2024-07-02T18:42:55.746" v="1657" actId="478"/>
          <ac:spMkLst>
            <pc:docMk/>
            <pc:sldMk cId="2207327005" sldId="281"/>
            <ac:spMk id="4" creationId="{0E0C1B66-063C-A433-27FC-B59AEDF8C1BC}"/>
          </ac:spMkLst>
        </pc:spChg>
        <pc:spChg chg="add mod">
          <ac:chgData name="Gabriel Barros Prezzoti" userId="67fb4da0e1052fe4" providerId="LiveId" clId="{86FB10B7-E4CF-4BD7-9743-A3C8A27DE39D}" dt="2024-07-02T18:44:53.590" v="1765" actId="1076"/>
          <ac:spMkLst>
            <pc:docMk/>
            <pc:sldMk cId="2207327005" sldId="281"/>
            <ac:spMk id="5" creationId="{7CF8E9E8-25C0-BE0F-3425-7325407854CA}"/>
          </ac:spMkLst>
        </pc:spChg>
        <pc:spChg chg="add mod">
          <ac:chgData name="Gabriel Barros Prezzoti" userId="67fb4da0e1052fe4" providerId="LiveId" clId="{86FB10B7-E4CF-4BD7-9743-A3C8A27DE39D}" dt="2024-07-02T18:47:23.539" v="1778"/>
          <ac:spMkLst>
            <pc:docMk/>
            <pc:sldMk cId="2207327005" sldId="281"/>
            <ac:spMk id="6" creationId="{23C26844-1C4C-FC1A-F5BC-5F2BCEC08D38}"/>
          </ac:spMkLst>
        </pc:spChg>
        <pc:spChg chg="del mod">
          <ac:chgData name="Gabriel Barros Prezzoti" userId="67fb4da0e1052fe4" providerId="LiveId" clId="{86FB10B7-E4CF-4BD7-9743-A3C8A27DE39D}" dt="2024-07-02T18:42:53.930" v="1656" actId="478"/>
          <ac:spMkLst>
            <pc:docMk/>
            <pc:sldMk cId="2207327005" sldId="281"/>
            <ac:spMk id="7" creationId="{817C39B5-0DE8-5514-1648-8A1B9F5B9E72}"/>
          </ac:spMkLst>
        </pc:spChg>
        <pc:spChg chg="del">
          <ac:chgData name="Gabriel Barros Prezzoti" userId="67fb4da0e1052fe4" providerId="LiveId" clId="{86FB10B7-E4CF-4BD7-9743-A3C8A27DE39D}" dt="2024-07-02T18:42:52.290" v="1654" actId="478"/>
          <ac:spMkLst>
            <pc:docMk/>
            <pc:sldMk cId="2207327005" sldId="281"/>
            <ac:spMk id="8" creationId="{E9B292AB-EA52-AB5A-FC08-FDBCABB93D5B}"/>
          </ac:spMkLst>
        </pc:spChg>
        <pc:spChg chg="add mod">
          <ac:chgData name="Gabriel Barros Prezzoti" userId="67fb4da0e1052fe4" providerId="LiveId" clId="{86FB10B7-E4CF-4BD7-9743-A3C8A27DE39D}" dt="2024-07-02T18:46:49.558" v="1774" actId="767"/>
          <ac:spMkLst>
            <pc:docMk/>
            <pc:sldMk cId="2207327005" sldId="281"/>
            <ac:spMk id="9" creationId="{A4B10482-4E27-F861-8FD1-C69DC5B8572F}"/>
          </ac:spMkLst>
        </pc:spChg>
        <pc:picChg chg="add mod">
          <ac:chgData name="Gabriel Barros Prezzoti" userId="67fb4da0e1052fe4" providerId="LiveId" clId="{86FB10B7-E4CF-4BD7-9743-A3C8A27DE39D}" dt="2024-07-02T18:44:57.224" v="1766" actId="1076"/>
          <ac:picMkLst>
            <pc:docMk/>
            <pc:sldMk cId="2207327005" sldId="281"/>
            <ac:picMk id="4098" creationId="{D4A1BE28-1BA4-87E4-2A9D-E82D0EEBF320}"/>
          </ac:picMkLst>
        </pc:picChg>
        <pc:picChg chg="add del">
          <ac:chgData name="Gabriel Barros Prezzoti" userId="67fb4da0e1052fe4" providerId="LiveId" clId="{86FB10B7-E4CF-4BD7-9743-A3C8A27DE39D}" dt="2024-07-02T18:45:24.723" v="1770" actId="21"/>
          <ac:picMkLst>
            <pc:docMk/>
            <pc:sldMk cId="2207327005" sldId="281"/>
            <ac:picMk id="4100" creationId="{6B48E87B-AD13-3BF9-97F8-9FC7DC60A0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79D6D-A685-437F-B744-1488BEAB2D15}" type="datetimeFigureOut">
              <a:rPr lang="pt-BR" smtClean="0"/>
              <a:t>02/07/2024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C337C-383E-42B5-A9D8-F4822156B5D4}" type="slidenum">
              <a:rPr lang="pt-BR" smtClean="0"/>
              <a:t>‹nº›</a:t>
            </a:fld>
            <a:endParaRPr lang="pt-BR"/>
          </a:p>
        </p:txBody>
      </p:sp>
    </p:spTree>
    <p:extLst>
      <p:ext uri="{BB962C8B-B14F-4D97-AF65-F5344CB8AC3E}">
        <p14:creationId xmlns:p14="http://schemas.microsoft.com/office/powerpoint/2010/main" val="162144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27C337C-383E-42B5-A9D8-F4822156B5D4}" type="slidenum">
              <a:rPr lang="pt-BR" smtClean="0"/>
              <a:t>1</a:t>
            </a:fld>
            <a:endParaRPr lang="pt-BR"/>
          </a:p>
        </p:txBody>
      </p:sp>
    </p:spTree>
    <p:extLst>
      <p:ext uri="{BB962C8B-B14F-4D97-AF65-F5344CB8AC3E}">
        <p14:creationId xmlns:p14="http://schemas.microsoft.com/office/powerpoint/2010/main" val="248095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63F3D8F-676A-42AD-AE8E-13BBF0C1C69A}" type="datetimeFigureOut">
              <a:rPr lang="pt-BR" smtClean="0"/>
              <a:t>02/07/2024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343990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63F3D8F-676A-42AD-AE8E-13BBF0C1C69A}" type="datetimeFigureOut">
              <a:rPr lang="pt-BR" smtClean="0"/>
              <a:t>02/07/2024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44239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63F3D8F-676A-42AD-AE8E-13BBF0C1C69A}" type="datetimeFigureOut">
              <a:rPr lang="pt-BR" smtClean="0"/>
              <a:t>02/07/2024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37941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63F3D8F-676A-42AD-AE8E-13BBF0C1C69A}" type="datetimeFigureOut">
              <a:rPr lang="pt-BR" smtClean="0"/>
              <a:t>02/07/2024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333090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63F3D8F-676A-42AD-AE8E-13BBF0C1C69A}" type="datetimeFigureOut">
              <a:rPr lang="pt-BR" smtClean="0"/>
              <a:t>02/07/2024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114077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63F3D8F-676A-42AD-AE8E-13BBF0C1C69A}" type="datetimeFigureOut">
              <a:rPr lang="pt-BR" smtClean="0"/>
              <a:t>02/07/2024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390821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63F3D8F-676A-42AD-AE8E-13BBF0C1C69A}" type="datetimeFigureOut">
              <a:rPr lang="pt-BR" smtClean="0"/>
              <a:t>02/07/2024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272127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63F3D8F-676A-42AD-AE8E-13BBF0C1C69A}" type="datetimeFigureOut">
              <a:rPr lang="pt-BR" smtClean="0"/>
              <a:t>02/07/2024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237257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F3D8F-676A-42AD-AE8E-13BBF0C1C69A}" type="datetimeFigureOut">
              <a:rPr lang="pt-BR" smtClean="0"/>
              <a:t>02/07/2024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211121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63F3D8F-676A-42AD-AE8E-13BBF0C1C69A}" type="datetimeFigureOut">
              <a:rPr lang="pt-BR" smtClean="0"/>
              <a:t>02/07/2024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211561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63F3D8F-676A-42AD-AE8E-13BBF0C1C69A}" type="datetimeFigureOut">
              <a:rPr lang="pt-BR" smtClean="0"/>
              <a:t>02/07/2024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A6D9A3-3DC0-4D45-BDE2-03F444FC5695}" type="slidenum">
              <a:rPr lang="pt-BR" smtClean="0"/>
              <a:t>‹nº›</a:t>
            </a:fld>
            <a:endParaRPr lang="pt-BR"/>
          </a:p>
        </p:txBody>
      </p:sp>
    </p:spTree>
    <p:extLst>
      <p:ext uri="{BB962C8B-B14F-4D97-AF65-F5344CB8AC3E}">
        <p14:creationId xmlns:p14="http://schemas.microsoft.com/office/powerpoint/2010/main" val="326481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163F3D8F-676A-42AD-AE8E-13BBF0C1C69A}" type="datetimeFigureOut">
              <a:rPr lang="pt-BR" smtClean="0"/>
              <a:t>02/07/2024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7AA6D9A3-3DC0-4D45-BDE2-03F444FC5695}" type="slidenum">
              <a:rPr lang="pt-BR" smtClean="0"/>
              <a:t>‹nº›</a:t>
            </a:fld>
            <a:endParaRPr lang="pt-BR"/>
          </a:p>
        </p:txBody>
      </p:sp>
    </p:spTree>
    <p:extLst>
      <p:ext uri="{BB962C8B-B14F-4D97-AF65-F5344CB8AC3E}">
        <p14:creationId xmlns:p14="http://schemas.microsoft.com/office/powerpoint/2010/main" val="3932819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GabrielPrezzoti"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D5BC9B36-575A-8839-B5C2-652BB58E1AED}"/>
              </a:ext>
            </a:extLst>
          </p:cNvPr>
          <p:cNvSpPr/>
          <p:nvPr/>
        </p:nvSpPr>
        <p:spPr>
          <a:xfrm>
            <a:off x="0" y="0"/>
            <a:ext cx="9601200" cy="12801600"/>
          </a:xfrm>
          <a:prstGeom prst="rect">
            <a:avLst/>
          </a:prstGeom>
          <a:solidFill>
            <a:srgbClr val="0403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descr="Uma imagem contendo animal, invertebrado, mesa, coral&#10;&#10;Descrição gerada automaticamente">
            <a:extLst>
              <a:ext uri="{FF2B5EF4-FFF2-40B4-BE49-F238E27FC236}">
                <a16:creationId xmlns:a16="http://schemas.microsoft.com/office/drawing/2014/main" id="{B1E0727C-0161-CFD4-A4E6-1ECFFF8AAD47}"/>
              </a:ext>
            </a:extLst>
          </p:cNvPr>
          <p:cNvPicPr>
            <a:picLocks noChangeAspect="1"/>
          </p:cNvPicPr>
          <p:nvPr/>
        </p:nvPicPr>
        <p:blipFill>
          <a:blip r:embed="rId3"/>
          <a:stretch>
            <a:fillRect/>
          </a:stretch>
        </p:blipFill>
        <p:spPr>
          <a:xfrm>
            <a:off x="334107" y="2309064"/>
            <a:ext cx="8932985" cy="8932985"/>
          </a:xfrm>
          <a:prstGeom prst="rect">
            <a:avLst/>
          </a:prstGeom>
        </p:spPr>
      </p:pic>
      <p:sp>
        <p:nvSpPr>
          <p:cNvPr id="18" name="CaixaDeTexto 17">
            <a:extLst>
              <a:ext uri="{FF2B5EF4-FFF2-40B4-BE49-F238E27FC236}">
                <a16:creationId xmlns:a16="http://schemas.microsoft.com/office/drawing/2014/main" id="{296D4F27-B0A0-EBF7-3AC7-7FA9636F8158}"/>
              </a:ext>
            </a:extLst>
          </p:cNvPr>
          <p:cNvSpPr txBox="1"/>
          <p:nvPr/>
        </p:nvSpPr>
        <p:spPr>
          <a:xfrm>
            <a:off x="1336431" y="441737"/>
            <a:ext cx="7244861" cy="1015663"/>
          </a:xfrm>
          <a:prstGeom prst="rect">
            <a:avLst/>
          </a:prstGeom>
          <a:noFill/>
        </p:spPr>
        <p:txBody>
          <a:bodyPr wrap="square" rtlCol="0">
            <a:spAutoFit/>
          </a:bodyPr>
          <a:lstStyle/>
          <a:p>
            <a:r>
              <a:rPr lang="pt-BR" sz="6000" dirty="0">
                <a:solidFill>
                  <a:schemeClr val="bg1"/>
                </a:solidFill>
                <a:latin typeface="Impact" panose="020B0806030902050204" pitchFamily="34" charset="0"/>
              </a:rPr>
              <a:t>Código &amp; Consciência </a:t>
            </a:r>
          </a:p>
        </p:txBody>
      </p:sp>
      <p:sp>
        <p:nvSpPr>
          <p:cNvPr id="22" name="CaixaDeTexto 21">
            <a:extLst>
              <a:ext uri="{FF2B5EF4-FFF2-40B4-BE49-F238E27FC236}">
                <a16:creationId xmlns:a16="http://schemas.microsoft.com/office/drawing/2014/main" id="{5437B705-AF5B-0320-4F5A-EF4D240A709B}"/>
              </a:ext>
            </a:extLst>
          </p:cNvPr>
          <p:cNvSpPr txBox="1"/>
          <p:nvPr/>
        </p:nvSpPr>
        <p:spPr>
          <a:xfrm>
            <a:off x="2726153" y="1457400"/>
            <a:ext cx="4148893" cy="707886"/>
          </a:xfrm>
          <a:prstGeom prst="rect">
            <a:avLst/>
          </a:prstGeom>
          <a:noFill/>
        </p:spPr>
        <p:txBody>
          <a:bodyPr wrap="none" rtlCol="0">
            <a:spAutoFit/>
          </a:bodyPr>
          <a:lstStyle/>
          <a:p>
            <a:r>
              <a:rPr lang="pt-BR" sz="4000" dirty="0">
                <a:solidFill>
                  <a:schemeClr val="bg1"/>
                </a:solidFill>
                <a:latin typeface="Impact" panose="020B0806030902050204" pitchFamily="34" charset="0"/>
              </a:rPr>
              <a:t>Fundamentos da IA</a:t>
            </a:r>
          </a:p>
        </p:txBody>
      </p:sp>
      <p:sp>
        <p:nvSpPr>
          <p:cNvPr id="24" name="Retângulo 23">
            <a:extLst>
              <a:ext uri="{FF2B5EF4-FFF2-40B4-BE49-F238E27FC236}">
                <a16:creationId xmlns:a16="http://schemas.microsoft.com/office/drawing/2014/main" id="{E6C706CE-B1BE-2FC2-576F-9DAA6D2153CA}"/>
              </a:ext>
            </a:extLst>
          </p:cNvPr>
          <p:cNvSpPr/>
          <p:nvPr/>
        </p:nvSpPr>
        <p:spPr>
          <a:xfrm>
            <a:off x="0" y="11465169"/>
            <a:ext cx="9601200" cy="1336431"/>
          </a:xfrm>
          <a:prstGeom prst="rect">
            <a:avLst/>
          </a:prstGeom>
          <a:solidFill>
            <a:srgbClr val="AE1259">
              <a:alpha val="5882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200" dirty="0">
                <a:latin typeface="Impact" panose="020B0806030902050204" pitchFamily="34" charset="0"/>
              </a:rPr>
              <a:t>GABRIEL PREZZOTI</a:t>
            </a:r>
          </a:p>
        </p:txBody>
      </p:sp>
    </p:spTree>
    <p:extLst>
      <p:ext uri="{BB962C8B-B14F-4D97-AF65-F5344CB8AC3E}">
        <p14:creationId xmlns:p14="http://schemas.microsoft.com/office/powerpoint/2010/main" val="280276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831900"/>
            <a:ext cx="7631728" cy="1323439"/>
          </a:xfrm>
          <a:prstGeom prst="rect">
            <a:avLst/>
          </a:prstGeom>
          <a:noFill/>
        </p:spPr>
        <p:txBody>
          <a:bodyPr wrap="square" rtlCol="0">
            <a:spAutoFit/>
          </a:bodyPr>
          <a:lstStyle/>
          <a:p>
            <a:r>
              <a:rPr lang="pt-BR" sz="4000" dirty="0">
                <a:latin typeface="Impact" panose="020B0806030902050204" pitchFamily="34" charset="0"/>
              </a:rPr>
              <a:t>Aprendizado de Máquina: A Magia de Ensinar Computadores</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13" name="sub_comp">
            <a:extLst>
              <a:ext uri="{FF2B5EF4-FFF2-40B4-BE49-F238E27FC236}">
                <a16:creationId xmlns:a16="http://schemas.microsoft.com/office/drawing/2014/main" id="{D30A97D2-7B8D-F484-56FA-EEE376A981A9}"/>
              </a:ext>
            </a:extLst>
          </p:cNvPr>
          <p:cNvSpPr txBox="1"/>
          <p:nvPr/>
        </p:nvSpPr>
        <p:spPr>
          <a:xfrm>
            <a:off x="1178166" y="2312329"/>
            <a:ext cx="6805246" cy="1077218"/>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Exemplo de código para Machine Learning</a:t>
            </a:r>
          </a:p>
        </p:txBody>
      </p:sp>
      <p:sp>
        <p:nvSpPr>
          <p:cNvPr id="14" name="texto_comp">
            <a:extLst>
              <a:ext uri="{FF2B5EF4-FFF2-40B4-BE49-F238E27FC236}">
                <a16:creationId xmlns:a16="http://schemas.microsoft.com/office/drawing/2014/main" id="{FB79E348-8B08-2301-7F3B-F8043153A018}"/>
              </a:ext>
            </a:extLst>
          </p:cNvPr>
          <p:cNvSpPr txBox="1"/>
          <p:nvPr/>
        </p:nvSpPr>
        <p:spPr>
          <a:xfrm>
            <a:off x="1178166" y="3455016"/>
            <a:ext cx="6805246" cy="1200329"/>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 seguir mostrarei um exemplo básico de código para machine learning utilizando Python:</a:t>
            </a:r>
          </a:p>
          <a:p>
            <a:endParaRPr lang="pt-BR" sz="2400" dirty="0">
              <a:latin typeface="Calibri" panose="020F0502020204030204" pitchFamily="34" charset="0"/>
              <a:cs typeface="Calibri" panose="020F0502020204030204" pitchFamily="34" charset="0"/>
            </a:endParaRPr>
          </a:p>
        </p:txBody>
      </p:sp>
      <p:pic>
        <p:nvPicPr>
          <p:cNvPr id="7" name="Imagem 6" descr="Texto&#10;&#10;Descrição gerada automaticamente">
            <a:extLst>
              <a:ext uri="{FF2B5EF4-FFF2-40B4-BE49-F238E27FC236}">
                <a16:creationId xmlns:a16="http://schemas.microsoft.com/office/drawing/2014/main" id="{0A3E7058-643A-F740-7069-5F63023AF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196" y="4513031"/>
            <a:ext cx="9244807" cy="5804643"/>
          </a:xfrm>
          <a:prstGeom prst="rect">
            <a:avLst/>
          </a:prstGeom>
        </p:spPr>
      </p:pic>
    </p:spTree>
    <p:extLst>
      <p:ext uri="{BB962C8B-B14F-4D97-AF65-F5344CB8AC3E}">
        <p14:creationId xmlns:p14="http://schemas.microsoft.com/office/powerpoint/2010/main" val="200820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896814" y="5713464"/>
            <a:ext cx="7447085" cy="1938992"/>
          </a:xfrm>
          <a:prstGeom prst="rect">
            <a:avLst/>
          </a:prstGeom>
          <a:noFill/>
        </p:spPr>
        <p:txBody>
          <a:bodyPr wrap="square" rtlCol="0">
            <a:spAutoFit/>
          </a:bodyPr>
          <a:lstStyle/>
          <a:p>
            <a:pPr algn="ctr"/>
            <a:r>
              <a:rPr lang="pt-BR" sz="6000" dirty="0">
                <a:solidFill>
                  <a:schemeClr val="bg1"/>
                </a:solidFill>
                <a:latin typeface="Impact" panose="020B0806030902050204" pitchFamily="34" charset="0"/>
              </a:rPr>
              <a:t>REDES NEURAIS E DEEP LEARNING</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04</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830997"/>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Abordaremos as redes neurais e como elas são usadas para resolver problemas complexos.</a:t>
            </a:r>
          </a:p>
        </p:txBody>
      </p:sp>
    </p:spTree>
    <p:extLst>
      <p:ext uri="{BB962C8B-B14F-4D97-AF65-F5344CB8AC3E}">
        <p14:creationId xmlns:p14="http://schemas.microsoft.com/office/powerpoint/2010/main" val="395156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938992"/>
          </a:xfrm>
          <a:prstGeom prst="rect">
            <a:avLst/>
          </a:prstGeom>
          <a:noFill/>
        </p:spPr>
        <p:txBody>
          <a:bodyPr wrap="square" rtlCol="0">
            <a:spAutoFit/>
          </a:bodyPr>
          <a:lstStyle/>
          <a:p>
            <a:r>
              <a:rPr lang="pt-BR" sz="4000" dirty="0">
                <a:latin typeface="Impact" panose="020B0806030902050204" pitchFamily="34" charset="0"/>
              </a:rPr>
              <a:t>Redes Neurais: A Tecnologia Por Trás do Reconhecimento de Imagens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848269"/>
            <a:ext cx="6805246" cy="2308324"/>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Redes neurais e aprendizado profundo (</a:t>
            </a:r>
            <a:r>
              <a:rPr lang="pt-BR" sz="2400" dirty="0" err="1">
                <a:latin typeface="Calibri" panose="020F0502020204030204" pitchFamily="34" charset="0"/>
                <a:cs typeface="Calibri" panose="020F0502020204030204" pitchFamily="34" charset="0"/>
              </a:rPr>
              <a:t>Deep</a:t>
            </a:r>
            <a:r>
              <a:rPr lang="pt-BR" sz="2400" dirty="0">
                <a:latin typeface="Calibri" panose="020F0502020204030204" pitchFamily="34" charset="0"/>
                <a:cs typeface="Calibri" panose="020F0502020204030204" pitchFamily="34" charset="0"/>
              </a:rPr>
              <a:t> Learning) são subcampos do aprendizado de máquina inspirados na estrutura e no funcionamento do cérebro humano. Vamos explorar esses conceitos em mais detalhes e entender como eles funcionam e são aplicados no dia a dia.</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494645"/>
            <a:ext cx="6805246" cy="1077218"/>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Entendendo as Redes Neurais e o Aprendizado Profundo</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5" name="sub_comp">
            <a:extLst>
              <a:ext uri="{FF2B5EF4-FFF2-40B4-BE49-F238E27FC236}">
                <a16:creationId xmlns:a16="http://schemas.microsoft.com/office/drawing/2014/main" id="{ABCB149A-F523-CD14-817E-77D709B403F0}"/>
              </a:ext>
            </a:extLst>
          </p:cNvPr>
          <p:cNvSpPr txBox="1"/>
          <p:nvPr/>
        </p:nvSpPr>
        <p:spPr>
          <a:xfrm>
            <a:off x="1178166" y="6493526"/>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O que são Redes Neurais?</a:t>
            </a:r>
          </a:p>
        </p:txBody>
      </p:sp>
      <p:sp>
        <p:nvSpPr>
          <p:cNvPr id="6" name="texto_comp">
            <a:extLst>
              <a:ext uri="{FF2B5EF4-FFF2-40B4-BE49-F238E27FC236}">
                <a16:creationId xmlns:a16="http://schemas.microsoft.com/office/drawing/2014/main" id="{3E537297-7A7A-7630-EACC-A888EFAA45B7}"/>
              </a:ext>
            </a:extLst>
          </p:cNvPr>
          <p:cNvSpPr txBox="1"/>
          <p:nvPr/>
        </p:nvSpPr>
        <p:spPr>
          <a:xfrm>
            <a:off x="1178166" y="7306269"/>
            <a:ext cx="6805246"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Redes neurais artificiais são modelos computacionais inspirados na rede de neurônios do cérebro humano. Elas são compostas por camadas de unidades de processamento chamadas "neurônios", que estão conectadas por "sinapses".</a:t>
            </a:r>
          </a:p>
        </p:txBody>
      </p:sp>
    </p:spTree>
    <p:extLst>
      <p:ext uri="{BB962C8B-B14F-4D97-AF65-F5344CB8AC3E}">
        <p14:creationId xmlns:p14="http://schemas.microsoft.com/office/powerpoint/2010/main" val="395713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938992"/>
          </a:xfrm>
          <a:prstGeom prst="rect">
            <a:avLst/>
          </a:prstGeom>
          <a:noFill/>
        </p:spPr>
        <p:txBody>
          <a:bodyPr wrap="square" rtlCol="0">
            <a:spAutoFit/>
          </a:bodyPr>
          <a:lstStyle/>
          <a:p>
            <a:r>
              <a:rPr lang="pt-BR" sz="4000" dirty="0">
                <a:latin typeface="Impact" panose="020B0806030902050204" pitchFamily="34" charset="0"/>
              </a:rPr>
              <a:t>Redes Neurais: A Tecnologia Por Trás do Reconhecimento de Imagens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651702"/>
            <a:ext cx="6805246"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Aprendizado profundo é um tipo de aprendizado de máquina que utiliza redes neurais profundas, ou seja, redes neurais com muitas camadas ocultas. Isso permite que os modelos aprendam representações de dados em múltiplos níveis de abstração.</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494645"/>
            <a:ext cx="6805246" cy="1077218"/>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O que é Aprendizado Profundo (</a:t>
            </a:r>
            <a:r>
              <a:rPr lang="pt-BR" sz="3200" b="1" dirty="0" err="1">
                <a:latin typeface="Calibri Light" panose="020F0302020204030204" pitchFamily="34" charset="0"/>
                <a:cs typeface="Calibri Light" panose="020F0302020204030204" pitchFamily="34" charset="0"/>
              </a:rPr>
              <a:t>Deep</a:t>
            </a:r>
            <a:r>
              <a:rPr lang="pt-BR" sz="3200" b="1" dirty="0">
                <a:latin typeface="Calibri Light" panose="020F0302020204030204" pitchFamily="34" charset="0"/>
                <a:cs typeface="Calibri Light" panose="020F0302020204030204" pitchFamily="34" charset="0"/>
              </a:rPr>
              <a:t> Learning)?</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5" name="sub_comp">
            <a:extLst>
              <a:ext uri="{FF2B5EF4-FFF2-40B4-BE49-F238E27FC236}">
                <a16:creationId xmlns:a16="http://schemas.microsoft.com/office/drawing/2014/main" id="{ABCB149A-F523-CD14-817E-77D709B403F0}"/>
              </a:ext>
            </a:extLst>
          </p:cNvPr>
          <p:cNvSpPr txBox="1"/>
          <p:nvPr/>
        </p:nvSpPr>
        <p:spPr>
          <a:xfrm>
            <a:off x="1178166" y="5858938"/>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Como Funciona uma Rede Neural?</a:t>
            </a:r>
          </a:p>
        </p:txBody>
      </p:sp>
      <p:sp>
        <p:nvSpPr>
          <p:cNvPr id="6" name="texto_comp">
            <a:extLst>
              <a:ext uri="{FF2B5EF4-FFF2-40B4-BE49-F238E27FC236}">
                <a16:creationId xmlns:a16="http://schemas.microsoft.com/office/drawing/2014/main" id="{3E537297-7A7A-7630-EACC-A888EFAA45B7}"/>
              </a:ext>
            </a:extLst>
          </p:cNvPr>
          <p:cNvSpPr txBox="1"/>
          <p:nvPr/>
        </p:nvSpPr>
        <p:spPr>
          <a:xfrm>
            <a:off x="1178166" y="6593696"/>
            <a:ext cx="6805246" cy="2677656"/>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-Propagação Direta (</a:t>
            </a:r>
            <a:r>
              <a:rPr lang="pt-BR" sz="2400" dirty="0" err="1">
                <a:latin typeface="Calibri" panose="020F0502020204030204" pitchFamily="34" charset="0"/>
                <a:cs typeface="Calibri" panose="020F0502020204030204" pitchFamily="34" charset="0"/>
              </a:rPr>
              <a:t>Forward</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Propagation</a:t>
            </a:r>
            <a:r>
              <a:rPr lang="pt-BR" sz="2400" dirty="0">
                <a:latin typeface="Calibri" panose="020F0502020204030204" pitchFamily="34" charset="0"/>
                <a:cs typeface="Calibri" panose="020F0502020204030204" pitchFamily="34" charset="0"/>
              </a:rPr>
              <a:t>):</a:t>
            </a:r>
          </a:p>
          <a:p>
            <a:r>
              <a:rPr lang="pt-BR" sz="2400" dirty="0">
                <a:latin typeface="Calibri" panose="020F0502020204030204" pitchFamily="34" charset="0"/>
                <a:cs typeface="Calibri" panose="020F0502020204030204" pitchFamily="34" charset="0"/>
              </a:rPr>
              <a:t> Os dados de entrada são passados pela rede camada por camada. </a:t>
            </a:r>
          </a:p>
          <a:p>
            <a:endParaRPr lang="pt-BR" sz="2400" dirty="0">
              <a:latin typeface="Calibri" panose="020F0502020204030204" pitchFamily="34" charset="0"/>
              <a:cs typeface="Calibri" panose="020F0502020204030204" pitchFamily="34" charset="0"/>
            </a:endParaRPr>
          </a:p>
          <a:p>
            <a:r>
              <a:rPr lang="pt-BR" sz="2400" dirty="0">
                <a:latin typeface="Calibri" panose="020F0502020204030204" pitchFamily="34" charset="0"/>
                <a:cs typeface="Calibri" panose="020F0502020204030204" pitchFamily="34" charset="0"/>
              </a:rPr>
              <a:t>-Retropropagação (</a:t>
            </a:r>
            <a:r>
              <a:rPr lang="pt-BR" sz="2400" dirty="0" err="1">
                <a:latin typeface="Calibri" panose="020F0502020204030204" pitchFamily="34" charset="0"/>
                <a:cs typeface="Calibri" panose="020F0502020204030204" pitchFamily="34" charset="0"/>
              </a:rPr>
              <a:t>Backpropagation</a:t>
            </a:r>
            <a:r>
              <a:rPr lang="pt-BR" sz="2400" dirty="0">
                <a:latin typeface="Calibri" panose="020F0502020204030204" pitchFamily="34" charset="0"/>
                <a:cs typeface="Calibri" panose="020F0502020204030204" pitchFamily="34" charset="0"/>
              </a:rPr>
              <a:t>):</a:t>
            </a:r>
          </a:p>
          <a:p>
            <a:r>
              <a:rPr lang="pt-BR" sz="2400" dirty="0">
                <a:latin typeface="Calibri" panose="020F0502020204030204" pitchFamily="34" charset="0"/>
                <a:cs typeface="Calibri" panose="020F0502020204030204" pitchFamily="34" charset="0"/>
              </a:rPr>
              <a:t>O erro entre a saída prevista e a saída real é calculado.</a:t>
            </a:r>
          </a:p>
        </p:txBody>
      </p:sp>
    </p:spTree>
    <p:extLst>
      <p:ext uri="{BB962C8B-B14F-4D97-AF65-F5344CB8AC3E}">
        <p14:creationId xmlns:p14="http://schemas.microsoft.com/office/powerpoint/2010/main" val="418210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938992"/>
          </a:xfrm>
          <a:prstGeom prst="rect">
            <a:avLst/>
          </a:prstGeom>
          <a:noFill/>
        </p:spPr>
        <p:txBody>
          <a:bodyPr wrap="square" rtlCol="0">
            <a:spAutoFit/>
          </a:bodyPr>
          <a:lstStyle/>
          <a:p>
            <a:r>
              <a:rPr lang="pt-BR" sz="4000" dirty="0">
                <a:latin typeface="Impact" panose="020B0806030902050204" pitchFamily="34" charset="0"/>
              </a:rPr>
              <a:t>Redes Neurais: A Tecnologia Por Trás do Reconhecimento de Imagens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992267"/>
            <a:ext cx="6805246" cy="3785652"/>
          </a:xfrm>
          <a:prstGeom prst="rect">
            <a:avLst/>
          </a:prstGeom>
          <a:noFill/>
        </p:spPr>
        <p:txBody>
          <a:bodyPr wrap="square" rtlCol="0">
            <a:spAutoFit/>
          </a:bodyPr>
          <a:lstStyle/>
          <a:p>
            <a:r>
              <a:rPr lang="pt-BR" sz="2400" b="1" dirty="0">
                <a:latin typeface="Calibri" panose="020F0502020204030204" pitchFamily="34" charset="0"/>
                <a:cs typeface="Calibri" panose="020F0502020204030204" pitchFamily="34" charset="0"/>
              </a:rPr>
              <a:t>Reconhecimento de Imagens:</a:t>
            </a:r>
          </a:p>
          <a:p>
            <a:r>
              <a:rPr lang="pt-BR" sz="2400" b="1" dirty="0">
                <a:latin typeface="Calibri" panose="020F0502020204030204" pitchFamily="34" charset="0"/>
                <a:cs typeface="Calibri" panose="020F0502020204030204" pitchFamily="34" charset="0"/>
              </a:rPr>
              <a:t>O que é? </a:t>
            </a:r>
            <a:r>
              <a:rPr lang="pt-BR" sz="2400" dirty="0">
                <a:latin typeface="Calibri" panose="020F0502020204030204" pitchFamily="34" charset="0"/>
                <a:cs typeface="Calibri" panose="020F0502020204030204" pitchFamily="34" charset="0"/>
              </a:rPr>
              <a:t>Identificação de objetos, pessoas, ou cenas em imagens.</a:t>
            </a:r>
          </a:p>
          <a:p>
            <a:r>
              <a:rPr lang="pt-BR" sz="2400" b="1" dirty="0">
                <a:latin typeface="Calibri" panose="020F0502020204030204" pitchFamily="34" charset="0"/>
                <a:cs typeface="Calibri" panose="020F0502020204030204" pitchFamily="34" charset="0"/>
              </a:rPr>
              <a:t>Como funciona? </a:t>
            </a:r>
            <a:r>
              <a:rPr lang="pt-BR" sz="2400" dirty="0">
                <a:latin typeface="Calibri" panose="020F0502020204030204" pitchFamily="34" charset="0"/>
                <a:cs typeface="Calibri" panose="020F0502020204030204" pitchFamily="34" charset="0"/>
              </a:rPr>
              <a:t>Redes neurais </a:t>
            </a:r>
            <a:r>
              <a:rPr lang="pt-BR" sz="2400" dirty="0" err="1">
                <a:latin typeface="Calibri" panose="020F0502020204030204" pitchFamily="34" charset="0"/>
                <a:cs typeface="Calibri" panose="020F0502020204030204" pitchFamily="34" charset="0"/>
              </a:rPr>
              <a:t>convolucionais</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CNNs</a:t>
            </a:r>
            <a:r>
              <a:rPr lang="pt-BR" sz="2400" dirty="0">
                <a:latin typeface="Calibri" panose="020F0502020204030204" pitchFamily="34" charset="0"/>
                <a:cs typeface="Calibri" panose="020F0502020204030204" pitchFamily="34" charset="0"/>
              </a:rPr>
              <a:t>) são usadas para processar imagens em diferentes camadas, capturando características como bordas, texturas, e padrões complexos.</a:t>
            </a:r>
          </a:p>
          <a:p>
            <a:r>
              <a:rPr lang="pt-BR" sz="2400" b="1" dirty="0">
                <a:latin typeface="Calibri" panose="020F0502020204030204" pitchFamily="34" charset="0"/>
                <a:cs typeface="Calibri" panose="020F0502020204030204" pitchFamily="34" charset="0"/>
              </a:rPr>
              <a:t>Exemplo Real: </a:t>
            </a:r>
            <a:r>
              <a:rPr lang="pt-BR" sz="2400" dirty="0">
                <a:latin typeface="Calibri" panose="020F0502020204030204" pitchFamily="34" charset="0"/>
                <a:cs typeface="Calibri" panose="020F0502020204030204" pitchFamily="34" charset="0"/>
              </a:rPr>
              <a:t>Sistemas de segurança que usam reconhecimento facial, aplicativos de fotos que organizam imagens por conteúdo.</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911149"/>
            <a:ext cx="6805246" cy="584775"/>
          </a:xfrm>
          <a:prstGeom prst="rect">
            <a:avLst/>
          </a:prstGeom>
          <a:noFill/>
        </p:spPr>
        <p:txBody>
          <a:bodyPr wrap="square" rtlCol="0">
            <a:spAutoFit/>
          </a:bodyPr>
          <a:lstStyle/>
          <a:p>
            <a:r>
              <a:rPr lang="pt-BR" sz="3200" b="1" dirty="0" err="1">
                <a:latin typeface="Calibri Light" panose="020F0302020204030204" pitchFamily="34" charset="0"/>
                <a:cs typeface="Calibri Light" panose="020F0302020204030204" pitchFamily="34" charset="0"/>
              </a:rPr>
              <a:t>Deep</a:t>
            </a:r>
            <a:r>
              <a:rPr lang="pt-BR" sz="3200" b="1" dirty="0">
                <a:latin typeface="Calibri Light" panose="020F0302020204030204" pitchFamily="34" charset="0"/>
                <a:cs typeface="Calibri Light" panose="020F0302020204030204" pitchFamily="34" charset="0"/>
              </a:rPr>
              <a:t> Learning na prática:</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Tree>
    <p:extLst>
      <p:ext uri="{BB962C8B-B14F-4D97-AF65-F5344CB8AC3E}">
        <p14:creationId xmlns:p14="http://schemas.microsoft.com/office/powerpoint/2010/main" val="151960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896814" y="5713464"/>
            <a:ext cx="7447085" cy="1754326"/>
          </a:xfrm>
          <a:prstGeom prst="rect">
            <a:avLst/>
          </a:prstGeom>
          <a:noFill/>
        </p:spPr>
        <p:txBody>
          <a:bodyPr wrap="square" rtlCol="0">
            <a:spAutoFit/>
          </a:bodyPr>
          <a:lstStyle/>
          <a:p>
            <a:pPr algn="ctr"/>
            <a:r>
              <a:rPr lang="pt-BR" sz="5400" dirty="0">
                <a:solidFill>
                  <a:schemeClr val="bg1"/>
                </a:solidFill>
                <a:latin typeface="Impact" panose="020B0806030902050204" pitchFamily="34" charset="0"/>
              </a:rPr>
              <a:t>Processamento de Linguagem Natural (NLP)</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05</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830997"/>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Descobriremos como a IA entende e gera linguagem humana.</a:t>
            </a:r>
          </a:p>
        </p:txBody>
      </p:sp>
    </p:spTree>
    <p:extLst>
      <p:ext uri="{BB962C8B-B14F-4D97-AF65-F5344CB8AC3E}">
        <p14:creationId xmlns:p14="http://schemas.microsoft.com/office/powerpoint/2010/main" val="3012592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938992"/>
          </a:xfrm>
          <a:prstGeom prst="rect">
            <a:avLst/>
          </a:prstGeom>
          <a:noFill/>
        </p:spPr>
        <p:txBody>
          <a:bodyPr wrap="square" rtlCol="0">
            <a:spAutoFit/>
          </a:bodyPr>
          <a:lstStyle/>
          <a:p>
            <a:r>
              <a:rPr lang="pt-BR" sz="4000" dirty="0">
                <a:latin typeface="Impact" panose="020B0806030902050204" pitchFamily="34" charset="0"/>
              </a:rPr>
              <a:t>NLP: Como os Computadores Entendem e Respondem à Nossa Linguagem</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390844"/>
            <a:ext cx="6805246"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Processamento de Linguagem Natural (NLP) é um campo da IA que foca na interação entre computadores e humanos usando linguagem natural. Ele permite que máquinas leiam, entendam e respondam a texto ou fala.</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592928"/>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Como a IA Entende a Linguagem Humana</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5" name="sub_comp">
            <a:extLst>
              <a:ext uri="{FF2B5EF4-FFF2-40B4-BE49-F238E27FC236}">
                <a16:creationId xmlns:a16="http://schemas.microsoft.com/office/drawing/2014/main" id="{ABCB149A-F523-CD14-817E-77D709B403F0}"/>
              </a:ext>
            </a:extLst>
          </p:cNvPr>
          <p:cNvSpPr txBox="1"/>
          <p:nvPr/>
        </p:nvSpPr>
        <p:spPr>
          <a:xfrm>
            <a:off x="1178166" y="5543953"/>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Exemplo na prática:</a:t>
            </a:r>
          </a:p>
        </p:txBody>
      </p:sp>
      <p:sp>
        <p:nvSpPr>
          <p:cNvPr id="6" name="texto_comp">
            <a:extLst>
              <a:ext uri="{FF2B5EF4-FFF2-40B4-BE49-F238E27FC236}">
                <a16:creationId xmlns:a16="http://schemas.microsoft.com/office/drawing/2014/main" id="{3E537297-7A7A-7630-EACC-A888EFAA45B7}"/>
              </a:ext>
            </a:extLst>
          </p:cNvPr>
          <p:cNvSpPr txBox="1"/>
          <p:nvPr/>
        </p:nvSpPr>
        <p:spPr>
          <a:xfrm>
            <a:off x="1178166" y="6356696"/>
            <a:ext cx="6805246"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Tradução Automática: Ferramentas como o Google Tradutor usam NLP para traduzir texto de uma língua para outra.</a:t>
            </a:r>
            <a:br>
              <a:rPr lang="pt-BR" sz="2400" dirty="0">
                <a:latin typeface="Calibri" panose="020F0502020204030204" pitchFamily="34" charset="0"/>
                <a:cs typeface="Calibri" panose="020F0502020204030204" pitchFamily="34" charset="0"/>
              </a:rPr>
            </a:br>
            <a:endParaRPr lang="pt-B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742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938992"/>
          </a:xfrm>
          <a:prstGeom prst="rect">
            <a:avLst/>
          </a:prstGeom>
          <a:noFill/>
        </p:spPr>
        <p:txBody>
          <a:bodyPr wrap="square" rtlCol="0">
            <a:spAutoFit/>
          </a:bodyPr>
          <a:lstStyle/>
          <a:p>
            <a:r>
              <a:rPr lang="pt-BR" sz="4000" dirty="0">
                <a:latin typeface="Impact" panose="020B0806030902050204" pitchFamily="34" charset="0"/>
              </a:rPr>
              <a:t>NLP: Como os Computadores Entendem e Respondem à Nossa Linguagem</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592928"/>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Código utilizando NLP para traduzir:</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pic>
        <p:nvPicPr>
          <p:cNvPr id="8" name="Imagem 7">
            <a:extLst>
              <a:ext uri="{FF2B5EF4-FFF2-40B4-BE49-F238E27FC236}">
                <a16:creationId xmlns:a16="http://schemas.microsoft.com/office/drawing/2014/main" id="{1355D0F4-DE35-7C5F-A212-45D27EF0D538}"/>
              </a:ext>
            </a:extLst>
          </p:cNvPr>
          <p:cNvPicPr>
            <a:picLocks noChangeAspect="1"/>
          </p:cNvPicPr>
          <p:nvPr/>
        </p:nvPicPr>
        <p:blipFill>
          <a:blip r:embed="rId4"/>
          <a:stretch>
            <a:fillRect/>
          </a:stretch>
        </p:blipFill>
        <p:spPr>
          <a:xfrm>
            <a:off x="753630" y="3539309"/>
            <a:ext cx="8056264" cy="5551882"/>
          </a:xfrm>
          <a:prstGeom prst="rect">
            <a:avLst/>
          </a:prstGeom>
        </p:spPr>
      </p:pic>
    </p:spTree>
    <p:extLst>
      <p:ext uri="{BB962C8B-B14F-4D97-AF65-F5344CB8AC3E}">
        <p14:creationId xmlns:p14="http://schemas.microsoft.com/office/powerpoint/2010/main" val="187686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1072660" y="6610363"/>
            <a:ext cx="7447085" cy="1015663"/>
          </a:xfrm>
          <a:prstGeom prst="rect">
            <a:avLst/>
          </a:prstGeom>
          <a:noFill/>
        </p:spPr>
        <p:txBody>
          <a:bodyPr wrap="square" rtlCol="0">
            <a:spAutoFit/>
          </a:bodyPr>
          <a:lstStyle/>
          <a:p>
            <a:pPr algn="ctr"/>
            <a:r>
              <a:rPr lang="pt-BR" sz="6000" dirty="0">
                <a:solidFill>
                  <a:schemeClr val="bg1"/>
                </a:solidFill>
                <a:latin typeface="Impact" panose="020B0806030902050204" pitchFamily="34" charset="0"/>
              </a:rPr>
              <a:t>VISÃO COMPUTACIONAL</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06</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461665"/>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Analisaremos como a IA interpreta imagens e vídeos</a:t>
            </a:r>
          </a:p>
        </p:txBody>
      </p:sp>
    </p:spTree>
    <p:extLst>
      <p:ext uri="{BB962C8B-B14F-4D97-AF65-F5344CB8AC3E}">
        <p14:creationId xmlns:p14="http://schemas.microsoft.com/office/powerpoint/2010/main" val="298904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323439"/>
          </a:xfrm>
          <a:prstGeom prst="rect">
            <a:avLst/>
          </a:prstGeom>
          <a:noFill/>
        </p:spPr>
        <p:txBody>
          <a:bodyPr wrap="square" rtlCol="0">
            <a:spAutoFit/>
          </a:bodyPr>
          <a:lstStyle/>
          <a:p>
            <a:r>
              <a:rPr lang="pt-BR" sz="4000" dirty="0">
                <a:latin typeface="Impact" panose="020B0806030902050204" pitchFamily="34" charset="0"/>
              </a:rPr>
              <a:t>Visão Computacional: Quando Máquinas Ganham Olhos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2971581"/>
            <a:ext cx="6805246"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Visão Computacional é um campo da IA que permite que as máquinas "vejam" e interpretem o mundo visual. Isso envolve a análise de imagens e vídeos para extrair informações significativas.</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173665"/>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Interpretação de Imagens pela IA</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5" name="sub_comp">
            <a:extLst>
              <a:ext uri="{FF2B5EF4-FFF2-40B4-BE49-F238E27FC236}">
                <a16:creationId xmlns:a16="http://schemas.microsoft.com/office/drawing/2014/main" id="{ABCB149A-F523-CD14-817E-77D709B403F0}"/>
              </a:ext>
            </a:extLst>
          </p:cNvPr>
          <p:cNvSpPr txBox="1"/>
          <p:nvPr/>
        </p:nvSpPr>
        <p:spPr>
          <a:xfrm>
            <a:off x="1178166" y="5124690"/>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Exemplo na prática:</a:t>
            </a:r>
          </a:p>
        </p:txBody>
      </p:sp>
      <p:sp>
        <p:nvSpPr>
          <p:cNvPr id="6" name="texto_comp">
            <a:extLst>
              <a:ext uri="{FF2B5EF4-FFF2-40B4-BE49-F238E27FC236}">
                <a16:creationId xmlns:a16="http://schemas.microsoft.com/office/drawing/2014/main" id="{3E537297-7A7A-7630-EACC-A888EFAA45B7}"/>
              </a:ext>
            </a:extLst>
          </p:cNvPr>
          <p:cNvSpPr txBox="1"/>
          <p:nvPr/>
        </p:nvSpPr>
        <p:spPr>
          <a:xfrm>
            <a:off x="1178166" y="5937433"/>
            <a:ext cx="6805246" cy="1200329"/>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Carros Autônomos: Utilizam visão computacional para detectar pedestres, sinais de trânsito e outros veículos.</a:t>
            </a:r>
          </a:p>
        </p:txBody>
      </p:sp>
    </p:spTree>
    <p:extLst>
      <p:ext uri="{BB962C8B-B14F-4D97-AF65-F5344CB8AC3E}">
        <p14:creationId xmlns:p14="http://schemas.microsoft.com/office/powerpoint/2010/main" val="114706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1257301" y="6400800"/>
            <a:ext cx="6805246" cy="1200329"/>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INTRODUÇÃO À I.A</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01</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830997"/>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Vamos entender o que é IA, sua história e como ela está presente no nosso dia a dia.</a:t>
            </a:r>
          </a:p>
        </p:txBody>
      </p:sp>
    </p:spTree>
    <p:extLst>
      <p:ext uri="{BB962C8B-B14F-4D97-AF65-F5344CB8AC3E}">
        <p14:creationId xmlns:p14="http://schemas.microsoft.com/office/powerpoint/2010/main" val="154481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1077057" y="5856269"/>
            <a:ext cx="7447085" cy="1938992"/>
          </a:xfrm>
          <a:prstGeom prst="rect">
            <a:avLst/>
          </a:prstGeom>
          <a:noFill/>
        </p:spPr>
        <p:txBody>
          <a:bodyPr wrap="square" rtlCol="0">
            <a:spAutoFit/>
          </a:bodyPr>
          <a:lstStyle/>
          <a:p>
            <a:pPr algn="ctr"/>
            <a:r>
              <a:rPr lang="pt-BR" sz="6000" dirty="0">
                <a:solidFill>
                  <a:schemeClr val="bg1"/>
                </a:solidFill>
                <a:latin typeface="Impact" panose="020B0806030902050204" pitchFamily="34" charset="0"/>
              </a:rPr>
              <a:t>ÉTICA E IMPACTO DA IA NA SOCIEDADE</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07</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1200329"/>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Discutiremos as implicações éticas e sociais da IA, preparando o leitor para pensar criticamente sobre o futuro da tecnologia.</a:t>
            </a:r>
          </a:p>
        </p:txBody>
      </p:sp>
    </p:spTree>
    <p:extLst>
      <p:ext uri="{BB962C8B-B14F-4D97-AF65-F5344CB8AC3E}">
        <p14:creationId xmlns:p14="http://schemas.microsoft.com/office/powerpoint/2010/main" val="527283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1323439"/>
          </a:xfrm>
          <a:prstGeom prst="rect">
            <a:avLst/>
          </a:prstGeom>
          <a:noFill/>
        </p:spPr>
        <p:txBody>
          <a:bodyPr wrap="square" rtlCol="0">
            <a:spAutoFit/>
          </a:bodyPr>
          <a:lstStyle/>
          <a:p>
            <a:r>
              <a:rPr lang="pt-BR" sz="4000" dirty="0">
                <a:latin typeface="Impact" panose="020B0806030902050204" pitchFamily="34" charset="0"/>
              </a:rPr>
              <a:t>IA e Sociedade: Navegando as Águas Éticas e Sociais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2971581"/>
            <a:ext cx="6805246"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À medida que a Inteligência Artificial (IA) se torna mais integrada em nossas vidas, surgem importantes questões éticas e sociais. Vamos explorar alguns desses desafios e discutir como podemos abordar esses problemas de maneira responsável.</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173665"/>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Considerações Éticas e Sociais da IA</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7" name="sub_comp">
            <a:extLst>
              <a:ext uri="{FF2B5EF4-FFF2-40B4-BE49-F238E27FC236}">
                <a16:creationId xmlns:a16="http://schemas.microsoft.com/office/drawing/2014/main" id="{817C39B5-0DE8-5514-1648-8A1B9F5B9E72}"/>
              </a:ext>
            </a:extLst>
          </p:cNvPr>
          <p:cNvSpPr txBox="1"/>
          <p:nvPr/>
        </p:nvSpPr>
        <p:spPr>
          <a:xfrm>
            <a:off x="1178166" y="5123714"/>
            <a:ext cx="6805246" cy="1077218"/>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Algumas questões éticas e sociais sobre uso de IA:</a:t>
            </a:r>
          </a:p>
        </p:txBody>
      </p:sp>
      <p:sp>
        <p:nvSpPr>
          <p:cNvPr id="8" name="texto_comp">
            <a:extLst>
              <a:ext uri="{FF2B5EF4-FFF2-40B4-BE49-F238E27FC236}">
                <a16:creationId xmlns:a16="http://schemas.microsoft.com/office/drawing/2014/main" id="{E9B292AB-EA52-AB5A-FC08-FDBCABB93D5B}"/>
              </a:ext>
            </a:extLst>
          </p:cNvPr>
          <p:cNvSpPr txBox="1"/>
          <p:nvPr/>
        </p:nvSpPr>
        <p:spPr>
          <a:xfrm>
            <a:off x="1178166" y="6373766"/>
            <a:ext cx="6805246"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-Viés Algorítmico;</a:t>
            </a:r>
          </a:p>
          <a:p>
            <a:r>
              <a:rPr lang="pt-BR" sz="2400" dirty="0">
                <a:latin typeface="Calibri" panose="020F0502020204030204" pitchFamily="34" charset="0"/>
                <a:cs typeface="Calibri" panose="020F0502020204030204" pitchFamily="34" charset="0"/>
              </a:rPr>
              <a:t>-Privacidade e Segurança de Dados;</a:t>
            </a:r>
          </a:p>
          <a:p>
            <a:r>
              <a:rPr lang="pt-BR" sz="2400" dirty="0">
                <a:latin typeface="Calibri" panose="020F0502020204030204" pitchFamily="34" charset="0"/>
                <a:cs typeface="Calibri" panose="020F0502020204030204" pitchFamily="34" charset="0"/>
              </a:rPr>
              <a:t>-Autonomia e Controle;</a:t>
            </a:r>
          </a:p>
          <a:p>
            <a:r>
              <a:rPr lang="pt-BR" sz="2400" dirty="0">
                <a:latin typeface="Calibri" panose="020F0502020204030204" pitchFamily="34" charset="0"/>
                <a:cs typeface="Calibri" panose="020F0502020204030204" pitchFamily="34" charset="0"/>
              </a:rPr>
              <a:t>-Impacto no Mercado de Trabalho;</a:t>
            </a:r>
          </a:p>
          <a:p>
            <a:r>
              <a:rPr lang="pt-BR" sz="2400" dirty="0">
                <a:latin typeface="Calibri" panose="020F0502020204030204" pitchFamily="34" charset="0"/>
                <a:cs typeface="Calibri" panose="020F0502020204030204" pitchFamily="34" charset="0"/>
              </a:rPr>
              <a:t>-Reconhecimento Facial e Privacidade;</a:t>
            </a:r>
          </a:p>
        </p:txBody>
      </p:sp>
    </p:spTree>
    <p:extLst>
      <p:ext uri="{BB962C8B-B14F-4D97-AF65-F5344CB8AC3E}">
        <p14:creationId xmlns:p14="http://schemas.microsoft.com/office/powerpoint/2010/main" val="240142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1077057" y="5244459"/>
            <a:ext cx="7447085" cy="1015663"/>
          </a:xfrm>
          <a:prstGeom prst="rect">
            <a:avLst/>
          </a:prstGeom>
          <a:noFill/>
        </p:spPr>
        <p:txBody>
          <a:bodyPr wrap="square" rtlCol="0">
            <a:spAutoFit/>
          </a:bodyPr>
          <a:lstStyle/>
          <a:p>
            <a:pPr algn="ctr"/>
            <a:r>
              <a:rPr lang="pt-BR" sz="6000" dirty="0">
                <a:solidFill>
                  <a:schemeClr val="bg1"/>
                </a:solidFill>
                <a:latin typeface="Impact" panose="020B0806030902050204" pitchFamily="34" charset="0"/>
              </a:rPr>
              <a:t>CONSIDERAÇÕES FINAIS</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2903" y="6541478"/>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885209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475814"/>
            <a:ext cx="7631728" cy="707886"/>
          </a:xfrm>
          <a:prstGeom prst="rect">
            <a:avLst/>
          </a:prstGeom>
          <a:noFill/>
        </p:spPr>
        <p:txBody>
          <a:bodyPr wrap="square" rtlCol="0">
            <a:spAutoFit/>
          </a:bodyPr>
          <a:lstStyle/>
          <a:p>
            <a:r>
              <a:rPr lang="pt-BR" sz="4000" dirty="0">
                <a:latin typeface="Impact" panose="020B0806030902050204" pitchFamily="34" charset="0"/>
              </a:rPr>
              <a:t>Conclusão</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1399572"/>
            <a:ext cx="6805246" cy="2677656"/>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 jornada através dos fundamentos da Inteligência Artificial nos mostrou o vasto potencial e os desafios que essa tecnologia traz. Desde a capacidade de realizar tarefas que vão além da capacidade humana até a transformação de indústrias inteiras, a IA está moldando o futuro de maneiras que ainda estamos começando a compreender.</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5" name="titulo_comp">
            <a:extLst>
              <a:ext uri="{FF2B5EF4-FFF2-40B4-BE49-F238E27FC236}">
                <a16:creationId xmlns:a16="http://schemas.microsoft.com/office/drawing/2014/main" id="{7CF8E9E8-25C0-BE0F-3425-7325407854CA}"/>
              </a:ext>
            </a:extLst>
          </p:cNvPr>
          <p:cNvSpPr txBox="1"/>
          <p:nvPr/>
        </p:nvSpPr>
        <p:spPr>
          <a:xfrm>
            <a:off x="984736" y="4682032"/>
            <a:ext cx="7631728" cy="707886"/>
          </a:xfrm>
          <a:prstGeom prst="rect">
            <a:avLst/>
          </a:prstGeom>
          <a:noFill/>
        </p:spPr>
        <p:txBody>
          <a:bodyPr wrap="square" rtlCol="0">
            <a:spAutoFit/>
          </a:bodyPr>
          <a:lstStyle/>
          <a:p>
            <a:pPr algn="ctr"/>
            <a:r>
              <a:rPr lang="pt-BR" sz="4000" dirty="0">
                <a:latin typeface="Impact" panose="020B0806030902050204" pitchFamily="34" charset="0"/>
              </a:rPr>
              <a:t>AUTOR</a:t>
            </a:r>
          </a:p>
        </p:txBody>
      </p:sp>
      <p:pic>
        <p:nvPicPr>
          <p:cNvPr id="4098" name="Picture 2" descr="Github Logo - Free social media icons">
            <a:extLst>
              <a:ext uri="{FF2B5EF4-FFF2-40B4-BE49-F238E27FC236}">
                <a16:creationId xmlns:a16="http://schemas.microsoft.com/office/drawing/2014/main" id="{D4A1BE28-1BA4-87E4-2A9D-E82D0EEBF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37" y="56501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hlinkClick r:id="rId5"/>
            <a:extLst>
              <a:ext uri="{FF2B5EF4-FFF2-40B4-BE49-F238E27FC236}">
                <a16:creationId xmlns:a16="http://schemas.microsoft.com/office/drawing/2014/main" id="{23C26844-1C4C-FC1A-F5BC-5F2BCEC08D38}"/>
              </a:ext>
            </a:extLst>
          </p:cNvPr>
          <p:cNvSpPr txBox="1"/>
          <p:nvPr/>
        </p:nvSpPr>
        <p:spPr>
          <a:xfrm>
            <a:off x="2891569" y="8445042"/>
            <a:ext cx="4624756" cy="369332"/>
          </a:xfrm>
          <a:prstGeom prst="rect">
            <a:avLst/>
          </a:prstGeom>
          <a:noFill/>
        </p:spPr>
        <p:txBody>
          <a:bodyPr wrap="square" rtlCol="0">
            <a:spAutoFit/>
          </a:bodyPr>
          <a:lstStyle/>
          <a:p>
            <a:r>
              <a:rPr lang="pt-BR" dirty="0">
                <a:hlinkClick r:id="rId5"/>
              </a:rPr>
              <a:t>https://github.com/GabrielPrezzoti</a:t>
            </a:r>
            <a:endParaRPr lang="pt-BR" dirty="0"/>
          </a:p>
        </p:txBody>
      </p:sp>
    </p:spTree>
    <p:extLst>
      <p:ext uri="{BB962C8B-B14F-4D97-AF65-F5344CB8AC3E}">
        <p14:creationId xmlns:p14="http://schemas.microsoft.com/office/powerpoint/2010/main" val="220732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831900"/>
            <a:ext cx="7631728" cy="1323439"/>
          </a:xfrm>
          <a:prstGeom prst="rect">
            <a:avLst/>
          </a:prstGeom>
          <a:noFill/>
        </p:spPr>
        <p:txBody>
          <a:bodyPr wrap="square" rtlCol="0">
            <a:spAutoFit/>
          </a:bodyPr>
          <a:lstStyle/>
          <a:p>
            <a:r>
              <a:rPr lang="pt-BR" sz="4000" dirty="0">
                <a:latin typeface="Impact" panose="020B0806030902050204" pitchFamily="34" charset="0"/>
              </a:rPr>
              <a:t>O que é IA? Desvendando a Magia das Máquinas Inteligentes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533401"/>
            <a:ext cx="6805246"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 Inteligência Artificial (IA) é a capacidade das máquinas de realizar tarefas que normalmente requerem inteligência humana. Isso inclui reconhecer padrões, aprender com a experiência, entender a linguagem e tomar decisões.</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590454"/>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O que é IA? Qual sua importância?</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13" name="sub_comp">
            <a:extLst>
              <a:ext uri="{FF2B5EF4-FFF2-40B4-BE49-F238E27FC236}">
                <a16:creationId xmlns:a16="http://schemas.microsoft.com/office/drawing/2014/main" id="{D30A97D2-7B8D-F484-56FA-EEE376A981A9}"/>
              </a:ext>
            </a:extLst>
          </p:cNvPr>
          <p:cNvSpPr txBox="1"/>
          <p:nvPr/>
        </p:nvSpPr>
        <p:spPr>
          <a:xfrm>
            <a:off x="1178166" y="5830565"/>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Onde vemos no dia a dia?</a:t>
            </a:r>
          </a:p>
        </p:txBody>
      </p:sp>
      <p:sp>
        <p:nvSpPr>
          <p:cNvPr id="14" name="texto_comp">
            <a:extLst>
              <a:ext uri="{FF2B5EF4-FFF2-40B4-BE49-F238E27FC236}">
                <a16:creationId xmlns:a16="http://schemas.microsoft.com/office/drawing/2014/main" id="{FB79E348-8B08-2301-7F3B-F8043153A018}"/>
              </a:ext>
            </a:extLst>
          </p:cNvPr>
          <p:cNvSpPr txBox="1"/>
          <p:nvPr/>
        </p:nvSpPr>
        <p:spPr>
          <a:xfrm>
            <a:off x="1178166" y="6579041"/>
            <a:ext cx="6805246" cy="1200329"/>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Assistentes Virtuais: Assistentes como Siri, </a:t>
            </a:r>
            <a:r>
              <a:rPr lang="pt-BR" sz="2400" dirty="0" err="1">
                <a:latin typeface="Calibri" panose="020F0502020204030204" pitchFamily="34" charset="0"/>
                <a:cs typeface="Calibri" panose="020F0502020204030204" pitchFamily="34" charset="0"/>
              </a:rPr>
              <a:t>Alexa</a:t>
            </a:r>
            <a:r>
              <a:rPr lang="pt-BR" sz="2400" dirty="0">
                <a:latin typeface="Calibri" panose="020F0502020204030204" pitchFamily="34" charset="0"/>
                <a:cs typeface="Calibri" panose="020F0502020204030204" pitchFamily="34" charset="0"/>
              </a:rPr>
              <a:t> e Google </a:t>
            </a:r>
            <a:r>
              <a:rPr lang="pt-BR" sz="2400" dirty="0" err="1">
                <a:latin typeface="Calibri" panose="020F0502020204030204" pitchFamily="34" charset="0"/>
                <a:cs typeface="Calibri" panose="020F0502020204030204" pitchFamily="34" charset="0"/>
              </a:rPr>
              <a:t>Assistant</a:t>
            </a:r>
            <a:r>
              <a:rPr lang="pt-BR" sz="2400" dirty="0">
                <a:latin typeface="Calibri" panose="020F0502020204030204" pitchFamily="34" charset="0"/>
                <a:cs typeface="Calibri" panose="020F0502020204030204" pitchFamily="34" charset="0"/>
              </a:rPr>
              <a:t> usam IA para entender e responder às nossas perguntas.</a:t>
            </a:r>
          </a:p>
        </p:txBody>
      </p:sp>
    </p:spTree>
    <p:extLst>
      <p:ext uri="{BB962C8B-B14F-4D97-AF65-F5344CB8AC3E}">
        <p14:creationId xmlns:p14="http://schemas.microsoft.com/office/powerpoint/2010/main" val="152079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1257301" y="6400800"/>
            <a:ext cx="6805246"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TIPOS DE I.A</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02</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830997"/>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Exploraremos as diferentes categorias de IA e suas aplicações práticas.</a:t>
            </a:r>
          </a:p>
        </p:txBody>
      </p:sp>
    </p:spTree>
    <p:extLst>
      <p:ext uri="{BB962C8B-B14F-4D97-AF65-F5344CB8AC3E}">
        <p14:creationId xmlns:p14="http://schemas.microsoft.com/office/powerpoint/2010/main" val="63819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831900"/>
            <a:ext cx="7631728" cy="1323439"/>
          </a:xfrm>
          <a:prstGeom prst="rect">
            <a:avLst/>
          </a:prstGeom>
          <a:noFill/>
        </p:spPr>
        <p:txBody>
          <a:bodyPr wrap="square" rtlCol="0">
            <a:spAutoFit/>
          </a:bodyPr>
          <a:lstStyle/>
          <a:p>
            <a:r>
              <a:rPr lang="pt-BR" sz="4000" dirty="0">
                <a:latin typeface="Impact" panose="020B0806030902050204" pitchFamily="34" charset="0"/>
              </a:rPr>
              <a:t>Tipos de IA: Do Reconhecimento de Voz à Superinteligência</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890572"/>
            <a:ext cx="6805246" cy="341632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 IA Estreita (Fraca): Projetada para realizar uma tarefa específica. Exemplo: reconhecimento de voz.</a:t>
            </a:r>
          </a:p>
          <a:p>
            <a:endParaRPr lang="pt-BR" sz="2400" dirty="0">
              <a:latin typeface="Calibri" panose="020F0502020204030204" pitchFamily="34" charset="0"/>
              <a:cs typeface="Calibri" panose="020F0502020204030204" pitchFamily="34" charset="0"/>
            </a:endParaRPr>
          </a:p>
          <a:p>
            <a:r>
              <a:rPr lang="pt-BR" sz="2400" dirty="0">
                <a:latin typeface="Calibri" panose="020F0502020204030204" pitchFamily="34" charset="0"/>
                <a:cs typeface="Calibri" panose="020F0502020204030204" pitchFamily="34" charset="0"/>
              </a:rPr>
              <a:t>- IA Geral (Forte): Uma IA que pode realizar qualquer tarefa cognitiva que um humano possa. Ainda está em desenvolvimento.</a:t>
            </a:r>
          </a:p>
          <a:p>
            <a:endParaRPr lang="pt-BR" sz="2400" dirty="0">
              <a:latin typeface="Calibri" panose="020F0502020204030204" pitchFamily="34" charset="0"/>
              <a:cs typeface="Calibri" panose="020F0502020204030204" pitchFamily="34" charset="0"/>
            </a:endParaRPr>
          </a:p>
          <a:p>
            <a:r>
              <a:rPr lang="pt-BR" sz="2400" dirty="0">
                <a:latin typeface="Calibri" panose="020F0502020204030204" pitchFamily="34" charset="0"/>
                <a:cs typeface="Calibri" panose="020F0502020204030204" pitchFamily="34" charset="0"/>
              </a:rPr>
              <a:t>- IA Superinteligente: Superaria a inteligência humana em todos os aspectos. É uma ideia teórica.</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448183"/>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Explorando as Categorias de IA</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13" name="sub_comp">
            <a:extLst>
              <a:ext uri="{FF2B5EF4-FFF2-40B4-BE49-F238E27FC236}">
                <a16:creationId xmlns:a16="http://schemas.microsoft.com/office/drawing/2014/main" id="{D30A97D2-7B8D-F484-56FA-EEE376A981A9}"/>
              </a:ext>
            </a:extLst>
          </p:cNvPr>
          <p:cNvSpPr txBox="1"/>
          <p:nvPr/>
        </p:nvSpPr>
        <p:spPr>
          <a:xfrm>
            <a:off x="1178166" y="7444832"/>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Onde vemos no dia a dia?</a:t>
            </a:r>
          </a:p>
        </p:txBody>
      </p:sp>
      <p:sp>
        <p:nvSpPr>
          <p:cNvPr id="14" name="texto_comp">
            <a:extLst>
              <a:ext uri="{FF2B5EF4-FFF2-40B4-BE49-F238E27FC236}">
                <a16:creationId xmlns:a16="http://schemas.microsoft.com/office/drawing/2014/main" id="{FB79E348-8B08-2301-7F3B-F8043153A018}"/>
              </a:ext>
            </a:extLst>
          </p:cNvPr>
          <p:cNvSpPr txBox="1"/>
          <p:nvPr/>
        </p:nvSpPr>
        <p:spPr>
          <a:xfrm>
            <a:off x="1178166" y="8193308"/>
            <a:ext cx="6805246" cy="1200329"/>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Podemos notar quando vemos aquelas recomendações da Netflix que sugerem filmes e séries com base em nosso histórico.</a:t>
            </a:r>
          </a:p>
        </p:txBody>
      </p:sp>
      <p:sp>
        <p:nvSpPr>
          <p:cNvPr id="5" name="sub_comp">
            <a:extLst>
              <a:ext uri="{FF2B5EF4-FFF2-40B4-BE49-F238E27FC236}">
                <a16:creationId xmlns:a16="http://schemas.microsoft.com/office/drawing/2014/main" id="{DA64F8AF-244A-49DB-D518-F5C5E5FE1A80}"/>
              </a:ext>
            </a:extLst>
          </p:cNvPr>
          <p:cNvSpPr txBox="1"/>
          <p:nvPr/>
        </p:nvSpPr>
        <p:spPr>
          <a:xfrm>
            <a:off x="1178166" y="3142096"/>
            <a:ext cx="6805246" cy="584775"/>
          </a:xfrm>
          <a:prstGeom prst="rect">
            <a:avLst/>
          </a:prstGeom>
          <a:noFill/>
        </p:spPr>
        <p:txBody>
          <a:bodyPr wrap="square" rtlCol="0">
            <a:spAutoFit/>
          </a:bodyPr>
          <a:lstStyle/>
          <a:p>
            <a:r>
              <a:rPr lang="pt-BR" sz="3200" dirty="0">
                <a:latin typeface="Calibri Light" panose="020F0302020204030204" pitchFamily="34" charset="0"/>
                <a:cs typeface="Calibri Light" panose="020F0302020204030204" pitchFamily="34" charset="0"/>
              </a:rPr>
              <a:t>Existem diferentes tipos de IA:</a:t>
            </a:r>
          </a:p>
        </p:txBody>
      </p:sp>
    </p:spTree>
    <p:extLst>
      <p:ext uri="{BB962C8B-B14F-4D97-AF65-F5344CB8AC3E}">
        <p14:creationId xmlns:p14="http://schemas.microsoft.com/office/powerpoint/2010/main" val="327190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090A8C-F965-983C-8FDD-96ED479948D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
            <a:extLst>
              <a:ext uri="{FF2B5EF4-FFF2-40B4-BE49-F238E27FC236}">
                <a16:creationId xmlns:a16="http://schemas.microsoft.com/office/drawing/2014/main" id="{87E8DC0D-6138-0C77-10B1-D92394798EE5}"/>
              </a:ext>
            </a:extLst>
          </p:cNvPr>
          <p:cNvSpPr txBox="1"/>
          <p:nvPr/>
        </p:nvSpPr>
        <p:spPr>
          <a:xfrm>
            <a:off x="1397977" y="6589718"/>
            <a:ext cx="6805246" cy="1107996"/>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Machine Learning</a:t>
            </a:r>
          </a:p>
        </p:txBody>
      </p:sp>
      <p:sp>
        <p:nvSpPr>
          <p:cNvPr id="4" name="titulo_comp">
            <a:extLst>
              <a:ext uri="{FF2B5EF4-FFF2-40B4-BE49-F238E27FC236}">
                <a16:creationId xmlns:a16="http://schemas.microsoft.com/office/drawing/2014/main" id="{DC2FBCE7-9C61-5BA1-9C62-1DA1ED027EA6}"/>
              </a:ext>
            </a:extLst>
          </p:cNvPr>
          <p:cNvSpPr txBox="1"/>
          <p:nvPr/>
        </p:nvSpPr>
        <p:spPr>
          <a:xfrm>
            <a:off x="1081455" y="750277"/>
            <a:ext cx="6805246" cy="5386090"/>
          </a:xfrm>
          <a:prstGeom prst="rect">
            <a:avLst/>
          </a:prstGeom>
          <a:noFill/>
          <a:ln>
            <a:noFill/>
          </a:ln>
        </p:spPr>
        <p:txBody>
          <a:bodyPr wrap="square" rtlCol="0">
            <a:spAutoFit/>
          </a:bodyPr>
          <a:lstStyle/>
          <a:p>
            <a:pPr algn="ctr"/>
            <a:r>
              <a:rPr lang="pt-BR" sz="34400" dirty="0">
                <a:ln>
                  <a:solidFill>
                    <a:schemeClr val="accent1">
                      <a:lumMod val="40000"/>
                      <a:lumOff val="60000"/>
                    </a:schemeClr>
                  </a:solidFill>
                </a:ln>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5400000" scaled="1"/>
                  <a:tileRect/>
                </a:gradFill>
                <a:effectLst>
                  <a:outerShdw blurRad="50800" dist="38100" dir="8100000" algn="tr" rotWithShape="0">
                    <a:prstClr val="black">
                      <a:alpha val="40000"/>
                    </a:prstClr>
                  </a:outerShdw>
                </a:effectLst>
                <a:latin typeface="Impact" panose="020B0806030902050204" pitchFamily="34" charset="0"/>
              </a:rPr>
              <a:t>03</a:t>
            </a:r>
          </a:p>
        </p:txBody>
      </p:sp>
      <p:sp>
        <p:nvSpPr>
          <p:cNvPr id="5" name="Retângulo: Cantos Arredondados 4">
            <a:extLst>
              <a:ext uri="{FF2B5EF4-FFF2-40B4-BE49-F238E27FC236}">
                <a16:creationId xmlns:a16="http://schemas.microsoft.com/office/drawing/2014/main" id="{D2DD917A-E553-DD26-83A2-11ACC36139F9}"/>
              </a:ext>
            </a:extLst>
          </p:cNvPr>
          <p:cNvSpPr/>
          <p:nvPr/>
        </p:nvSpPr>
        <p:spPr>
          <a:xfrm>
            <a:off x="1257301" y="7706673"/>
            <a:ext cx="7086598" cy="123756"/>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AA80302E-CC9B-3309-6BBB-E7AE1AAC2E6E}"/>
              </a:ext>
            </a:extLst>
          </p:cNvPr>
          <p:cNvSpPr txBox="1"/>
          <p:nvPr/>
        </p:nvSpPr>
        <p:spPr>
          <a:xfrm>
            <a:off x="1257302" y="8160287"/>
            <a:ext cx="7086598" cy="830997"/>
          </a:xfrm>
          <a:prstGeom prst="rect">
            <a:avLst/>
          </a:prstGeom>
          <a:noFill/>
        </p:spPr>
        <p:txBody>
          <a:bodyPr wrap="square" rtlCol="0">
            <a:spAutoFit/>
          </a:bodyPr>
          <a:lstStyle/>
          <a:p>
            <a:pPr algn="ctr"/>
            <a:r>
              <a:rPr lang="pt-BR" sz="2400" dirty="0">
                <a:solidFill>
                  <a:schemeClr val="bg1"/>
                </a:solidFill>
                <a:latin typeface="Calibri Light" panose="020F0302020204030204" pitchFamily="34" charset="0"/>
                <a:cs typeface="Calibri Light" panose="020F0302020204030204" pitchFamily="34" charset="0"/>
              </a:rPr>
              <a:t>Veremos como os computadores aprendem com dados e quais são os algoritmos mais comuns.</a:t>
            </a:r>
          </a:p>
        </p:txBody>
      </p:sp>
    </p:spTree>
    <p:extLst>
      <p:ext uri="{BB962C8B-B14F-4D97-AF65-F5344CB8AC3E}">
        <p14:creationId xmlns:p14="http://schemas.microsoft.com/office/powerpoint/2010/main" val="97700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831900"/>
            <a:ext cx="7631728" cy="1323439"/>
          </a:xfrm>
          <a:prstGeom prst="rect">
            <a:avLst/>
          </a:prstGeom>
          <a:noFill/>
        </p:spPr>
        <p:txBody>
          <a:bodyPr wrap="square" rtlCol="0">
            <a:spAutoFit/>
          </a:bodyPr>
          <a:lstStyle/>
          <a:p>
            <a:r>
              <a:rPr lang="pt-BR" sz="4000" dirty="0">
                <a:latin typeface="Impact" panose="020B0806030902050204" pitchFamily="34" charset="0"/>
              </a:rPr>
              <a:t>Aprendizado de Máquina: A Magia de Ensinar Computadores</a:t>
            </a:r>
          </a:p>
        </p:txBody>
      </p:sp>
      <p:sp>
        <p:nvSpPr>
          <p:cNvPr id="3" name="texto_comp">
            <a:extLst>
              <a:ext uri="{FF2B5EF4-FFF2-40B4-BE49-F238E27FC236}">
                <a16:creationId xmlns:a16="http://schemas.microsoft.com/office/drawing/2014/main" id="{0355B6BA-4E91-FF64-1D79-FDA4BD77BCF3}"/>
              </a:ext>
            </a:extLst>
          </p:cNvPr>
          <p:cNvSpPr txBox="1"/>
          <p:nvPr/>
        </p:nvSpPr>
        <p:spPr>
          <a:xfrm>
            <a:off x="1178166" y="3343937"/>
            <a:ext cx="6805246" cy="3046988"/>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Aprendizado de Máquina (Machine Learning) é uma área da Inteligência Artificial que permite que os computadores aprendam a partir de dados, sem serem explicitamente programados para cada tarefa. Em vez de seguir instruções rígidas, as máquinas usam algoritmos para identificar padrões nos dados e fazer previsões ou tomar decisões com base nesses padrões.</a:t>
            </a:r>
          </a:p>
        </p:txBody>
      </p:sp>
      <p:sp>
        <p:nvSpPr>
          <p:cNvPr id="4" name="sub_comp">
            <a:extLst>
              <a:ext uri="{FF2B5EF4-FFF2-40B4-BE49-F238E27FC236}">
                <a16:creationId xmlns:a16="http://schemas.microsoft.com/office/drawing/2014/main" id="{0E0C1B66-063C-A433-27FC-B59AEDF8C1BC}"/>
              </a:ext>
            </a:extLst>
          </p:cNvPr>
          <p:cNvSpPr txBox="1"/>
          <p:nvPr/>
        </p:nvSpPr>
        <p:spPr>
          <a:xfrm>
            <a:off x="1178166" y="2448183"/>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Como as máquinas aprendem?</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13" name="sub_comp">
            <a:extLst>
              <a:ext uri="{FF2B5EF4-FFF2-40B4-BE49-F238E27FC236}">
                <a16:creationId xmlns:a16="http://schemas.microsoft.com/office/drawing/2014/main" id="{D30A97D2-7B8D-F484-56FA-EEE376A981A9}"/>
              </a:ext>
            </a:extLst>
          </p:cNvPr>
          <p:cNvSpPr txBox="1"/>
          <p:nvPr/>
        </p:nvSpPr>
        <p:spPr>
          <a:xfrm>
            <a:off x="1178166" y="6617014"/>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Tipos de Aprendizado de Máquina</a:t>
            </a:r>
          </a:p>
        </p:txBody>
      </p:sp>
      <p:sp>
        <p:nvSpPr>
          <p:cNvPr id="14" name="texto_comp">
            <a:extLst>
              <a:ext uri="{FF2B5EF4-FFF2-40B4-BE49-F238E27FC236}">
                <a16:creationId xmlns:a16="http://schemas.microsoft.com/office/drawing/2014/main" id="{FB79E348-8B08-2301-7F3B-F8043153A018}"/>
              </a:ext>
            </a:extLst>
          </p:cNvPr>
          <p:cNvSpPr txBox="1"/>
          <p:nvPr/>
        </p:nvSpPr>
        <p:spPr>
          <a:xfrm>
            <a:off x="1178166" y="7268544"/>
            <a:ext cx="6805246" cy="1938992"/>
          </a:xfrm>
          <a:prstGeom prst="rect">
            <a:avLst/>
          </a:prstGeom>
          <a:noFill/>
        </p:spPr>
        <p:txBody>
          <a:bodyPr wrap="square" rtlCol="0">
            <a:spAutoFit/>
          </a:bodyPr>
          <a:lstStyle/>
          <a:p>
            <a:r>
              <a:rPr lang="pt-BR" sz="2400" b="1" dirty="0">
                <a:latin typeface="Calibri" panose="020F0502020204030204" pitchFamily="34" charset="0"/>
                <a:cs typeface="Calibri" panose="020F0502020204030204" pitchFamily="34" charset="0"/>
              </a:rPr>
              <a:t>Aprendizado Supervisionado: </a:t>
            </a:r>
            <a:r>
              <a:rPr lang="pt-BR" sz="2400" dirty="0">
                <a:latin typeface="Calibri" panose="020F0502020204030204" pitchFamily="34" charset="0"/>
                <a:cs typeface="Calibri" panose="020F0502020204030204" pitchFamily="34" charset="0"/>
              </a:rPr>
              <a:t>O algoritmo aprende a partir de um conjunto de dados rotulados, ou seja, ele sabe a resposta certa durante o treinamento. Exemplos incluem classificação de e-mails como spam ou não-spam.</a:t>
            </a:r>
          </a:p>
        </p:txBody>
      </p:sp>
    </p:spTree>
    <p:extLst>
      <p:ext uri="{BB962C8B-B14F-4D97-AF65-F5344CB8AC3E}">
        <p14:creationId xmlns:p14="http://schemas.microsoft.com/office/powerpoint/2010/main" val="46618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831900"/>
            <a:ext cx="7631728" cy="1323439"/>
          </a:xfrm>
          <a:prstGeom prst="rect">
            <a:avLst/>
          </a:prstGeom>
          <a:noFill/>
        </p:spPr>
        <p:txBody>
          <a:bodyPr wrap="square" rtlCol="0">
            <a:spAutoFit/>
          </a:bodyPr>
          <a:lstStyle/>
          <a:p>
            <a:r>
              <a:rPr lang="pt-BR" sz="4000" dirty="0">
                <a:latin typeface="Impact" panose="020B0806030902050204" pitchFamily="34" charset="0"/>
              </a:rPr>
              <a:t>Aprendizado de Máquina: A Magia de Ensinar Computadores</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13" name="sub_comp">
            <a:extLst>
              <a:ext uri="{FF2B5EF4-FFF2-40B4-BE49-F238E27FC236}">
                <a16:creationId xmlns:a16="http://schemas.microsoft.com/office/drawing/2014/main" id="{D30A97D2-7B8D-F484-56FA-EEE376A981A9}"/>
              </a:ext>
            </a:extLst>
          </p:cNvPr>
          <p:cNvSpPr txBox="1"/>
          <p:nvPr/>
        </p:nvSpPr>
        <p:spPr>
          <a:xfrm>
            <a:off x="1178166" y="2625300"/>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Tipos de Aprendizado de Máquina</a:t>
            </a:r>
          </a:p>
        </p:txBody>
      </p:sp>
      <p:sp>
        <p:nvSpPr>
          <p:cNvPr id="14" name="texto_comp">
            <a:extLst>
              <a:ext uri="{FF2B5EF4-FFF2-40B4-BE49-F238E27FC236}">
                <a16:creationId xmlns:a16="http://schemas.microsoft.com/office/drawing/2014/main" id="{FB79E348-8B08-2301-7F3B-F8043153A018}"/>
              </a:ext>
            </a:extLst>
          </p:cNvPr>
          <p:cNvSpPr txBox="1"/>
          <p:nvPr/>
        </p:nvSpPr>
        <p:spPr>
          <a:xfrm>
            <a:off x="1178166" y="3276830"/>
            <a:ext cx="6805246" cy="4524315"/>
          </a:xfrm>
          <a:prstGeom prst="rect">
            <a:avLst/>
          </a:prstGeom>
          <a:noFill/>
        </p:spPr>
        <p:txBody>
          <a:bodyPr wrap="square" rtlCol="0">
            <a:spAutoFit/>
          </a:bodyPr>
          <a:lstStyle/>
          <a:p>
            <a:r>
              <a:rPr lang="pt-BR" sz="2400" b="1" dirty="0">
                <a:latin typeface="Calibri" panose="020F0502020204030204" pitchFamily="34" charset="0"/>
                <a:cs typeface="Calibri" panose="020F0502020204030204" pitchFamily="34" charset="0"/>
              </a:rPr>
              <a:t>Aprendizado Não Supervisionado</a:t>
            </a:r>
            <a:r>
              <a:rPr lang="pt-BR" sz="2400" dirty="0">
                <a:latin typeface="Calibri" panose="020F0502020204030204" pitchFamily="34" charset="0"/>
                <a:cs typeface="Calibri" panose="020F0502020204030204" pitchFamily="34" charset="0"/>
              </a:rPr>
              <a:t>: O algoritmo busca padrões ou agrupamentos nos dados sem saber as respostas corretas durante o treinamento. Exemplos incluem segmentação de clientes para marketing e agrupamento de notícias por tópico.</a:t>
            </a:r>
          </a:p>
          <a:p>
            <a:endParaRPr lang="pt-BR" sz="2400" dirty="0">
              <a:latin typeface="Calibri" panose="020F0502020204030204" pitchFamily="34" charset="0"/>
              <a:cs typeface="Calibri" panose="020F0502020204030204" pitchFamily="34" charset="0"/>
            </a:endParaRPr>
          </a:p>
          <a:p>
            <a:r>
              <a:rPr lang="pt-BR" sz="2400" b="1" dirty="0">
                <a:latin typeface="Calibri" panose="020F0502020204030204" pitchFamily="34" charset="0"/>
                <a:cs typeface="Calibri" panose="020F0502020204030204" pitchFamily="34" charset="0"/>
              </a:rPr>
              <a:t>Aprendizado por Reforço:</a:t>
            </a:r>
            <a:r>
              <a:rPr lang="pt-BR" sz="2400" dirty="0">
                <a:latin typeface="Calibri" panose="020F0502020204030204" pitchFamily="34" charset="0"/>
                <a:cs typeface="Calibri" panose="020F0502020204030204" pitchFamily="34" charset="0"/>
              </a:rPr>
              <a:t> O algoritmo aprende a tomar decisões sequenciais, recebendo recompensas ou penalidades com base nas ações que realiza. Um exemplo é o treinamento de um robô para navegar em um ambiente ou um programa que aprende a jogar xadrez.</a:t>
            </a:r>
          </a:p>
        </p:txBody>
      </p:sp>
    </p:spTree>
    <p:extLst>
      <p:ext uri="{BB962C8B-B14F-4D97-AF65-F5344CB8AC3E}">
        <p14:creationId xmlns:p14="http://schemas.microsoft.com/office/powerpoint/2010/main" val="182975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ulo_comp">
            <a:extLst>
              <a:ext uri="{FF2B5EF4-FFF2-40B4-BE49-F238E27FC236}">
                <a16:creationId xmlns:a16="http://schemas.microsoft.com/office/drawing/2014/main" id="{823DDF71-9A07-626F-6E81-5A2EF22C8CF8}"/>
              </a:ext>
            </a:extLst>
          </p:cNvPr>
          <p:cNvSpPr txBox="1"/>
          <p:nvPr/>
        </p:nvSpPr>
        <p:spPr>
          <a:xfrm>
            <a:off x="1178166" y="831900"/>
            <a:ext cx="7631728" cy="1323439"/>
          </a:xfrm>
          <a:prstGeom prst="rect">
            <a:avLst/>
          </a:prstGeom>
          <a:noFill/>
        </p:spPr>
        <p:txBody>
          <a:bodyPr wrap="square" rtlCol="0">
            <a:spAutoFit/>
          </a:bodyPr>
          <a:lstStyle/>
          <a:p>
            <a:r>
              <a:rPr lang="pt-BR" sz="4000" dirty="0">
                <a:latin typeface="Impact" panose="020B0806030902050204" pitchFamily="34" charset="0"/>
              </a:rPr>
              <a:t>Aprendizado de Máquina: A Magia de Ensinar Computadores</a:t>
            </a:r>
          </a:p>
        </p:txBody>
      </p:sp>
      <p:sp>
        <p:nvSpPr>
          <p:cNvPr id="11" name="Retângulo: Cantos Arredondados 10">
            <a:extLst>
              <a:ext uri="{FF2B5EF4-FFF2-40B4-BE49-F238E27FC236}">
                <a16:creationId xmlns:a16="http://schemas.microsoft.com/office/drawing/2014/main" id="{536DF4C5-A0B0-8602-BD80-8A504E757277}"/>
              </a:ext>
            </a:extLst>
          </p:cNvPr>
          <p:cNvSpPr/>
          <p:nvPr/>
        </p:nvSpPr>
        <p:spPr>
          <a:xfrm rot="5400000">
            <a:off x="151267" y="640040"/>
            <a:ext cx="1368000" cy="87921"/>
          </a:xfrm>
          <a:prstGeom prst="round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tx2">
                  <a:lumMod val="25000"/>
                  <a:lumOff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8" name="Picture 4" descr="Divider Line Simple Black, Divider, Black Divider, Dividing Line PNG  Transparent Clipart Image and PSD File for Free Download">
            <a:extLst>
              <a:ext uri="{FF2B5EF4-FFF2-40B4-BE49-F238E27FC236}">
                <a16:creationId xmlns:a16="http://schemas.microsoft.com/office/drawing/2014/main" id="{FB87F16E-86D8-B0B7-7B1D-3521D2B01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4" y="7881506"/>
            <a:ext cx="8335112" cy="8335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igência artificial - ícones de computador grátis">
            <a:extLst>
              <a:ext uri="{FF2B5EF4-FFF2-40B4-BE49-F238E27FC236}">
                <a16:creationId xmlns:a16="http://schemas.microsoft.com/office/drawing/2014/main" id="{5B8B2D37-AAFF-21F9-D906-93888C6C409C}"/>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440" y="9854004"/>
            <a:ext cx="1616320" cy="1616320"/>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85B212DC-8C56-62E0-F36B-FE286C70560F}"/>
              </a:ext>
            </a:extLst>
          </p:cNvPr>
          <p:cNvSpPr txBox="1"/>
          <p:nvPr/>
        </p:nvSpPr>
        <p:spPr>
          <a:xfrm>
            <a:off x="2892669" y="12347943"/>
            <a:ext cx="3815862" cy="369332"/>
          </a:xfrm>
          <a:prstGeom prst="rect">
            <a:avLst/>
          </a:prstGeom>
          <a:noFill/>
        </p:spPr>
        <p:txBody>
          <a:bodyPr wrap="square" rtlCol="0">
            <a:spAutoFit/>
          </a:bodyPr>
          <a:lstStyle/>
          <a:p>
            <a:pPr algn="ct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GABRIEL</a:t>
            </a:r>
            <a:r>
              <a:rPr lang="pt-BR" dirty="0"/>
              <a:t> </a:t>
            </a:r>
            <a:r>
              <a:rPr lang="pt-B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rPr>
              <a:t>PREZZOTI</a:t>
            </a:r>
          </a:p>
        </p:txBody>
      </p:sp>
      <p:sp>
        <p:nvSpPr>
          <p:cNvPr id="13" name="sub_comp">
            <a:extLst>
              <a:ext uri="{FF2B5EF4-FFF2-40B4-BE49-F238E27FC236}">
                <a16:creationId xmlns:a16="http://schemas.microsoft.com/office/drawing/2014/main" id="{D30A97D2-7B8D-F484-56FA-EEE376A981A9}"/>
              </a:ext>
            </a:extLst>
          </p:cNvPr>
          <p:cNvSpPr txBox="1"/>
          <p:nvPr/>
        </p:nvSpPr>
        <p:spPr>
          <a:xfrm>
            <a:off x="1178166" y="2625300"/>
            <a:ext cx="6805246"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Exemplo prático de Machine Learning</a:t>
            </a:r>
          </a:p>
        </p:txBody>
      </p:sp>
      <p:sp>
        <p:nvSpPr>
          <p:cNvPr id="14" name="texto_comp">
            <a:extLst>
              <a:ext uri="{FF2B5EF4-FFF2-40B4-BE49-F238E27FC236}">
                <a16:creationId xmlns:a16="http://schemas.microsoft.com/office/drawing/2014/main" id="{FB79E348-8B08-2301-7F3B-F8043153A018}"/>
              </a:ext>
            </a:extLst>
          </p:cNvPr>
          <p:cNvSpPr txBox="1"/>
          <p:nvPr/>
        </p:nvSpPr>
        <p:spPr>
          <a:xfrm>
            <a:off x="1178166" y="3458879"/>
            <a:ext cx="6805246" cy="5632311"/>
          </a:xfrm>
          <a:prstGeom prst="rect">
            <a:avLst/>
          </a:prstGeom>
          <a:noFill/>
        </p:spPr>
        <p:txBody>
          <a:bodyPr wrap="square" rtlCol="0">
            <a:spAutoFit/>
          </a:bodyPr>
          <a:lstStyle/>
          <a:p>
            <a:r>
              <a:rPr lang="pt-BR" sz="2400" b="1" dirty="0">
                <a:latin typeface="Calibri" panose="020F0502020204030204" pitchFamily="34" charset="0"/>
                <a:cs typeface="Calibri" panose="020F0502020204030204" pitchFamily="34" charset="0"/>
              </a:rPr>
              <a:t>Classificação de E-mails: </a:t>
            </a:r>
            <a:r>
              <a:rPr lang="pt-BR" sz="2400" dirty="0">
                <a:latin typeface="Calibri" panose="020F0502020204030204" pitchFamily="34" charset="0"/>
                <a:cs typeface="Calibri" panose="020F0502020204030204" pitchFamily="34" charset="0"/>
              </a:rPr>
              <a:t>Sistemas de filtragem de spam utilizam aprendizado de máquina para identificar e-mails indesejados. O algoritmo analisa milhares de e-mails e aprende a distinguir entre spam e e-mails legítimos com base em palavras-chave, remetentes e outros fatores.</a:t>
            </a:r>
          </a:p>
          <a:p>
            <a:endParaRPr lang="pt-BR" sz="2400" dirty="0">
              <a:latin typeface="Calibri" panose="020F0502020204030204" pitchFamily="34" charset="0"/>
              <a:cs typeface="Calibri" panose="020F0502020204030204" pitchFamily="34" charset="0"/>
            </a:endParaRPr>
          </a:p>
          <a:p>
            <a:r>
              <a:rPr lang="pt-BR" sz="2400" b="1" dirty="0">
                <a:latin typeface="Calibri" panose="020F0502020204030204" pitchFamily="34" charset="0"/>
                <a:cs typeface="Calibri" panose="020F0502020204030204" pitchFamily="34" charset="0"/>
              </a:rPr>
              <a:t>Recomendação de Produtos: </a:t>
            </a:r>
            <a:r>
              <a:rPr lang="pt-BR" sz="2400" dirty="0">
                <a:latin typeface="Calibri" panose="020F0502020204030204" pitchFamily="34" charset="0"/>
                <a:cs typeface="Calibri" panose="020F0502020204030204" pitchFamily="34" charset="0"/>
              </a:rPr>
              <a:t>Serviços como a </a:t>
            </a:r>
            <a:r>
              <a:rPr lang="pt-BR" sz="2400" dirty="0" err="1">
                <a:latin typeface="Calibri" panose="020F0502020204030204" pitchFamily="34" charset="0"/>
                <a:cs typeface="Calibri" panose="020F0502020204030204" pitchFamily="34" charset="0"/>
              </a:rPr>
              <a:t>Amazon</a:t>
            </a:r>
            <a:r>
              <a:rPr lang="pt-BR" sz="2400" dirty="0">
                <a:latin typeface="Calibri" panose="020F0502020204030204" pitchFamily="34" charset="0"/>
                <a:cs typeface="Calibri" panose="020F0502020204030204" pitchFamily="34" charset="0"/>
              </a:rPr>
              <a:t> utilizam aprendizado de máquina para sugerir produtos aos usuários com base no histórico de compras e comportamento de navegação. O algoritmo analisa os padrões de compra de muitos usuários e recomenda produtos que podem ser de interesse.</a:t>
            </a:r>
          </a:p>
          <a:p>
            <a:endParaRPr lang="pt-B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665783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162</TotalTime>
  <Words>1329</Words>
  <Application>Microsoft Office PowerPoint</Application>
  <PresentationFormat>Papel A3 (297 x 420 mm)</PresentationFormat>
  <Paragraphs>118</Paragraphs>
  <Slides>23</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Aptos</vt:lpstr>
      <vt:lpstr>Aptos Display</vt: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BARROS PREZZOTI</dc:creator>
  <cp:lastModifiedBy>GABRIEL BARROS PREZZOTI</cp:lastModifiedBy>
  <cp:revision>1</cp:revision>
  <dcterms:created xsi:type="dcterms:W3CDTF">2024-07-02T16:05:37Z</dcterms:created>
  <dcterms:modified xsi:type="dcterms:W3CDTF">2024-07-02T18:48:27Z</dcterms:modified>
</cp:coreProperties>
</file>