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2918400" cy="21945600"/>
  <p:notesSz cx="32461200" cy="43434000"/>
  <p:defaultTextStyle>
    <a:defPPr>
      <a:defRPr lang="en-GB"/>
    </a:defPPr>
    <a:lvl1pPr algn="l" defTabSz="457200" rtl="0" eaLnBrk="0" fontAlgn="base" hangingPunct="0">
      <a:spcBef>
        <a:spcPct val="0"/>
      </a:spcBef>
      <a:spcAft>
        <a:spcPct val="0"/>
      </a:spcAft>
      <a:defRPr sz="6100" kern="1200">
        <a:solidFill>
          <a:schemeClr val="bg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6100" kern="1200">
        <a:solidFill>
          <a:schemeClr val="bg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6100" kern="1200">
        <a:solidFill>
          <a:schemeClr val="bg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6100" kern="1200">
        <a:solidFill>
          <a:schemeClr val="bg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6100" kern="1200">
        <a:solidFill>
          <a:schemeClr val="bg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6100" kern="1200">
        <a:solidFill>
          <a:schemeClr val="bg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6100" kern="1200">
        <a:solidFill>
          <a:schemeClr val="bg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6100" kern="1200">
        <a:solidFill>
          <a:schemeClr val="bg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6100" kern="1200">
        <a:solidFill>
          <a:schemeClr val="bg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918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73" autoAdjust="0"/>
    <p:restoredTop sz="94719" autoAdjust="0"/>
  </p:normalViewPr>
  <p:slideViewPr>
    <p:cSldViewPr>
      <p:cViewPr>
        <p:scale>
          <a:sx n="39" d="100"/>
          <a:sy n="39" d="100"/>
        </p:scale>
        <p:origin x="2904" y="752"/>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32461200" cy="43434000"/>
          </a:xfrm>
          <a:prstGeom prst="roundRect">
            <a:avLst>
              <a:gd name="adj" fmla="val 5"/>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075" name="Text Box 2"/>
          <p:cNvSpPr txBox="1">
            <a:spLocks noChangeArrowheads="1"/>
          </p:cNvSpPr>
          <p:nvPr/>
        </p:nvSpPr>
        <p:spPr bwMode="auto">
          <a:xfrm>
            <a:off x="0" y="0"/>
            <a:ext cx="14066838" cy="217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076" name="Text Box 3"/>
          <p:cNvSpPr txBox="1">
            <a:spLocks noChangeArrowheads="1"/>
          </p:cNvSpPr>
          <p:nvPr/>
        </p:nvSpPr>
        <p:spPr bwMode="auto">
          <a:xfrm>
            <a:off x="18386425" y="0"/>
            <a:ext cx="14066838" cy="217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077" name="Rectangle 4"/>
          <p:cNvSpPr>
            <a:spLocks noGrp="1" noRot="1" noChangeAspect="1" noChangeArrowheads="1"/>
          </p:cNvSpPr>
          <p:nvPr>
            <p:ph type="sldImg"/>
          </p:nvPr>
        </p:nvSpPr>
        <p:spPr bwMode="auto">
          <a:xfrm>
            <a:off x="4014788" y="3257550"/>
            <a:ext cx="24430037" cy="1628616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5"/>
          <p:cNvSpPr>
            <a:spLocks noGrp="1" noChangeArrowheads="1"/>
          </p:cNvSpPr>
          <p:nvPr>
            <p:ph type="body"/>
          </p:nvPr>
        </p:nvSpPr>
        <p:spPr bwMode="auto">
          <a:xfrm>
            <a:off x="3246438" y="20631150"/>
            <a:ext cx="25966737" cy="1954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3800" tIns="216720" rIns="433800" bIns="216720" numCol="1" anchor="t" anchorCtr="0" compatLnSpc="1">
            <a:prstTxWarp prst="textNoShape">
              <a:avLst/>
            </a:prstTxWarp>
          </a:bodyPr>
          <a:lstStyle/>
          <a:p>
            <a:pPr lvl="0"/>
            <a:endParaRPr lang="en-US" altLang="en-US" noProof="0"/>
          </a:p>
        </p:txBody>
      </p:sp>
      <p:sp>
        <p:nvSpPr>
          <p:cNvPr id="3079" name="Text Box 6"/>
          <p:cNvSpPr txBox="1">
            <a:spLocks noChangeArrowheads="1"/>
          </p:cNvSpPr>
          <p:nvPr/>
        </p:nvSpPr>
        <p:spPr bwMode="auto">
          <a:xfrm>
            <a:off x="0" y="41254363"/>
            <a:ext cx="14066838" cy="217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 name="Rectangle 7"/>
          <p:cNvSpPr>
            <a:spLocks noGrp="1" noChangeArrowheads="1"/>
          </p:cNvSpPr>
          <p:nvPr>
            <p:ph type="sldNum"/>
          </p:nvPr>
        </p:nvSpPr>
        <p:spPr bwMode="auto">
          <a:xfrm>
            <a:off x="18386425" y="41254363"/>
            <a:ext cx="14065250" cy="217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3800" tIns="216720" rIns="433800" bIns="216720" numCol="1" anchor="b" anchorCtr="0" compatLnSpc="1">
            <a:prstTxWarp prst="textNoShape">
              <a:avLst/>
            </a:prstTxWarp>
          </a:bodyPr>
          <a:lstStyle>
            <a:lvl1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5700">
                <a:solidFill>
                  <a:srgbClr val="898989"/>
                </a:solidFill>
              </a:defRPr>
            </a:lvl1pPr>
          </a:lstStyle>
          <a:p>
            <a:fld id="{26CFB785-9AB4-4B8F-9C2A-BA5407AE988E}" type="slidenum">
              <a:rPr lang="en-US" altLang="en-US"/>
              <a:pPr/>
              <a:t>‹#›</a:t>
            </a:fld>
            <a:endParaRPr lang="en-US" altLang="en-US"/>
          </a:p>
        </p:txBody>
      </p:sp>
    </p:spTree>
    <p:extLst>
      <p:ext uri="{BB962C8B-B14F-4D97-AF65-F5344CB8AC3E}">
        <p14:creationId xmlns:p14="http://schemas.microsoft.com/office/powerpoint/2010/main" val="279725418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1200">
                <a:solidFill>
                  <a:srgbClr val="000000"/>
                </a:solidFill>
                <a:latin typeface="Times New Roman" panose="02020603050405020304" pitchFamily="18" charset="0"/>
              </a:defRPr>
            </a:lvl9pPr>
          </a:lstStyle>
          <a:p>
            <a:pPr>
              <a:spcBef>
                <a:spcPct val="0"/>
              </a:spcBef>
              <a:buClrTx/>
              <a:buFontTx/>
              <a:buNone/>
            </a:pPr>
            <a:fld id="{151A6451-7481-4EAD-A444-399DB65168AE}" type="slidenum">
              <a:rPr lang="en-US" altLang="en-US" sz="5700">
                <a:solidFill>
                  <a:srgbClr val="898989"/>
                </a:solidFill>
                <a:latin typeface="Arial" panose="020B0604020202020204" pitchFamily="34" charset="0"/>
              </a:rPr>
              <a:pPr>
                <a:spcBef>
                  <a:spcPct val="0"/>
                </a:spcBef>
                <a:buClrTx/>
                <a:buFontTx/>
                <a:buNone/>
              </a:pPr>
              <a:t>1</a:t>
            </a:fld>
            <a:endParaRPr lang="en-US" altLang="en-US" sz="5700">
              <a:solidFill>
                <a:srgbClr val="898989"/>
              </a:solidFill>
              <a:latin typeface="Arial" panose="020B0604020202020204" pitchFamily="34" charset="0"/>
            </a:endParaRPr>
          </a:p>
        </p:txBody>
      </p:sp>
      <p:sp>
        <p:nvSpPr>
          <p:cNvPr id="4099" name="Text Box 1"/>
          <p:cNvSpPr txBox="1">
            <a:spLocks noChangeArrowheads="1"/>
          </p:cNvSpPr>
          <p:nvPr/>
        </p:nvSpPr>
        <p:spPr bwMode="auto">
          <a:xfrm>
            <a:off x="18386425" y="41254363"/>
            <a:ext cx="14066838" cy="217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33800" tIns="216720" rIns="433800" bIns="21672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C8F51DA-921C-4049-82FA-7A2725A37D26}" type="slidenum">
              <a:rPr lang="en-US" altLang="en-US" sz="5700">
                <a:latin typeface="Arial" panose="020B0604020202020204" pitchFamily="34" charset="0"/>
              </a:rPr>
              <a:pPr algn="r" eaLnBrk="1" hangingPunct="1">
                <a:spcBef>
                  <a:spcPct val="0"/>
                </a:spcBef>
                <a:buClrTx/>
                <a:buFontTx/>
                <a:buNone/>
              </a:pPr>
              <a:t>1</a:t>
            </a:fld>
            <a:endParaRPr lang="en-US" altLang="en-US" sz="5700">
              <a:latin typeface="Arial" panose="020B0604020202020204" pitchFamily="34" charset="0"/>
            </a:endParaRPr>
          </a:p>
        </p:txBody>
      </p:sp>
      <p:sp>
        <p:nvSpPr>
          <p:cNvPr id="4100" name="Rectangle 2"/>
          <p:cNvSpPr>
            <a:spLocks noGrp="1" noRot="1" noChangeAspect="1" noChangeArrowheads="1" noTextEdit="1"/>
          </p:cNvSpPr>
          <p:nvPr>
            <p:ph type="sldImg"/>
          </p:nvPr>
        </p:nvSpPr>
        <p:spPr>
          <a:xfrm>
            <a:off x="4014788" y="3257550"/>
            <a:ext cx="24431625" cy="162877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1" name="Text Box 3"/>
          <p:cNvSpPr txBox="1">
            <a:spLocks noChangeArrowheads="1"/>
          </p:cNvSpPr>
          <p:nvPr/>
        </p:nvSpPr>
        <p:spPr bwMode="auto">
          <a:xfrm>
            <a:off x="3246438" y="20631150"/>
            <a:ext cx="25968325" cy="1954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1253562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0925"/>
            <a:ext cx="24688800" cy="7640638"/>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4114800" y="11526838"/>
            <a:ext cx="24688800" cy="52974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875C1454-9B54-4012-BF74-2B79A3C04E66}" type="slidenum">
              <a:rPr lang="en-US" altLang="en-US"/>
              <a:pPr/>
              <a:t>‹#›</a:t>
            </a:fld>
            <a:endParaRPr lang="en-US" altLang="en-US"/>
          </a:p>
        </p:txBody>
      </p:sp>
    </p:spTree>
    <p:extLst>
      <p:ext uri="{BB962C8B-B14F-4D97-AF65-F5344CB8AC3E}">
        <p14:creationId xmlns:p14="http://schemas.microsoft.com/office/powerpoint/2010/main" val="10374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28484FB2-C7CB-4505-B95F-D05F19DA0232}" type="slidenum">
              <a:rPr lang="en-US" altLang="en-US"/>
              <a:pPr/>
              <a:t>‹#›</a:t>
            </a:fld>
            <a:endParaRPr lang="en-US" altLang="en-US"/>
          </a:p>
        </p:txBody>
      </p:sp>
    </p:spTree>
    <p:extLst>
      <p:ext uri="{BB962C8B-B14F-4D97-AF65-F5344CB8AC3E}">
        <p14:creationId xmlns:p14="http://schemas.microsoft.com/office/powerpoint/2010/main" val="96888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6913" y="1168400"/>
            <a:ext cx="7096125" cy="18595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775" y="1168400"/>
            <a:ext cx="21140738" cy="18595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6C5DEAF3-05B0-44AA-8EE0-FD3B2DF0ED04}" type="slidenum">
              <a:rPr lang="en-US" altLang="en-US"/>
              <a:pPr/>
              <a:t>‹#›</a:t>
            </a:fld>
            <a:endParaRPr lang="en-US" altLang="en-US"/>
          </a:p>
        </p:txBody>
      </p:sp>
    </p:spTree>
    <p:extLst>
      <p:ext uri="{BB962C8B-B14F-4D97-AF65-F5344CB8AC3E}">
        <p14:creationId xmlns:p14="http://schemas.microsoft.com/office/powerpoint/2010/main" val="2222911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60C7B53D-4EAA-47E2-844E-E9216C710086}" type="slidenum">
              <a:rPr lang="en-US" altLang="en-US"/>
              <a:pPr/>
              <a:t>‹#›</a:t>
            </a:fld>
            <a:endParaRPr lang="en-US" altLang="en-US"/>
          </a:p>
        </p:txBody>
      </p:sp>
    </p:spTree>
    <p:extLst>
      <p:ext uri="{BB962C8B-B14F-4D97-AF65-F5344CB8AC3E}">
        <p14:creationId xmlns:p14="http://schemas.microsoft.com/office/powerpoint/2010/main" val="397032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6313" y="5470525"/>
            <a:ext cx="28392437" cy="9129713"/>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246313" y="14685963"/>
            <a:ext cx="28392437" cy="4800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7C08A1F0-D756-4CE0-AD76-C7E8748478F0}" type="slidenum">
              <a:rPr lang="en-US" altLang="en-US"/>
              <a:pPr/>
              <a:t>‹#›</a:t>
            </a:fld>
            <a:endParaRPr lang="en-US" altLang="en-US"/>
          </a:p>
        </p:txBody>
      </p:sp>
    </p:spTree>
    <p:extLst>
      <p:ext uri="{BB962C8B-B14F-4D97-AF65-F5344CB8AC3E}">
        <p14:creationId xmlns:p14="http://schemas.microsoft.com/office/powerpoint/2010/main" val="3975949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775" y="5842000"/>
            <a:ext cx="14117638" cy="13922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3813" y="5842000"/>
            <a:ext cx="14119225" cy="13922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456F0357-36EA-48CA-A1FC-A9B4F3EE9858}" type="slidenum">
              <a:rPr lang="en-US" altLang="en-US"/>
              <a:pPr/>
              <a:t>‹#›</a:t>
            </a:fld>
            <a:endParaRPr lang="en-US" altLang="en-US"/>
          </a:p>
        </p:txBody>
      </p:sp>
    </p:spTree>
    <p:extLst>
      <p:ext uri="{BB962C8B-B14F-4D97-AF65-F5344CB8AC3E}">
        <p14:creationId xmlns:p14="http://schemas.microsoft.com/office/powerpoint/2010/main" val="314131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6950" y="1168400"/>
            <a:ext cx="28392438" cy="4241800"/>
          </a:xfrm>
        </p:spPr>
        <p:txBody>
          <a:bodyPr/>
          <a:lstStyle/>
          <a:p>
            <a:r>
              <a:rPr lang="en-US"/>
              <a:t>Click to edit Master title style</a:t>
            </a:r>
          </a:p>
        </p:txBody>
      </p:sp>
      <p:sp>
        <p:nvSpPr>
          <p:cNvPr id="3" name="Text Placeholder 2"/>
          <p:cNvSpPr>
            <a:spLocks noGrp="1"/>
          </p:cNvSpPr>
          <p:nvPr>
            <p:ph type="body" idx="1"/>
          </p:nvPr>
        </p:nvSpPr>
        <p:spPr>
          <a:xfrm>
            <a:off x="2266950" y="5380038"/>
            <a:ext cx="13927138" cy="2636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66950" y="8016875"/>
            <a:ext cx="13927138" cy="11790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5575" y="5380038"/>
            <a:ext cx="13993813" cy="2636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665575" y="8016875"/>
            <a:ext cx="13993813" cy="11790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0955EBA6-9461-41B1-B5A5-40ECA41F1898}" type="slidenum">
              <a:rPr lang="en-US" altLang="en-US"/>
              <a:pPr/>
              <a:t>‹#›</a:t>
            </a:fld>
            <a:endParaRPr lang="en-US" altLang="en-US"/>
          </a:p>
        </p:txBody>
      </p:sp>
    </p:spTree>
    <p:extLst>
      <p:ext uri="{BB962C8B-B14F-4D97-AF65-F5344CB8AC3E}">
        <p14:creationId xmlns:p14="http://schemas.microsoft.com/office/powerpoint/2010/main" val="341112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7245C098-3960-465B-A03D-F45F42E7840E}" type="slidenum">
              <a:rPr lang="en-US" altLang="en-US"/>
              <a:pPr/>
              <a:t>‹#›</a:t>
            </a:fld>
            <a:endParaRPr lang="en-US" altLang="en-US"/>
          </a:p>
        </p:txBody>
      </p:sp>
    </p:spTree>
    <p:extLst>
      <p:ext uri="{BB962C8B-B14F-4D97-AF65-F5344CB8AC3E}">
        <p14:creationId xmlns:p14="http://schemas.microsoft.com/office/powerpoint/2010/main" val="387586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BF8B88CD-8772-4E4A-BCFF-33D6722CDA6B}" type="slidenum">
              <a:rPr lang="en-US" altLang="en-US"/>
              <a:pPr/>
              <a:t>‹#›</a:t>
            </a:fld>
            <a:endParaRPr lang="en-US" altLang="en-US"/>
          </a:p>
        </p:txBody>
      </p:sp>
    </p:spTree>
    <p:extLst>
      <p:ext uri="{BB962C8B-B14F-4D97-AF65-F5344CB8AC3E}">
        <p14:creationId xmlns:p14="http://schemas.microsoft.com/office/powerpoint/2010/main" val="302842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6950" y="1463675"/>
            <a:ext cx="10617200" cy="5119688"/>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3995400" y="3159125"/>
            <a:ext cx="16663988" cy="15595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6950" y="6583363"/>
            <a:ext cx="10617200" cy="121967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645A948E-C877-4A1B-8C18-78CC6F910C46}" type="slidenum">
              <a:rPr lang="en-US" altLang="en-US"/>
              <a:pPr/>
              <a:t>‹#›</a:t>
            </a:fld>
            <a:endParaRPr lang="en-US" altLang="en-US"/>
          </a:p>
        </p:txBody>
      </p:sp>
    </p:spTree>
    <p:extLst>
      <p:ext uri="{BB962C8B-B14F-4D97-AF65-F5344CB8AC3E}">
        <p14:creationId xmlns:p14="http://schemas.microsoft.com/office/powerpoint/2010/main" val="11571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6950" y="1463675"/>
            <a:ext cx="10617200" cy="5119688"/>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3995400" y="3159125"/>
            <a:ext cx="16663988" cy="1559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266950" y="6583363"/>
            <a:ext cx="10617200" cy="121967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5BCA5CC6-57A9-4156-91CD-10C04DF0A8AD}" type="slidenum">
              <a:rPr lang="en-US" altLang="en-US"/>
              <a:pPr/>
              <a:t>‹#›</a:t>
            </a:fld>
            <a:endParaRPr lang="en-US" altLang="en-US"/>
          </a:p>
        </p:txBody>
      </p:sp>
    </p:spTree>
    <p:extLst>
      <p:ext uri="{BB962C8B-B14F-4D97-AF65-F5344CB8AC3E}">
        <p14:creationId xmlns:p14="http://schemas.microsoft.com/office/powerpoint/2010/main" val="217969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263775" y="1168400"/>
            <a:ext cx="28389263" cy="424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2263775" y="5842000"/>
            <a:ext cx="28389263" cy="139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8" name="Text Box 3"/>
          <p:cNvSpPr txBox="1">
            <a:spLocks noChangeArrowheads="1"/>
          </p:cNvSpPr>
          <p:nvPr/>
        </p:nvSpPr>
        <p:spPr bwMode="auto">
          <a:xfrm>
            <a:off x="2263775" y="20340638"/>
            <a:ext cx="7405688"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029" name="Text Box 4"/>
          <p:cNvSpPr txBox="1">
            <a:spLocks noChangeArrowheads="1"/>
          </p:cNvSpPr>
          <p:nvPr/>
        </p:nvSpPr>
        <p:spPr bwMode="auto">
          <a:xfrm>
            <a:off x="10904538" y="20340638"/>
            <a:ext cx="11109325"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 name="Rectangle 5"/>
          <p:cNvSpPr>
            <a:spLocks noGrp="1" noChangeArrowheads="1"/>
          </p:cNvSpPr>
          <p:nvPr>
            <p:ph type="sldNum"/>
          </p:nvPr>
        </p:nvSpPr>
        <p:spPr bwMode="auto">
          <a:xfrm>
            <a:off x="23248938" y="20340638"/>
            <a:ext cx="7404100" cy="1166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5700">
                <a:solidFill>
                  <a:srgbClr val="898989"/>
                </a:solidFill>
              </a:defRPr>
            </a:lvl1pPr>
          </a:lstStyle>
          <a:p>
            <a:fld id="{80CFDCB5-525B-46EC-B1D9-DD28DA7E5BC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11800" kern="1200">
          <a:solidFill>
            <a:srgbClr val="000000"/>
          </a:solidFill>
          <a:latin typeface="+mj-lt"/>
          <a:ea typeface="+mj-ea"/>
          <a:cs typeface="+mj-cs"/>
        </a:defRPr>
      </a:lvl1pPr>
      <a:lvl2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11800">
          <a:solidFill>
            <a:srgbClr val="000000"/>
          </a:solidFill>
          <a:latin typeface="Calibri Light" panose="020F0302020204030204" pitchFamily="34" charset="0"/>
          <a:ea typeface="SimSun" panose="02010600030101010101" pitchFamily="2" charset="-122"/>
        </a:defRPr>
      </a:lvl2pPr>
      <a:lvl3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11800">
          <a:solidFill>
            <a:srgbClr val="000000"/>
          </a:solidFill>
          <a:latin typeface="Calibri Light" panose="020F0302020204030204" pitchFamily="34" charset="0"/>
          <a:ea typeface="SimSun" panose="02010600030101010101" pitchFamily="2" charset="-122"/>
        </a:defRPr>
      </a:lvl3pPr>
      <a:lvl4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11800">
          <a:solidFill>
            <a:srgbClr val="000000"/>
          </a:solidFill>
          <a:latin typeface="Calibri Light" panose="020F0302020204030204" pitchFamily="34" charset="0"/>
          <a:ea typeface="SimSun" panose="02010600030101010101" pitchFamily="2" charset="-122"/>
        </a:defRPr>
      </a:lvl4pPr>
      <a:lvl5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11800">
          <a:solidFill>
            <a:srgbClr val="000000"/>
          </a:solidFill>
          <a:latin typeface="Calibri Light" panose="020F0302020204030204" pitchFamily="34" charset="0"/>
          <a:ea typeface="SimSun" panose="02010600030101010101" pitchFamily="2" charset="-122"/>
        </a:defRPr>
      </a:lvl5pPr>
      <a:lvl6pPr marL="25146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11800">
          <a:solidFill>
            <a:srgbClr val="000000"/>
          </a:solidFill>
          <a:latin typeface="Calibri Light" panose="020F0302020204030204" pitchFamily="34" charset="0"/>
          <a:ea typeface="SimSun" panose="02010600030101010101" pitchFamily="2" charset="-122"/>
        </a:defRPr>
      </a:lvl6pPr>
      <a:lvl7pPr marL="29718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11800">
          <a:solidFill>
            <a:srgbClr val="000000"/>
          </a:solidFill>
          <a:latin typeface="Calibri Light" panose="020F0302020204030204" pitchFamily="34" charset="0"/>
          <a:ea typeface="SimSun" panose="02010600030101010101" pitchFamily="2" charset="-122"/>
        </a:defRPr>
      </a:lvl7pPr>
      <a:lvl8pPr marL="34290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11800">
          <a:solidFill>
            <a:srgbClr val="000000"/>
          </a:solidFill>
          <a:latin typeface="Calibri Light" panose="020F0302020204030204" pitchFamily="34" charset="0"/>
          <a:ea typeface="SimSun" panose="02010600030101010101" pitchFamily="2" charset="-122"/>
        </a:defRPr>
      </a:lvl8pPr>
      <a:lvl9pPr marL="38862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11800">
          <a:solidFill>
            <a:srgbClr val="000000"/>
          </a:solidFill>
          <a:latin typeface="Calibri Light" panose="020F0302020204030204" pitchFamily="34" charset="0"/>
          <a:ea typeface="SimSun" panose="02010600030101010101" pitchFamily="2" charset="-122"/>
        </a:defRPr>
      </a:lvl9pPr>
    </p:titleStyle>
    <p:bodyStyle>
      <a:lvl1pPr marL="342900" indent="-342900" algn="l" defTabSz="457200" rtl="0" eaLnBrk="0" fontAlgn="base" hangingPunct="0">
        <a:lnSpc>
          <a:spcPct val="90000"/>
        </a:lnSpc>
        <a:spcBef>
          <a:spcPts val="2700"/>
        </a:spcBef>
        <a:spcAft>
          <a:spcPct val="0"/>
        </a:spcAft>
        <a:buClr>
          <a:srgbClr val="000000"/>
        </a:buClr>
        <a:buSzPct val="100000"/>
        <a:buFont typeface="Times New Roman" panose="02020603050405020304" pitchFamily="18" charset="0"/>
        <a:defRPr sz="7500" kern="1200">
          <a:solidFill>
            <a:srgbClr val="000000"/>
          </a:solidFill>
          <a:latin typeface="+mn-lt"/>
          <a:ea typeface="+mn-ea"/>
          <a:cs typeface="+mn-cs"/>
        </a:defRPr>
      </a:lvl1pPr>
      <a:lvl2pPr marL="742950" indent="-285750" algn="l" defTabSz="457200" rtl="0" eaLnBrk="0" fontAlgn="base" hangingPunct="0">
        <a:lnSpc>
          <a:spcPct val="90000"/>
        </a:lnSpc>
        <a:spcBef>
          <a:spcPts val="1350"/>
        </a:spcBef>
        <a:spcAft>
          <a:spcPct val="0"/>
        </a:spcAft>
        <a:buClr>
          <a:srgbClr val="000000"/>
        </a:buClr>
        <a:buSzPct val="100000"/>
        <a:buFont typeface="Times New Roman" panose="02020603050405020304" pitchFamily="18" charset="0"/>
        <a:defRPr sz="6400" kern="1200">
          <a:solidFill>
            <a:srgbClr val="000000"/>
          </a:solidFill>
          <a:latin typeface="+mn-lt"/>
          <a:ea typeface="+mn-ea"/>
          <a:cs typeface="+mn-cs"/>
        </a:defRPr>
      </a:lvl2pPr>
      <a:lvl3pPr marL="1143000" indent="-228600" algn="l" defTabSz="457200" rtl="0" eaLnBrk="0" fontAlgn="base" hangingPunct="0">
        <a:lnSpc>
          <a:spcPct val="90000"/>
        </a:lnSpc>
        <a:spcBef>
          <a:spcPts val="1350"/>
        </a:spcBef>
        <a:spcAft>
          <a:spcPct val="0"/>
        </a:spcAft>
        <a:buClr>
          <a:srgbClr val="000000"/>
        </a:buClr>
        <a:buSzPct val="100000"/>
        <a:buFont typeface="Times New Roman" panose="02020603050405020304" pitchFamily="18" charset="0"/>
        <a:defRPr sz="5400" kern="1200">
          <a:solidFill>
            <a:srgbClr val="000000"/>
          </a:solidFill>
          <a:latin typeface="+mn-lt"/>
          <a:ea typeface="+mn-ea"/>
          <a:cs typeface="+mn-cs"/>
        </a:defRPr>
      </a:lvl3pPr>
      <a:lvl4pPr marL="1600200" indent="-228600" algn="l" defTabSz="457200" rtl="0" eaLnBrk="0" fontAlgn="base" hangingPunct="0">
        <a:lnSpc>
          <a:spcPct val="90000"/>
        </a:lnSpc>
        <a:spcBef>
          <a:spcPts val="1350"/>
        </a:spcBef>
        <a:spcAft>
          <a:spcPct val="0"/>
        </a:spcAft>
        <a:buClr>
          <a:srgbClr val="000000"/>
        </a:buClr>
        <a:buSzPct val="100000"/>
        <a:buFont typeface="Times New Roman" panose="02020603050405020304" pitchFamily="18" charset="0"/>
        <a:defRPr sz="4800" kern="1200">
          <a:solidFill>
            <a:srgbClr val="000000"/>
          </a:solidFill>
          <a:latin typeface="+mn-lt"/>
          <a:ea typeface="+mn-ea"/>
          <a:cs typeface="+mn-cs"/>
        </a:defRPr>
      </a:lvl4pPr>
      <a:lvl5pPr marL="2057400" indent="-228600" algn="l" defTabSz="457200" rtl="0" eaLnBrk="0" fontAlgn="base" hangingPunct="0">
        <a:lnSpc>
          <a:spcPct val="90000"/>
        </a:lnSpc>
        <a:spcBef>
          <a:spcPts val="1350"/>
        </a:spcBef>
        <a:spcAft>
          <a:spcPct val="0"/>
        </a:spcAft>
        <a:buClr>
          <a:srgbClr val="000000"/>
        </a:buClr>
        <a:buSzPct val="100000"/>
        <a:buFont typeface="Times New Roman" panose="02020603050405020304" pitchFamily="18" charset="0"/>
        <a:defRPr sz="4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93713" y="10210800"/>
            <a:ext cx="8524875" cy="16050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5160" tIns="32760" rIns="65160" bIns="3276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6100">
                <a:solidFill>
                  <a:srgbClr val="000000"/>
                </a:solidFill>
                <a:latin typeface="Arial" panose="020B0604020202020204" pitchFamily="34" charset="0"/>
                <a:ea typeface="MS PGothic" panose="020B0600070205080204" pitchFamily="34" charset="-128"/>
              </a:defRPr>
            </a:lvl1pPr>
            <a:lvl2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6100">
                <a:solidFill>
                  <a:srgbClr val="000000"/>
                </a:solidFill>
                <a:latin typeface="Arial" panose="020B0604020202020204" pitchFamily="34" charset="0"/>
                <a:ea typeface="MS PGothic" panose="020B0600070205080204" pitchFamily="34" charset="-128"/>
              </a:defRPr>
            </a:lvl2pPr>
            <a:lvl3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6100">
                <a:solidFill>
                  <a:srgbClr val="000000"/>
                </a:solidFill>
                <a:latin typeface="Arial" panose="020B0604020202020204" pitchFamily="34" charset="0"/>
                <a:ea typeface="MS PGothic" panose="020B0600070205080204" pitchFamily="34" charset="-128"/>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6100">
                <a:solidFill>
                  <a:srgbClr val="000000"/>
                </a:solidFill>
                <a:latin typeface="Arial" panose="020B0604020202020204" pitchFamily="34" charset="0"/>
                <a:ea typeface="MS PGothic" panose="020B0600070205080204" pitchFamily="34" charset="-128"/>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61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61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61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61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6100">
                <a:solidFill>
                  <a:srgbClr val="000000"/>
                </a:solidFill>
                <a:latin typeface="Arial" panose="020B0604020202020204" pitchFamily="34" charset="0"/>
                <a:ea typeface="MS PGothic" panose="020B0600070205080204" pitchFamily="34" charset="-128"/>
              </a:defRPr>
            </a:lvl9pPr>
          </a:lstStyle>
          <a:p>
            <a:pPr>
              <a:buClr>
                <a:srgbClr val="000000"/>
              </a:buClr>
              <a:buSzPct val="100000"/>
              <a:buFont typeface="Arial" panose="020B0604020202020204" pitchFamily="34" charset="0"/>
              <a:buChar char="•"/>
              <a:defRPr/>
            </a:pPr>
            <a:r>
              <a:rPr lang="en-US" altLang="en-US" sz="2000" dirty="0"/>
              <a:t>Determine clues based on the opponent’s actions throughout the game.</a:t>
            </a:r>
          </a:p>
          <a:p>
            <a:pPr>
              <a:buClr>
                <a:srgbClr val="000000"/>
              </a:buClr>
              <a:buSzPct val="100000"/>
              <a:buFont typeface="Arial" panose="020B0604020202020204" pitchFamily="34" charset="0"/>
              <a:buChar char="•"/>
              <a:defRPr/>
            </a:pPr>
            <a:r>
              <a:rPr lang="en-US" altLang="en-US" sz="2000" dirty="0"/>
              <a:t>Create accusations and dispute them.</a:t>
            </a:r>
          </a:p>
          <a:p>
            <a:pPr>
              <a:buClr>
                <a:srgbClr val="000000"/>
              </a:buClr>
              <a:buSzPct val="100000"/>
              <a:buFont typeface="Arial" panose="020B0604020202020204" pitchFamily="34" charset="0"/>
              <a:buChar char="•"/>
              <a:defRPr/>
            </a:pPr>
            <a:r>
              <a:rPr lang="en-US" altLang="en-US" sz="2000" dirty="0"/>
              <a:t>Determine who murdered the game’s victim, where the crime took place, and which weapon was used.</a:t>
            </a:r>
          </a:p>
          <a:p>
            <a:pPr>
              <a:buClr>
                <a:srgbClr val="000000"/>
              </a:buClr>
              <a:buSzPct val="100000"/>
              <a:buFont typeface="Arial" panose="020B0604020202020204" pitchFamily="34" charset="0"/>
              <a:buChar char="•"/>
              <a:defRPr/>
            </a:pPr>
            <a:endParaRPr lang="en-US" altLang="en-US" sz="2000" dirty="0"/>
          </a:p>
        </p:txBody>
      </p:sp>
      <p:sp>
        <p:nvSpPr>
          <p:cNvPr id="2051" name="Text Box 2"/>
          <p:cNvSpPr txBox="1">
            <a:spLocks noChangeArrowheads="1"/>
          </p:cNvSpPr>
          <p:nvPr/>
        </p:nvSpPr>
        <p:spPr bwMode="auto">
          <a:xfrm>
            <a:off x="514350" y="5185449"/>
            <a:ext cx="8526463" cy="2282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5160" tIns="32760" rIns="65160" bIns="32760">
            <a:spAutoFit/>
          </a:bodyPr>
          <a:lstStyle>
            <a:lvl1pPr>
              <a:lnSpc>
                <a:spcPct val="90000"/>
              </a:lnSpc>
              <a:spcBef>
                <a:spcPts val="2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7500">
                <a:solidFill>
                  <a:srgbClr val="000000"/>
                </a:solidFill>
                <a:latin typeface="Calibri" panose="020F0502020204030204" pitchFamily="34" charset="0"/>
                <a:ea typeface="SimSun" panose="02010600030101010101" pitchFamily="2" charset="-122"/>
              </a:defRPr>
            </a:lvl1pPr>
            <a:lvl2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6400">
                <a:solidFill>
                  <a:srgbClr val="000000"/>
                </a:solidFill>
                <a:latin typeface="Calibri" panose="020F0502020204030204" pitchFamily="34" charset="0"/>
                <a:ea typeface="SimSun" panose="02010600030101010101" pitchFamily="2" charset="-122"/>
              </a:defRPr>
            </a:lvl2pPr>
            <a:lvl3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5400">
                <a:solidFill>
                  <a:srgbClr val="000000"/>
                </a:solidFill>
                <a:latin typeface="Calibri" panose="020F0502020204030204" pitchFamily="34" charset="0"/>
                <a:ea typeface="SimSun" panose="02010600030101010101" pitchFamily="2" charset="-122"/>
              </a:defRPr>
            </a:lvl3pPr>
            <a:lvl4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4pPr>
            <a:lvl5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5pPr>
            <a:lvl6pPr marL="25146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6pPr>
            <a:lvl7pPr marL="29718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7pPr>
            <a:lvl8pPr marL="34290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8pPr>
            <a:lvl9pPr marL="38862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9pPr>
          </a:lstStyle>
          <a:p>
            <a:pPr algn="just">
              <a:lnSpc>
                <a:spcPct val="100000"/>
              </a:lnSpc>
              <a:spcBef>
                <a:spcPct val="0"/>
              </a:spcBef>
              <a:buClrTx/>
              <a:buFontTx/>
              <a:buNone/>
            </a:pPr>
            <a:r>
              <a:rPr lang="en-US" altLang="en-US" sz="1800">
                <a:latin typeface="Arial" panose="020B0604020202020204" pitchFamily="34" charset="0"/>
                <a:ea typeface="MS PGothic" panose="020B0600070205080204" pitchFamily="34" charset="-128"/>
              </a:rPr>
              <a:t>Clue is </a:t>
            </a:r>
            <a:r>
              <a:rPr lang="en-US" altLang="en-US" sz="1800" dirty="0">
                <a:latin typeface="Arial" panose="020B0604020202020204" pitchFamily="34" charset="0"/>
                <a:ea typeface="MS PGothic" panose="020B0600070205080204" pitchFamily="34" charset="-128"/>
              </a:rPr>
              <a:t>a card game recreated from the traditional Hasbro Board Game. This was developed by Gabriel E. Rodríguez García, Claudia P. Monge Torres, and Christian J. Ramos Ortega. The Clue Game is a murder mystery game where the objective is to determine who murdered the game's victim, where the crime took place, and which weapon was used. Each player joins the game and assumes the role of one of the six suspects and attempts to deduce the correct answer by strategically moving around a game board representing the rooms of a mansion and collecting clues about the circumstances of the murder from the other players.</a:t>
            </a:r>
          </a:p>
        </p:txBody>
      </p:sp>
      <p:sp>
        <p:nvSpPr>
          <p:cNvPr id="2052" name="Text Box 3"/>
          <p:cNvSpPr txBox="1">
            <a:spLocks noChangeArrowheads="1"/>
          </p:cNvSpPr>
          <p:nvPr/>
        </p:nvSpPr>
        <p:spPr bwMode="auto">
          <a:xfrm>
            <a:off x="122238" y="123825"/>
            <a:ext cx="32796162" cy="3843338"/>
          </a:xfrm>
          <a:prstGeom prst="rect">
            <a:avLst/>
          </a:prstGeom>
          <a:solidFill>
            <a:srgbClr val="691824"/>
          </a:solidFill>
          <a:ln w="9360" cap="sq">
            <a:solidFill>
              <a:srgbClr val="000000"/>
            </a:solidFill>
            <a:miter lim="800000"/>
            <a:headEnd/>
            <a:tailEnd/>
          </a:ln>
          <a:effectLst/>
        </p:spPr>
        <p:txBody>
          <a:bodyPr lIns="65160" tIns="32760" rIns="65160" bIns="32760"/>
          <a:lstStyle>
            <a:lvl1pPr>
              <a:lnSpc>
                <a:spcPct val="90000"/>
              </a:lnSpc>
              <a:spcBef>
                <a:spcPts val="2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7500">
                <a:solidFill>
                  <a:srgbClr val="000000"/>
                </a:solidFill>
                <a:latin typeface="Calibri" panose="020F0502020204030204" pitchFamily="34" charset="0"/>
                <a:ea typeface="SimSun" panose="02010600030101010101" pitchFamily="2" charset="-122"/>
              </a:defRPr>
            </a:lvl1pPr>
            <a:lvl2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6400">
                <a:solidFill>
                  <a:srgbClr val="000000"/>
                </a:solidFill>
                <a:latin typeface="Calibri" panose="020F0502020204030204" pitchFamily="34" charset="0"/>
                <a:ea typeface="SimSun" panose="02010600030101010101" pitchFamily="2" charset="-122"/>
              </a:defRPr>
            </a:lvl2pPr>
            <a:lvl3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5400">
                <a:solidFill>
                  <a:srgbClr val="000000"/>
                </a:solidFill>
                <a:latin typeface="Calibri" panose="020F0502020204030204" pitchFamily="34" charset="0"/>
                <a:ea typeface="SimSun" panose="02010600030101010101" pitchFamily="2" charset="-122"/>
              </a:defRPr>
            </a:lvl3pPr>
            <a:lvl4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4800">
                <a:solidFill>
                  <a:srgbClr val="000000"/>
                </a:solidFill>
                <a:latin typeface="Calibri" panose="020F0502020204030204" pitchFamily="34" charset="0"/>
                <a:ea typeface="SimSun" panose="02010600030101010101" pitchFamily="2" charset="-122"/>
              </a:defRPr>
            </a:lvl4pPr>
            <a:lvl5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4800">
                <a:solidFill>
                  <a:srgbClr val="000000"/>
                </a:solidFill>
                <a:latin typeface="Calibri" panose="020F0502020204030204" pitchFamily="34" charset="0"/>
                <a:ea typeface="SimSun" panose="02010600030101010101" pitchFamily="2" charset="-122"/>
              </a:defRPr>
            </a:lvl5pPr>
            <a:lvl6pPr marL="25146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4800">
                <a:solidFill>
                  <a:srgbClr val="000000"/>
                </a:solidFill>
                <a:latin typeface="Calibri" panose="020F0502020204030204" pitchFamily="34" charset="0"/>
                <a:ea typeface="SimSun" panose="02010600030101010101" pitchFamily="2" charset="-122"/>
              </a:defRPr>
            </a:lvl6pPr>
            <a:lvl7pPr marL="29718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4800">
                <a:solidFill>
                  <a:srgbClr val="000000"/>
                </a:solidFill>
                <a:latin typeface="Calibri" panose="020F0502020204030204" pitchFamily="34" charset="0"/>
                <a:ea typeface="SimSun" panose="02010600030101010101" pitchFamily="2" charset="-122"/>
              </a:defRPr>
            </a:lvl7pPr>
            <a:lvl8pPr marL="34290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4800">
                <a:solidFill>
                  <a:srgbClr val="000000"/>
                </a:solidFill>
                <a:latin typeface="Calibri" panose="020F0502020204030204" pitchFamily="34" charset="0"/>
                <a:ea typeface="SimSun" panose="02010600030101010101" pitchFamily="2" charset="-122"/>
              </a:defRPr>
            </a:lvl8pPr>
            <a:lvl9pPr marL="38862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4800">
                <a:solidFill>
                  <a:srgbClr val="000000"/>
                </a:solidFill>
                <a:latin typeface="Calibri" panose="020F0502020204030204" pitchFamily="34" charset="0"/>
                <a:ea typeface="SimSun" panose="02010600030101010101" pitchFamily="2" charset="-122"/>
              </a:defRPr>
            </a:lvl9pPr>
          </a:lstStyle>
          <a:p>
            <a:pPr algn="ctr">
              <a:lnSpc>
                <a:spcPct val="100000"/>
              </a:lnSpc>
              <a:spcBef>
                <a:spcPct val="0"/>
              </a:spcBef>
              <a:buClrTx/>
              <a:buFontTx/>
              <a:buNone/>
            </a:pPr>
            <a:endParaRPr lang="en-US" altLang="en-US" sz="4000" dirty="0">
              <a:latin typeface="Arial" panose="020B0604020202020204" pitchFamily="34" charset="0"/>
              <a:ea typeface="MS PGothic" panose="020B0600070205080204" pitchFamily="34" charset="-128"/>
            </a:endParaRPr>
          </a:p>
          <a:p>
            <a:pPr algn="ctr">
              <a:lnSpc>
                <a:spcPct val="100000"/>
              </a:lnSpc>
              <a:spcBef>
                <a:spcPct val="0"/>
              </a:spcBef>
              <a:buClrTx/>
              <a:buFontTx/>
              <a:buNone/>
            </a:pPr>
            <a:r>
              <a:rPr lang="en-US" altLang="en-US" sz="4400" b="1" dirty="0">
                <a:solidFill>
                  <a:srgbClr val="FFFFFF"/>
                </a:solidFill>
                <a:latin typeface="Arial" panose="020B0604020202020204" pitchFamily="34" charset="0"/>
                <a:ea typeface="MS PGothic" panose="020B0600070205080204" pitchFamily="34" charset="-128"/>
              </a:rPr>
              <a:t>Clue: A Murder Mystery Board Game</a:t>
            </a:r>
          </a:p>
          <a:p>
            <a:pPr algn="ctr" eaLnBrk="1" hangingPunct="1">
              <a:lnSpc>
                <a:spcPct val="100000"/>
              </a:lnSpc>
              <a:spcBef>
                <a:spcPct val="0"/>
              </a:spcBef>
              <a:buClrTx/>
              <a:buFontTx/>
              <a:buNone/>
            </a:pPr>
            <a:r>
              <a:rPr lang="en-US" altLang="en-US" sz="3600" b="1" dirty="0">
                <a:solidFill>
                  <a:srgbClr val="FFFFFF"/>
                </a:solidFill>
                <a:latin typeface="Arial" panose="020B0604020202020204" pitchFamily="34" charset="0"/>
                <a:ea typeface="MS PGothic" panose="020B0600070205080204" pitchFamily="34" charset="-128"/>
              </a:rPr>
              <a:t>Rodríguez García, Gabriel E. | Monge Torres, Claudia P. | Ramos Ortega, Christian J.</a:t>
            </a:r>
            <a:br>
              <a:rPr lang="en-US" altLang="en-US" sz="4000" b="1" dirty="0">
                <a:solidFill>
                  <a:srgbClr val="FFFF00"/>
                </a:solidFill>
                <a:latin typeface="Arial" panose="020B0604020202020204" pitchFamily="34" charset="0"/>
                <a:ea typeface="MS PGothic" panose="020B0600070205080204" pitchFamily="34" charset="-128"/>
              </a:rPr>
            </a:br>
            <a:r>
              <a:rPr lang="en-US" altLang="en-US" sz="3600" b="1" dirty="0">
                <a:solidFill>
                  <a:srgbClr val="FF9900"/>
                </a:solidFill>
                <a:latin typeface="Arial" panose="020B0604020202020204" pitchFamily="34" charset="0"/>
                <a:ea typeface="MS PGothic" panose="020B0600070205080204" pitchFamily="34" charset="-128"/>
              </a:rPr>
              <a:t> </a:t>
            </a:r>
            <a:r>
              <a:rPr lang="en-US" altLang="en-US" sz="3600" b="1" dirty="0">
                <a:solidFill>
                  <a:srgbClr val="FFFFFF"/>
                </a:solidFill>
                <a:latin typeface="Arial" panose="020B0604020202020204" pitchFamily="34" charset="0"/>
                <a:ea typeface="MS PGothic" panose="020B0600070205080204" pitchFamily="34" charset="-128"/>
              </a:rPr>
              <a:t>gabriel.rodriguez87@upr.edu | </a:t>
            </a:r>
            <a:r>
              <a:rPr lang="en-US" altLang="en-US" sz="3600" b="1" dirty="0" err="1">
                <a:solidFill>
                  <a:srgbClr val="FFFFFF"/>
                </a:solidFill>
                <a:latin typeface="Arial" panose="020B0604020202020204" pitchFamily="34" charset="0"/>
                <a:ea typeface="MS PGothic" panose="020B0600070205080204" pitchFamily="34" charset="-128"/>
              </a:rPr>
              <a:t>claudia.monge@upr.edu</a:t>
            </a:r>
            <a:r>
              <a:rPr lang="en-US" altLang="en-US" sz="3600" b="1" dirty="0">
                <a:solidFill>
                  <a:srgbClr val="FFFFFF"/>
                </a:solidFill>
                <a:latin typeface="Arial" panose="020B0604020202020204" pitchFamily="34" charset="0"/>
                <a:ea typeface="MS PGothic" panose="020B0600070205080204" pitchFamily="34" charset="-128"/>
              </a:rPr>
              <a:t> | christian.ramos24@upr.edu</a:t>
            </a:r>
            <a:br>
              <a:rPr lang="en-US" altLang="en-US" sz="2900" b="1" dirty="0">
                <a:solidFill>
                  <a:srgbClr val="FF9900"/>
                </a:solidFill>
                <a:latin typeface="Arial" panose="020B0604020202020204" pitchFamily="34" charset="0"/>
                <a:ea typeface="MS PGothic" panose="020B0600070205080204" pitchFamily="34" charset="-128"/>
              </a:rPr>
            </a:br>
            <a:r>
              <a:rPr lang="en-US" altLang="en-US" sz="4000" b="1" dirty="0">
                <a:solidFill>
                  <a:srgbClr val="FFFFFF"/>
                </a:solidFill>
                <a:latin typeface="Arial" panose="020B0604020202020204" pitchFamily="34" charset="0"/>
                <a:ea typeface="MS PGothic" panose="020B0600070205080204" pitchFamily="34" charset="-128"/>
              </a:rPr>
              <a:t>Department of Computer Science, </a:t>
            </a:r>
            <a:r>
              <a:rPr lang="en-US" altLang="en-US" sz="3600" b="1" dirty="0">
                <a:solidFill>
                  <a:srgbClr val="FFFFFF"/>
                </a:solidFill>
                <a:latin typeface="Arial" panose="020B0604020202020204" pitchFamily="34" charset="0"/>
                <a:ea typeface="MS PGothic" panose="020B0600070205080204" pitchFamily="34" charset="-128"/>
              </a:rPr>
              <a:t>University of Puerto Rico at </a:t>
            </a:r>
            <a:r>
              <a:rPr lang="en-US" altLang="en-US" sz="3600" b="1" dirty="0" err="1">
                <a:solidFill>
                  <a:srgbClr val="FFFFFF"/>
                </a:solidFill>
                <a:latin typeface="Arial" panose="020B0604020202020204" pitchFamily="34" charset="0"/>
                <a:ea typeface="MS PGothic" panose="020B0600070205080204" pitchFamily="34" charset="-128"/>
              </a:rPr>
              <a:t>Bayamón</a:t>
            </a:r>
            <a:endParaRPr lang="en-US" altLang="en-US" sz="3600" b="1" dirty="0">
              <a:solidFill>
                <a:srgbClr val="FFFFFF"/>
              </a:solidFill>
              <a:latin typeface="Arial" panose="020B0604020202020204" pitchFamily="34" charset="0"/>
              <a:ea typeface="MS PGothic" panose="020B0600070205080204" pitchFamily="34" charset="-128"/>
            </a:endParaRPr>
          </a:p>
        </p:txBody>
      </p:sp>
      <p:sp>
        <p:nvSpPr>
          <p:cNvPr id="2053" name="Rectangle 4"/>
          <p:cNvSpPr>
            <a:spLocks noChangeArrowheads="1"/>
          </p:cNvSpPr>
          <p:nvPr/>
        </p:nvSpPr>
        <p:spPr bwMode="auto">
          <a:xfrm>
            <a:off x="550863" y="4237038"/>
            <a:ext cx="8489950" cy="633412"/>
          </a:xfrm>
          <a:prstGeom prst="rect">
            <a:avLst/>
          </a:prstGeom>
          <a:solidFill>
            <a:srgbClr val="691824"/>
          </a:solidFill>
          <a:ln w="9360" cap="sq">
            <a:solidFill>
              <a:srgbClr val="000000"/>
            </a:solidFill>
            <a:miter lim="800000"/>
            <a:headEnd/>
            <a:tailEnd/>
          </a:ln>
          <a:effectLst/>
        </p:spPr>
        <p:txBody>
          <a:bodyPr wrap="none" lIns="97920" tIns="48960" rIns="97920" bIns="48960" anchor="ctr"/>
          <a:lstStyle>
            <a:lvl1pPr>
              <a:lnSpc>
                <a:spcPct val="90000"/>
              </a:lnSpc>
              <a:spcBef>
                <a:spcPts val="2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7500">
                <a:solidFill>
                  <a:srgbClr val="000000"/>
                </a:solidFill>
                <a:latin typeface="Calibri" panose="020F0502020204030204" pitchFamily="34" charset="0"/>
                <a:ea typeface="SimSun" panose="02010600030101010101" pitchFamily="2" charset="-122"/>
              </a:defRPr>
            </a:lvl1pPr>
            <a:lvl2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6400">
                <a:solidFill>
                  <a:srgbClr val="000000"/>
                </a:solidFill>
                <a:latin typeface="Calibri" panose="020F0502020204030204" pitchFamily="34" charset="0"/>
                <a:ea typeface="SimSun" panose="02010600030101010101" pitchFamily="2" charset="-122"/>
              </a:defRPr>
            </a:lvl2pPr>
            <a:lvl3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5400">
                <a:solidFill>
                  <a:srgbClr val="000000"/>
                </a:solidFill>
                <a:latin typeface="Calibri" panose="020F0502020204030204" pitchFamily="34" charset="0"/>
                <a:ea typeface="SimSun" panose="02010600030101010101" pitchFamily="2" charset="-122"/>
              </a:defRPr>
            </a:lvl3pPr>
            <a:lvl4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4pPr>
            <a:lvl5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5pPr>
            <a:lvl6pPr marL="25146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6pPr>
            <a:lvl7pPr marL="29718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7pPr>
            <a:lvl8pPr marL="34290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8pPr>
            <a:lvl9pPr marL="38862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9pPr>
          </a:lstStyle>
          <a:p>
            <a:pPr algn="ctr" eaLnBrk="1" hangingPunct="1">
              <a:lnSpc>
                <a:spcPct val="100000"/>
              </a:lnSpc>
              <a:spcBef>
                <a:spcPct val="0"/>
              </a:spcBef>
              <a:buClrTx/>
              <a:buFontTx/>
              <a:buNone/>
            </a:pPr>
            <a:r>
              <a:rPr lang="en-US" altLang="en-US" sz="4100" b="1" dirty="0">
                <a:solidFill>
                  <a:srgbClr val="FFFFFF"/>
                </a:solidFill>
                <a:latin typeface="Arial" panose="020B0604020202020204" pitchFamily="34" charset="0"/>
                <a:ea typeface="MS PGothic" panose="020B0600070205080204" pitchFamily="34" charset="-128"/>
              </a:rPr>
              <a:t>Introduction</a:t>
            </a:r>
          </a:p>
        </p:txBody>
      </p:sp>
      <p:sp>
        <p:nvSpPr>
          <p:cNvPr id="2054" name="Rectangle 5"/>
          <p:cNvSpPr>
            <a:spLocks noChangeArrowheads="1"/>
          </p:cNvSpPr>
          <p:nvPr/>
        </p:nvSpPr>
        <p:spPr bwMode="auto">
          <a:xfrm>
            <a:off x="503238" y="9220200"/>
            <a:ext cx="8489950" cy="654050"/>
          </a:xfrm>
          <a:prstGeom prst="rect">
            <a:avLst/>
          </a:prstGeom>
          <a:solidFill>
            <a:srgbClr val="691824">
              <a:alpha val="87842"/>
            </a:srgbClr>
          </a:solidFill>
          <a:ln w="9360" cap="sq">
            <a:solidFill>
              <a:srgbClr val="000000"/>
            </a:solidFill>
            <a:miter lim="800000"/>
            <a:headEnd/>
            <a:tailEnd/>
          </a:ln>
          <a:effectLst/>
        </p:spPr>
        <p:txBody>
          <a:bodyPr wrap="none" lIns="97920" tIns="48960" rIns="97920" bIns="48960" anchor="ctr"/>
          <a:lstStyle>
            <a:lvl1pPr>
              <a:lnSpc>
                <a:spcPct val="90000"/>
              </a:lnSpc>
              <a:spcBef>
                <a:spcPts val="2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7500">
                <a:solidFill>
                  <a:srgbClr val="000000"/>
                </a:solidFill>
                <a:latin typeface="Calibri" panose="020F0502020204030204" pitchFamily="34" charset="0"/>
                <a:ea typeface="SimSun" panose="02010600030101010101" pitchFamily="2" charset="-122"/>
              </a:defRPr>
            </a:lvl1pPr>
            <a:lvl2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6400">
                <a:solidFill>
                  <a:srgbClr val="000000"/>
                </a:solidFill>
                <a:latin typeface="Calibri" panose="020F0502020204030204" pitchFamily="34" charset="0"/>
                <a:ea typeface="SimSun" panose="02010600030101010101" pitchFamily="2" charset="-122"/>
              </a:defRPr>
            </a:lvl2pPr>
            <a:lvl3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5400">
                <a:solidFill>
                  <a:srgbClr val="000000"/>
                </a:solidFill>
                <a:latin typeface="Calibri" panose="020F0502020204030204" pitchFamily="34" charset="0"/>
                <a:ea typeface="SimSun" panose="02010600030101010101" pitchFamily="2" charset="-122"/>
              </a:defRPr>
            </a:lvl3pPr>
            <a:lvl4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4pPr>
            <a:lvl5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5pPr>
            <a:lvl6pPr marL="25146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6pPr>
            <a:lvl7pPr marL="29718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7pPr>
            <a:lvl8pPr marL="34290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8pPr>
            <a:lvl9pPr marL="38862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9pPr>
          </a:lstStyle>
          <a:p>
            <a:pPr algn="ctr" eaLnBrk="1" hangingPunct="1">
              <a:lnSpc>
                <a:spcPct val="100000"/>
              </a:lnSpc>
              <a:spcBef>
                <a:spcPct val="0"/>
              </a:spcBef>
              <a:buClrTx/>
              <a:buFontTx/>
              <a:buNone/>
            </a:pPr>
            <a:r>
              <a:rPr lang="en-US" altLang="en-US" sz="4100" b="1">
                <a:solidFill>
                  <a:srgbClr val="FFFFFF"/>
                </a:solidFill>
                <a:latin typeface="Arial" panose="020B0604020202020204" pitchFamily="34" charset="0"/>
                <a:ea typeface="MS PGothic" panose="020B0600070205080204" pitchFamily="34" charset="-128"/>
              </a:rPr>
              <a:t>Objectives</a:t>
            </a:r>
          </a:p>
        </p:txBody>
      </p:sp>
      <p:sp>
        <p:nvSpPr>
          <p:cNvPr id="2055" name="Rectangle 6"/>
          <p:cNvSpPr>
            <a:spLocks noChangeArrowheads="1"/>
          </p:cNvSpPr>
          <p:nvPr/>
        </p:nvSpPr>
        <p:spPr bwMode="auto">
          <a:xfrm>
            <a:off x="26293762" y="4336166"/>
            <a:ext cx="6402388" cy="688975"/>
          </a:xfrm>
          <a:prstGeom prst="rect">
            <a:avLst/>
          </a:prstGeom>
          <a:solidFill>
            <a:srgbClr val="691824">
              <a:alpha val="87842"/>
            </a:srgbClr>
          </a:solidFill>
          <a:ln w="9360" cap="sq">
            <a:solidFill>
              <a:srgbClr val="000000"/>
            </a:solidFill>
            <a:miter lim="800000"/>
            <a:headEnd/>
            <a:tailEnd/>
          </a:ln>
          <a:effectLst/>
        </p:spPr>
        <p:txBody>
          <a:bodyPr wrap="none" lIns="97920" tIns="48960" rIns="97920" bIns="48960" anchor="ctr"/>
          <a:lstStyle>
            <a:lvl1pPr>
              <a:lnSpc>
                <a:spcPct val="90000"/>
              </a:lnSpc>
              <a:spcBef>
                <a:spcPts val="2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7500">
                <a:solidFill>
                  <a:srgbClr val="000000"/>
                </a:solidFill>
                <a:latin typeface="Calibri" panose="020F0502020204030204" pitchFamily="34" charset="0"/>
                <a:ea typeface="SimSun" panose="02010600030101010101" pitchFamily="2" charset="-122"/>
              </a:defRPr>
            </a:lvl1pPr>
            <a:lvl2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6400">
                <a:solidFill>
                  <a:srgbClr val="000000"/>
                </a:solidFill>
                <a:latin typeface="Calibri" panose="020F0502020204030204" pitchFamily="34" charset="0"/>
                <a:ea typeface="SimSun" panose="02010600030101010101" pitchFamily="2" charset="-122"/>
              </a:defRPr>
            </a:lvl2pPr>
            <a:lvl3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5400">
                <a:solidFill>
                  <a:srgbClr val="000000"/>
                </a:solidFill>
                <a:latin typeface="Calibri" panose="020F0502020204030204" pitchFamily="34" charset="0"/>
                <a:ea typeface="SimSun" panose="02010600030101010101" pitchFamily="2" charset="-122"/>
              </a:defRPr>
            </a:lvl3pPr>
            <a:lvl4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4pPr>
            <a:lvl5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5pPr>
            <a:lvl6pPr marL="25146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6pPr>
            <a:lvl7pPr marL="29718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7pPr>
            <a:lvl8pPr marL="34290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8pPr>
            <a:lvl9pPr marL="38862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9pPr>
          </a:lstStyle>
          <a:p>
            <a:pPr algn="ctr" eaLnBrk="1" hangingPunct="1">
              <a:lnSpc>
                <a:spcPct val="100000"/>
              </a:lnSpc>
              <a:spcBef>
                <a:spcPct val="0"/>
              </a:spcBef>
              <a:buClrTx/>
              <a:buFontTx/>
              <a:buNone/>
            </a:pPr>
            <a:r>
              <a:rPr lang="en-US" altLang="en-US" sz="4100" b="1">
                <a:solidFill>
                  <a:srgbClr val="FFFFFF"/>
                </a:solidFill>
                <a:latin typeface="Arial" panose="020B0604020202020204" pitchFamily="34" charset="0"/>
                <a:ea typeface="MS PGothic" panose="020B0600070205080204" pitchFamily="34" charset="-128"/>
              </a:rPr>
              <a:t>Tools</a:t>
            </a:r>
          </a:p>
        </p:txBody>
      </p:sp>
      <p:sp>
        <p:nvSpPr>
          <p:cNvPr id="2057" name="Text Box 8"/>
          <p:cNvSpPr txBox="1">
            <a:spLocks noChangeArrowheads="1"/>
          </p:cNvSpPr>
          <p:nvPr/>
        </p:nvSpPr>
        <p:spPr bwMode="auto">
          <a:xfrm>
            <a:off x="26416000" y="5311298"/>
            <a:ext cx="6197600" cy="34517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5160" tIns="32760" rIns="65160" bIns="32760">
            <a:spAutoFit/>
          </a:bodyPr>
          <a:lstStyle>
            <a:lvl1pPr marL="341313" indent="-341313">
              <a:lnSpc>
                <a:spcPct val="90000"/>
              </a:lnSpc>
              <a:spcBef>
                <a:spcPts val="2700"/>
              </a:spcBef>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7500">
                <a:solidFill>
                  <a:srgbClr val="000000"/>
                </a:solidFill>
                <a:latin typeface="Calibri" panose="020F0502020204030204" pitchFamily="34" charset="0"/>
                <a:ea typeface="SimSun" panose="02010600030101010101" pitchFamily="2" charset="-122"/>
              </a:defRPr>
            </a:lvl1pPr>
            <a:lvl2pPr>
              <a:lnSpc>
                <a:spcPct val="90000"/>
              </a:lnSpc>
              <a:spcBef>
                <a:spcPts val="1350"/>
              </a:spcBef>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6400">
                <a:solidFill>
                  <a:srgbClr val="000000"/>
                </a:solidFill>
                <a:latin typeface="Calibri" panose="020F0502020204030204" pitchFamily="34" charset="0"/>
                <a:ea typeface="SimSun" panose="02010600030101010101" pitchFamily="2" charset="-122"/>
              </a:defRPr>
            </a:lvl2pPr>
            <a:lvl3pPr>
              <a:lnSpc>
                <a:spcPct val="90000"/>
              </a:lnSpc>
              <a:spcBef>
                <a:spcPts val="1350"/>
              </a:spcBef>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5400">
                <a:solidFill>
                  <a:srgbClr val="000000"/>
                </a:solidFill>
                <a:latin typeface="Calibri" panose="020F0502020204030204" pitchFamily="34" charset="0"/>
                <a:ea typeface="SimSun" panose="02010600030101010101" pitchFamily="2" charset="-122"/>
              </a:defRPr>
            </a:lvl3pPr>
            <a:lvl4pPr>
              <a:lnSpc>
                <a:spcPct val="90000"/>
              </a:lnSpc>
              <a:spcBef>
                <a:spcPts val="1350"/>
              </a:spcBef>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4800">
                <a:solidFill>
                  <a:srgbClr val="000000"/>
                </a:solidFill>
                <a:latin typeface="Calibri" panose="020F0502020204030204" pitchFamily="34" charset="0"/>
                <a:ea typeface="SimSun" panose="02010600030101010101" pitchFamily="2" charset="-122"/>
              </a:defRPr>
            </a:lvl4pPr>
            <a:lvl5pPr>
              <a:lnSpc>
                <a:spcPct val="90000"/>
              </a:lnSpc>
              <a:spcBef>
                <a:spcPts val="1350"/>
              </a:spcBef>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4800">
                <a:solidFill>
                  <a:srgbClr val="000000"/>
                </a:solidFill>
                <a:latin typeface="Calibri" panose="020F0502020204030204" pitchFamily="34" charset="0"/>
                <a:ea typeface="SimSun" panose="02010600030101010101" pitchFamily="2" charset="-122"/>
              </a:defRPr>
            </a:lvl5pPr>
            <a:lvl6pPr marL="25146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4800">
                <a:solidFill>
                  <a:srgbClr val="000000"/>
                </a:solidFill>
                <a:latin typeface="Calibri" panose="020F0502020204030204" pitchFamily="34" charset="0"/>
                <a:ea typeface="SimSun" panose="02010600030101010101" pitchFamily="2" charset="-122"/>
              </a:defRPr>
            </a:lvl6pPr>
            <a:lvl7pPr marL="29718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4800">
                <a:solidFill>
                  <a:srgbClr val="000000"/>
                </a:solidFill>
                <a:latin typeface="Calibri" panose="020F0502020204030204" pitchFamily="34" charset="0"/>
                <a:ea typeface="SimSun" panose="02010600030101010101" pitchFamily="2" charset="-122"/>
              </a:defRPr>
            </a:lvl7pPr>
            <a:lvl8pPr marL="34290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4800">
                <a:solidFill>
                  <a:srgbClr val="000000"/>
                </a:solidFill>
                <a:latin typeface="Calibri" panose="020F0502020204030204" pitchFamily="34" charset="0"/>
                <a:ea typeface="SimSun" panose="02010600030101010101" pitchFamily="2" charset="-122"/>
              </a:defRPr>
            </a:lvl8pPr>
            <a:lvl9pPr marL="38862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4800">
                <a:solidFill>
                  <a:srgbClr val="000000"/>
                </a:solidFill>
                <a:latin typeface="Calibri" panose="020F0502020204030204" pitchFamily="34" charset="0"/>
                <a:ea typeface="SimSun" panose="02010600030101010101" pitchFamily="2" charset="-122"/>
              </a:defRPr>
            </a:lvl9pPr>
          </a:lstStyle>
          <a:p>
            <a:pPr>
              <a:lnSpc>
                <a:spcPct val="100000"/>
              </a:lnSpc>
              <a:spcBef>
                <a:spcPct val="0"/>
              </a:spcBef>
              <a:buFont typeface="Arial" panose="020B0604020202020204" pitchFamily="34" charset="0"/>
              <a:buChar char="•"/>
            </a:pPr>
            <a:r>
              <a:rPr lang="en-US" altLang="en-US" sz="2200" dirty="0">
                <a:latin typeface="Arial" panose="020B0604020202020204" pitchFamily="34" charset="0"/>
                <a:ea typeface="MS PGothic" panose="020B0600070205080204" pitchFamily="34" charset="-128"/>
              </a:rPr>
              <a:t>GitHub</a:t>
            </a:r>
          </a:p>
          <a:p>
            <a:pPr>
              <a:lnSpc>
                <a:spcPct val="100000"/>
              </a:lnSpc>
              <a:spcBef>
                <a:spcPct val="0"/>
              </a:spcBef>
              <a:buFont typeface="Arial" panose="020B0604020202020204" pitchFamily="34" charset="0"/>
              <a:buChar char="•"/>
            </a:pPr>
            <a:r>
              <a:rPr lang="en-US" altLang="en-US" sz="2200" dirty="0">
                <a:latin typeface="Arial" panose="020B0604020202020204" pitchFamily="34" charset="0"/>
                <a:ea typeface="MS PGothic" panose="020B0600070205080204" pitchFamily="34" charset="-128"/>
              </a:rPr>
              <a:t>Java</a:t>
            </a:r>
          </a:p>
          <a:p>
            <a:pPr>
              <a:lnSpc>
                <a:spcPct val="100000"/>
              </a:lnSpc>
              <a:spcBef>
                <a:spcPct val="0"/>
              </a:spcBef>
              <a:buFont typeface="Arial" panose="020B0604020202020204" pitchFamily="34" charset="0"/>
              <a:buChar char="•"/>
            </a:pPr>
            <a:r>
              <a:rPr lang="en-US" altLang="en-US" sz="2200" dirty="0">
                <a:latin typeface="Arial" panose="020B0604020202020204" pitchFamily="34" charset="0"/>
                <a:ea typeface="MS PGothic" panose="020B0600070205080204" pitchFamily="34" charset="-128"/>
              </a:rPr>
              <a:t>Visual Studio Code</a:t>
            </a:r>
          </a:p>
          <a:p>
            <a:pPr>
              <a:lnSpc>
                <a:spcPct val="100000"/>
              </a:lnSpc>
              <a:spcBef>
                <a:spcPct val="0"/>
              </a:spcBef>
              <a:buFont typeface="Arial" panose="020B0604020202020204" pitchFamily="34" charset="0"/>
              <a:buChar char="•"/>
            </a:pPr>
            <a:r>
              <a:rPr lang="en-US" altLang="en-US" sz="2200" dirty="0">
                <a:latin typeface="Arial" panose="020B0604020202020204" pitchFamily="34" charset="0"/>
                <a:ea typeface="MS PGothic" panose="020B0600070205080204" pitchFamily="34" charset="-128"/>
              </a:rPr>
              <a:t>Eclipse</a:t>
            </a:r>
          </a:p>
          <a:p>
            <a:pPr>
              <a:lnSpc>
                <a:spcPct val="100000"/>
              </a:lnSpc>
              <a:spcBef>
                <a:spcPct val="0"/>
              </a:spcBef>
              <a:buFont typeface="Arial" panose="020B0604020202020204" pitchFamily="34" charset="0"/>
              <a:buChar char="•"/>
            </a:pPr>
            <a:r>
              <a:rPr lang="en-US" altLang="en-US" sz="2200" dirty="0">
                <a:latin typeface="Arial" panose="020B0604020202020204" pitchFamily="34" charset="0"/>
                <a:ea typeface="MS PGothic" panose="020B0600070205080204" pitchFamily="34" charset="-128"/>
              </a:rPr>
              <a:t>Object Aid UML Explorer</a:t>
            </a:r>
          </a:p>
          <a:p>
            <a:pPr>
              <a:lnSpc>
                <a:spcPct val="100000"/>
              </a:lnSpc>
              <a:spcBef>
                <a:spcPct val="0"/>
              </a:spcBef>
              <a:buFont typeface="Arial" panose="020B0604020202020204" pitchFamily="34" charset="0"/>
              <a:buChar char="•"/>
            </a:pPr>
            <a:r>
              <a:rPr lang="en-US" altLang="en-US" sz="2200" dirty="0">
                <a:latin typeface="Arial" panose="020B0604020202020204" pitchFamily="34" charset="0"/>
                <a:ea typeface="MS PGothic" panose="020B0600070205080204" pitchFamily="34" charset="-128"/>
              </a:rPr>
              <a:t>DIA</a:t>
            </a:r>
          </a:p>
          <a:p>
            <a:pPr>
              <a:lnSpc>
                <a:spcPct val="100000"/>
              </a:lnSpc>
              <a:spcBef>
                <a:spcPct val="0"/>
              </a:spcBef>
              <a:buFont typeface="Arial" panose="020B0604020202020204" pitchFamily="34" charset="0"/>
              <a:buChar char="•"/>
            </a:pPr>
            <a:r>
              <a:rPr lang="en-US" altLang="en-US" sz="2200" dirty="0">
                <a:latin typeface="Arial" panose="020B0604020202020204" pitchFamily="34" charset="0"/>
                <a:ea typeface="MS PGothic" panose="020B0600070205080204" pitchFamily="34" charset="-128"/>
              </a:rPr>
              <a:t>Paint</a:t>
            </a:r>
          </a:p>
          <a:p>
            <a:pPr>
              <a:lnSpc>
                <a:spcPct val="100000"/>
              </a:lnSpc>
              <a:spcBef>
                <a:spcPct val="0"/>
              </a:spcBef>
              <a:buFont typeface="Arial" panose="020B0604020202020204" pitchFamily="34" charset="0"/>
              <a:buChar char="•"/>
            </a:pPr>
            <a:r>
              <a:rPr lang="en-US" altLang="en-US" sz="2200" dirty="0">
                <a:latin typeface="Arial" panose="020B0604020202020204" pitchFamily="34" charset="0"/>
                <a:ea typeface="MS PGothic" panose="020B0600070205080204" pitchFamily="34" charset="-128"/>
              </a:rPr>
              <a:t>GIMP</a:t>
            </a:r>
          </a:p>
          <a:p>
            <a:pPr>
              <a:lnSpc>
                <a:spcPct val="100000"/>
              </a:lnSpc>
              <a:spcBef>
                <a:spcPct val="0"/>
              </a:spcBef>
              <a:buFont typeface="Arial" panose="020B0604020202020204" pitchFamily="34" charset="0"/>
              <a:buChar char="•"/>
            </a:pPr>
            <a:r>
              <a:rPr lang="en-US" altLang="en-US" sz="2200" dirty="0">
                <a:latin typeface="Arial" panose="020B0604020202020204" pitchFamily="34" charset="0"/>
                <a:ea typeface="MS PGothic" panose="020B0600070205080204" pitchFamily="34" charset="-128"/>
              </a:rPr>
              <a:t>Digital Ocean</a:t>
            </a:r>
          </a:p>
          <a:p>
            <a:pPr>
              <a:lnSpc>
                <a:spcPct val="100000"/>
              </a:lnSpc>
              <a:spcBef>
                <a:spcPct val="0"/>
              </a:spcBef>
              <a:buFont typeface="Arial" panose="020B0604020202020204" pitchFamily="34" charset="0"/>
              <a:buChar char="•"/>
            </a:pPr>
            <a:endParaRPr lang="en-US" altLang="en-US" sz="2200" dirty="0">
              <a:latin typeface="Arial" panose="020B0604020202020204" pitchFamily="34" charset="0"/>
              <a:ea typeface="MS PGothic" panose="020B0600070205080204" pitchFamily="34" charset="-128"/>
            </a:endParaRPr>
          </a:p>
        </p:txBody>
      </p:sp>
      <p:pic>
        <p:nvPicPr>
          <p:cNvPr id="205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8725" y="620713"/>
            <a:ext cx="2901950" cy="31289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9" name="Rectangle 10"/>
          <p:cNvSpPr>
            <a:spLocks noChangeArrowheads="1"/>
          </p:cNvSpPr>
          <p:nvPr/>
        </p:nvSpPr>
        <p:spPr bwMode="auto">
          <a:xfrm>
            <a:off x="9626600" y="4279900"/>
            <a:ext cx="8526463" cy="635000"/>
          </a:xfrm>
          <a:prstGeom prst="rect">
            <a:avLst/>
          </a:prstGeom>
          <a:solidFill>
            <a:srgbClr val="691824"/>
          </a:solidFill>
          <a:ln w="9360" cap="sq">
            <a:solidFill>
              <a:srgbClr val="000000"/>
            </a:solidFill>
            <a:miter lim="800000"/>
            <a:headEnd/>
            <a:tailEnd/>
          </a:ln>
          <a:effectLst/>
        </p:spPr>
        <p:txBody>
          <a:bodyPr wrap="none" lIns="97920" tIns="48960" rIns="97920" bIns="48960" anchor="ctr"/>
          <a:lstStyle>
            <a:lvl1pPr>
              <a:lnSpc>
                <a:spcPct val="90000"/>
              </a:lnSpc>
              <a:spcBef>
                <a:spcPts val="2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7500">
                <a:solidFill>
                  <a:srgbClr val="000000"/>
                </a:solidFill>
                <a:latin typeface="Calibri" panose="020F0502020204030204" pitchFamily="34" charset="0"/>
                <a:ea typeface="SimSun" panose="02010600030101010101" pitchFamily="2" charset="-122"/>
              </a:defRPr>
            </a:lvl1pPr>
            <a:lvl2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6400">
                <a:solidFill>
                  <a:srgbClr val="000000"/>
                </a:solidFill>
                <a:latin typeface="Calibri" panose="020F0502020204030204" pitchFamily="34" charset="0"/>
                <a:ea typeface="SimSun" panose="02010600030101010101" pitchFamily="2" charset="-122"/>
              </a:defRPr>
            </a:lvl2pPr>
            <a:lvl3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5400">
                <a:solidFill>
                  <a:srgbClr val="000000"/>
                </a:solidFill>
                <a:latin typeface="Calibri" panose="020F0502020204030204" pitchFamily="34" charset="0"/>
                <a:ea typeface="SimSun" panose="02010600030101010101" pitchFamily="2" charset="-122"/>
              </a:defRPr>
            </a:lvl3pPr>
            <a:lvl4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4pPr>
            <a:lvl5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5pPr>
            <a:lvl6pPr marL="25146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6pPr>
            <a:lvl7pPr marL="29718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7pPr>
            <a:lvl8pPr marL="34290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8pPr>
            <a:lvl9pPr marL="38862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9pPr>
          </a:lstStyle>
          <a:p>
            <a:pPr algn="ctr" eaLnBrk="1" hangingPunct="1">
              <a:lnSpc>
                <a:spcPct val="100000"/>
              </a:lnSpc>
              <a:spcBef>
                <a:spcPct val="0"/>
              </a:spcBef>
              <a:buClrTx/>
              <a:buFontTx/>
              <a:buNone/>
            </a:pPr>
            <a:r>
              <a:rPr lang="en-US" altLang="en-US" sz="4000" b="1">
                <a:solidFill>
                  <a:srgbClr val="FFFFFF"/>
                </a:solidFill>
                <a:latin typeface="Arial" panose="020B0604020202020204" pitchFamily="34" charset="0"/>
                <a:ea typeface="MS PGothic" panose="020B0600070205080204" pitchFamily="34" charset="-128"/>
              </a:rPr>
              <a:t>Design </a:t>
            </a:r>
          </a:p>
        </p:txBody>
      </p:sp>
      <p:sp>
        <p:nvSpPr>
          <p:cNvPr id="2060" name="Text Box 11"/>
          <p:cNvSpPr txBox="1">
            <a:spLocks noChangeArrowheads="1"/>
          </p:cNvSpPr>
          <p:nvPr/>
        </p:nvSpPr>
        <p:spPr bwMode="auto">
          <a:xfrm>
            <a:off x="9626600" y="5087938"/>
            <a:ext cx="8526463" cy="1530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5160" tIns="32760" rIns="65160" bIns="32760">
            <a:spAutoFit/>
          </a:bodyPr>
          <a:lstStyle>
            <a:lvl1pPr>
              <a:lnSpc>
                <a:spcPct val="90000"/>
              </a:lnSpc>
              <a:spcBef>
                <a:spcPts val="2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7500">
                <a:solidFill>
                  <a:srgbClr val="000000"/>
                </a:solidFill>
                <a:latin typeface="Calibri" panose="020F0502020204030204" pitchFamily="34" charset="0"/>
                <a:ea typeface="SimSun" panose="02010600030101010101" pitchFamily="2" charset="-122"/>
              </a:defRPr>
            </a:lvl1pPr>
            <a:lvl2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6400">
                <a:solidFill>
                  <a:srgbClr val="000000"/>
                </a:solidFill>
                <a:latin typeface="Calibri" panose="020F0502020204030204" pitchFamily="34" charset="0"/>
                <a:ea typeface="SimSun" panose="02010600030101010101" pitchFamily="2" charset="-122"/>
              </a:defRPr>
            </a:lvl2pPr>
            <a:lvl3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5400">
                <a:solidFill>
                  <a:srgbClr val="000000"/>
                </a:solidFill>
                <a:latin typeface="Calibri" panose="020F0502020204030204" pitchFamily="34" charset="0"/>
                <a:ea typeface="SimSun" panose="02010600030101010101" pitchFamily="2" charset="-122"/>
              </a:defRPr>
            </a:lvl3pPr>
            <a:lvl4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4pPr>
            <a:lvl5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5pPr>
            <a:lvl6pPr marL="25146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6pPr>
            <a:lvl7pPr marL="29718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7pPr>
            <a:lvl8pPr marL="34290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8pPr>
            <a:lvl9pPr marL="38862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9pPr>
          </a:lstStyle>
          <a:p>
            <a:pPr algn="just">
              <a:lnSpc>
                <a:spcPct val="100000"/>
              </a:lnSpc>
              <a:spcBef>
                <a:spcPct val="0"/>
              </a:spcBef>
              <a:buClrTx/>
              <a:buFontTx/>
              <a:buNone/>
            </a:pPr>
            <a:r>
              <a:rPr lang="en-US" altLang="en-US" sz="1800" dirty="0">
                <a:latin typeface="Arial" panose="020B0604020202020204" pitchFamily="34" charset="0"/>
                <a:ea typeface="MS PGothic" panose="020B0600070205080204" pitchFamily="34" charset="-128"/>
              </a:rPr>
              <a:t>As part of the design process, we started developing a flowchart diagram of our projection for the game ( </a:t>
            </a:r>
            <a:r>
              <a:rPr lang="en-US" altLang="en-US" sz="1800" b="1" dirty="0">
                <a:latin typeface="Arial" panose="020B0604020202020204" pitchFamily="34" charset="0"/>
                <a:ea typeface="MS PGothic" panose="020B0600070205080204" pitchFamily="34" charset="-128"/>
              </a:rPr>
              <a:t>see Figure1 </a:t>
            </a:r>
            <a:r>
              <a:rPr lang="en-US" altLang="en-US" sz="1800" dirty="0">
                <a:latin typeface="Arial" panose="020B0604020202020204" pitchFamily="34" charset="0"/>
                <a:ea typeface="MS PGothic" panose="020B0600070205080204" pitchFamily="34" charset="-128"/>
              </a:rPr>
              <a:t>).</a:t>
            </a: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r>
              <a:rPr lang="en-US" altLang="en-US" sz="1800" dirty="0">
                <a:latin typeface="Arial" panose="020B0604020202020204" pitchFamily="34" charset="0"/>
                <a:ea typeface="MS PGothic" panose="020B0600070205080204" pitchFamily="34" charset="-128"/>
              </a:rPr>
              <a:t>					</a:t>
            </a:r>
            <a:r>
              <a:rPr lang="en-US" altLang="en-US" sz="1800" b="1" dirty="0">
                <a:latin typeface="Arial" panose="020B0604020202020204" pitchFamily="34" charset="0"/>
                <a:ea typeface="MS PGothic" panose="020B0600070205080204" pitchFamily="34" charset="-128"/>
              </a:rPr>
              <a:t>Figure 1</a:t>
            </a: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r>
              <a:rPr lang="en-US" altLang="en-US" sz="1800" dirty="0">
                <a:latin typeface="Arial" panose="020B0604020202020204" pitchFamily="34" charset="0"/>
                <a:ea typeface="MS PGothic" panose="020B0600070205080204" pitchFamily="34" charset="-128"/>
              </a:rPr>
              <a:t>Then to solidify the underlying design of our program, a UML with all the Java classes, and the members and fields needed was created ( </a:t>
            </a:r>
            <a:r>
              <a:rPr lang="en-US" altLang="en-US" sz="1800" b="1" dirty="0">
                <a:latin typeface="Arial" panose="020B0604020202020204" pitchFamily="34" charset="0"/>
                <a:ea typeface="MS PGothic" panose="020B0600070205080204" pitchFamily="34" charset="-128"/>
              </a:rPr>
              <a:t>see figure2 </a:t>
            </a:r>
            <a:r>
              <a:rPr lang="en-US" altLang="en-US" sz="1800" dirty="0">
                <a:latin typeface="Arial" panose="020B0604020202020204" pitchFamily="34" charset="0"/>
                <a:ea typeface="MS PGothic" panose="020B0600070205080204" pitchFamily="34" charset="-128"/>
              </a:rPr>
              <a:t>).</a:t>
            </a:r>
            <a:r>
              <a:rPr lang="en-US" altLang="en-US" sz="1800" b="1" dirty="0">
                <a:latin typeface="Arial" panose="020B0604020202020204" pitchFamily="34" charset="0"/>
                <a:ea typeface="MS PGothic" panose="020B0600070205080204" pitchFamily="34" charset="-128"/>
              </a:rPr>
              <a:t> </a:t>
            </a:r>
          </a:p>
          <a:p>
            <a:pPr algn="just">
              <a:lnSpc>
                <a:spcPct val="100000"/>
              </a:lnSpc>
              <a:spcBef>
                <a:spcPct val="0"/>
              </a:spcBef>
              <a:buClrTx/>
              <a:buFontTx/>
              <a:buNone/>
            </a:pPr>
            <a:endParaRPr lang="en-US" altLang="en-US" sz="1800" b="1"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r>
              <a:rPr lang="en-US" altLang="en-US" sz="1800" b="1" dirty="0">
                <a:latin typeface="Arial" panose="020B0604020202020204" pitchFamily="34" charset="0"/>
                <a:ea typeface="MS PGothic" panose="020B0600070205080204" pitchFamily="34" charset="-128"/>
              </a:rPr>
              <a:t>Figure 2</a:t>
            </a:r>
          </a:p>
          <a:p>
            <a:pPr algn="just">
              <a:lnSpc>
                <a:spcPct val="100000"/>
              </a:lnSpc>
              <a:spcBef>
                <a:spcPct val="0"/>
              </a:spcBef>
              <a:buClrTx/>
              <a:buFontTx/>
              <a:buNone/>
            </a:pPr>
            <a:endParaRPr lang="en-US" altLang="en-US" sz="1800" b="1"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b="1"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b="1"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b="1"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b="1"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b="1"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b="1"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b="1"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b="1"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b="1"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b="1"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r>
              <a:rPr lang="en-US" altLang="en-US" sz="1800" dirty="0">
                <a:latin typeface="Arial" panose="020B0604020202020204" pitchFamily="34" charset="0"/>
                <a:ea typeface="MS PGothic" panose="020B0600070205080204" pitchFamily="34" charset="-128"/>
              </a:rPr>
              <a:t>Starting the coding process, the movement of the players was developed. This was accomplished by extracting a photo of the game board and dividing it in cells. The character pieces were created as the exact same size of one cell. This provides the user seamless movement through the board with the up, down, left, and right keys. The movement of the players is limited by a dice roll, which gives a random number between 1-12, determining the number of steps a player can take.</a:t>
            </a: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r>
              <a:rPr lang="en-US" altLang="en-US" sz="1800" dirty="0">
                <a:latin typeface="Arial" panose="020B0604020202020204" pitchFamily="34" charset="0"/>
                <a:ea typeface="MS PGothic" panose="020B0600070205080204" pitchFamily="34" charset="-128"/>
              </a:rPr>
              <a:t>The movement of a player is then projected on the rest of the players board. This is accomplished using the Client-Server model. In our model, only one player is communicating with the Server at a time, sending the necessary information for the Server to send to the rest of the players as a broadcast. Both Client and Server were created as threads to maintain an active back-and-forth communication between them.</a:t>
            </a: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r>
              <a:rPr lang="en-US" altLang="en-US" sz="1800" dirty="0">
                <a:latin typeface="Arial" panose="020B0604020202020204" pitchFamily="34" charset="0"/>
                <a:ea typeface="MS PGothic" panose="020B0600070205080204" pitchFamily="34" charset="-128"/>
              </a:rPr>
              <a:t>Each one of the cells on the board are an exact coordinate (</a:t>
            </a:r>
            <a:r>
              <a:rPr lang="en-US" altLang="en-US" sz="1800" dirty="0" err="1">
                <a:latin typeface="Arial" panose="020B0604020202020204" pitchFamily="34" charset="0"/>
                <a:ea typeface="MS PGothic" panose="020B0600070205080204" pitchFamily="34" charset="-128"/>
              </a:rPr>
              <a:t>x,y</a:t>
            </a:r>
            <a:r>
              <a:rPr lang="en-US" altLang="en-US" sz="1800" dirty="0">
                <a:latin typeface="Arial" panose="020B0604020202020204" pitchFamily="34" charset="0"/>
                <a:ea typeface="MS PGothic" panose="020B0600070205080204" pitchFamily="34" charset="-128"/>
              </a:rPr>
              <a:t>). A few of these cells are the exact position of a door to a room. When a player is in front of a door, a window with a drop-down selection ( </a:t>
            </a:r>
            <a:r>
              <a:rPr lang="en-US" altLang="en-US" sz="1800" b="1" dirty="0">
                <a:latin typeface="Arial" panose="020B0604020202020204" pitchFamily="34" charset="0"/>
                <a:ea typeface="MS PGothic" panose="020B0600070205080204" pitchFamily="34" charset="-128"/>
              </a:rPr>
              <a:t>see figure3 </a:t>
            </a:r>
            <a:r>
              <a:rPr lang="en-US" altLang="en-US" sz="1800" dirty="0">
                <a:latin typeface="Arial" panose="020B0604020202020204" pitchFamily="34" charset="0"/>
                <a:ea typeface="MS PGothic" panose="020B0600070205080204" pitchFamily="34" charset="-128"/>
              </a:rPr>
              <a:t>) appears to allow them to make a rumor. If a rumor has been made, a random player on the board gets chosen to dispute the rumor that has been established, and another window appears with the photos of the cards available to dispute to the player disputing the rumor. </a:t>
            </a: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pPr>
            <a:r>
              <a:rPr lang="en-US" altLang="en-US" sz="1800" dirty="0">
                <a:latin typeface="Arial" panose="020B0604020202020204" pitchFamily="34" charset="0"/>
                <a:ea typeface="MS PGothic" panose="020B0600070205080204" pitchFamily="34" charset="-128"/>
              </a:rPr>
              <a:t>			</a:t>
            </a:r>
            <a:r>
              <a:rPr lang="en-US" altLang="en-US" sz="1800" b="1" dirty="0">
                <a:latin typeface="Arial" panose="020B0604020202020204" pitchFamily="34" charset="0"/>
                <a:ea typeface="MS PGothic" panose="020B0600070205080204" pitchFamily="34" charset="-128"/>
              </a:rPr>
              <a:t>Figure 3</a:t>
            </a: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p:txBody>
      </p:sp>
      <p:sp>
        <p:nvSpPr>
          <p:cNvPr id="2062" name="Rectangle 13"/>
          <p:cNvSpPr>
            <a:spLocks noChangeArrowheads="1"/>
          </p:cNvSpPr>
          <p:nvPr/>
        </p:nvSpPr>
        <p:spPr bwMode="auto">
          <a:xfrm>
            <a:off x="26300113" y="9144000"/>
            <a:ext cx="6261100" cy="635000"/>
          </a:xfrm>
          <a:prstGeom prst="rect">
            <a:avLst/>
          </a:prstGeom>
          <a:solidFill>
            <a:srgbClr val="691824">
              <a:alpha val="87842"/>
            </a:srgbClr>
          </a:solidFill>
          <a:ln w="9360" cap="sq">
            <a:solidFill>
              <a:srgbClr val="000000"/>
            </a:solidFill>
            <a:miter lim="800000"/>
            <a:headEnd/>
            <a:tailEnd/>
          </a:ln>
          <a:effectLst/>
        </p:spPr>
        <p:txBody>
          <a:bodyPr wrap="none" lIns="97920" tIns="48960" rIns="97920" bIns="48960" anchor="ctr"/>
          <a:lstStyle>
            <a:lvl1pPr>
              <a:lnSpc>
                <a:spcPct val="90000"/>
              </a:lnSpc>
              <a:spcBef>
                <a:spcPts val="2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7500">
                <a:solidFill>
                  <a:srgbClr val="000000"/>
                </a:solidFill>
                <a:latin typeface="Calibri" panose="020F0502020204030204" pitchFamily="34" charset="0"/>
                <a:ea typeface="SimSun" panose="02010600030101010101" pitchFamily="2" charset="-122"/>
              </a:defRPr>
            </a:lvl1pPr>
            <a:lvl2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6400">
                <a:solidFill>
                  <a:srgbClr val="000000"/>
                </a:solidFill>
                <a:latin typeface="Calibri" panose="020F0502020204030204" pitchFamily="34" charset="0"/>
                <a:ea typeface="SimSun" panose="02010600030101010101" pitchFamily="2" charset="-122"/>
              </a:defRPr>
            </a:lvl2pPr>
            <a:lvl3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5400">
                <a:solidFill>
                  <a:srgbClr val="000000"/>
                </a:solidFill>
                <a:latin typeface="Calibri" panose="020F0502020204030204" pitchFamily="34" charset="0"/>
                <a:ea typeface="SimSun" panose="02010600030101010101" pitchFamily="2" charset="-122"/>
              </a:defRPr>
            </a:lvl3pPr>
            <a:lvl4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4pPr>
            <a:lvl5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5pPr>
            <a:lvl6pPr marL="25146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6pPr>
            <a:lvl7pPr marL="29718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7pPr>
            <a:lvl8pPr marL="34290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8pPr>
            <a:lvl9pPr marL="38862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9pPr>
          </a:lstStyle>
          <a:p>
            <a:pPr algn="ctr" eaLnBrk="1" hangingPunct="1">
              <a:lnSpc>
                <a:spcPct val="100000"/>
              </a:lnSpc>
              <a:spcBef>
                <a:spcPct val="0"/>
              </a:spcBef>
              <a:buClrTx/>
              <a:buFontTx/>
              <a:buNone/>
            </a:pPr>
            <a:r>
              <a:rPr lang="en-US" altLang="en-US" sz="4100" b="1">
                <a:solidFill>
                  <a:srgbClr val="FFFFFF"/>
                </a:solidFill>
                <a:latin typeface="Arial" panose="020B0604020202020204" pitchFamily="34" charset="0"/>
                <a:ea typeface="MS PGothic" panose="020B0600070205080204" pitchFamily="34" charset="-128"/>
              </a:rPr>
              <a:t>Conclusion</a:t>
            </a:r>
          </a:p>
        </p:txBody>
      </p:sp>
      <p:sp>
        <p:nvSpPr>
          <p:cNvPr id="2063" name="Text Box 14"/>
          <p:cNvSpPr txBox="1">
            <a:spLocks noChangeArrowheads="1"/>
          </p:cNvSpPr>
          <p:nvPr/>
        </p:nvSpPr>
        <p:spPr bwMode="auto">
          <a:xfrm>
            <a:off x="26363613" y="10151010"/>
            <a:ext cx="6264275" cy="4544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5160" tIns="32760" rIns="65160" bIns="32760">
            <a:spAutoFit/>
          </a:bodyPr>
          <a:lstStyle>
            <a:lvl1pPr>
              <a:lnSpc>
                <a:spcPct val="90000"/>
              </a:lnSpc>
              <a:spcBef>
                <a:spcPts val="2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7500">
                <a:solidFill>
                  <a:srgbClr val="000000"/>
                </a:solidFill>
                <a:latin typeface="Calibri" panose="020F0502020204030204" pitchFamily="34" charset="0"/>
                <a:ea typeface="SimSun" panose="02010600030101010101" pitchFamily="2" charset="-122"/>
              </a:defRPr>
            </a:lvl1pPr>
            <a:lvl2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6400">
                <a:solidFill>
                  <a:srgbClr val="000000"/>
                </a:solidFill>
                <a:latin typeface="Calibri" panose="020F0502020204030204" pitchFamily="34" charset="0"/>
                <a:ea typeface="SimSun" panose="02010600030101010101" pitchFamily="2" charset="-122"/>
              </a:defRPr>
            </a:lvl2pPr>
            <a:lvl3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5400">
                <a:solidFill>
                  <a:srgbClr val="000000"/>
                </a:solidFill>
                <a:latin typeface="Calibri" panose="020F0502020204030204" pitchFamily="34" charset="0"/>
                <a:ea typeface="SimSun" panose="02010600030101010101" pitchFamily="2" charset="-122"/>
              </a:defRPr>
            </a:lvl3pPr>
            <a:lvl4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4pPr>
            <a:lvl5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5pPr>
            <a:lvl6pPr marL="25146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6pPr>
            <a:lvl7pPr marL="29718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7pPr>
            <a:lvl8pPr marL="34290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8pPr>
            <a:lvl9pPr marL="38862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9pPr>
          </a:lstStyle>
          <a:p>
            <a:pPr algn="just">
              <a:lnSpc>
                <a:spcPct val="100000"/>
              </a:lnSpc>
              <a:spcBef>
                <a:spcPct val="0"/>
              </a:spcBef>
            </a:pPr>
            <a:r>
              <a:rPr lang="en-US" altLang="en-US" sz="2100" dirty="0">
                <a:latin typeface="Arial" panose="020B0604020202020204" pitchFamily="34" charset="0"/>
                <a:ea typeface="MS PGothic" panose="020B0600070205080204" pitchFamily="34" charset="-128"/>
              </a:rPr>
              <a:t>The recreation of Clue provides entertainment to all ages, as well as a catalyst for mental health improvement.</a:t>
            </a:r>
            <a:r>
              <a:rPr lang="en-US" altLang="en-US" sz="2000" dirty="0">
                <a:latin typeface="Arial" panose="020B0604020202020204" pitchFamily="34" charset="0"/>
                <a:ea typeface="MS PGothic" panose="020B0600070205080204" pitchFamily="34" charset="-128"/>
              </a:rPr>
              <a:t> This game stimulates the players mind by using deduction to determine hints of the murder in the mansion, and ultimately win the game.</a:t>
            </a:r>
          </a:p>
          <a:p>
            <a:pPr algn="just">
              <a:lnSpc>
                <a:spcPct val="100000"/>
              </a:lnSpc>
              <a:spcBef>
                <a:spcPct val="0"/>
              </a:spcBef>
            </a:pPr>
            <a:endParaRPr lang="en-US" altLang="en-US" sz="2000" dirty="0">
              <a:latin typeface="Arial" panose="020B0604020202020204" pitchFamily="34" charset="0"/>
              <a:ea typeface="MS PGothic" panose="020B0600070205080204" pitchFamily="34" charset="-128"/>
            </a:endParaRPr>
          </a:p>
          <a:p>
            <a:pPr algn="just">
              <a:lnSpc>
                <a:spcPct val="100000"/>
              </a:lnSpc>
              <a:spcBef>
                <a:spcPct val="0"/>
              </a:spcBef>
            </a:pPr>
            <a:r>
              <a:rPr lang="en-US" altLang="en-US" sz="2100" dirty="0">
                <a:latin typeface="Arial" panose="020B0604020202020204" pitchFamily="34" charset="0"/>
                <a:ea typeface="MS PGothic" panose="020B0600070205080204" pitchFamily="34" charset="-128"/>
              </a:rPr>
              <a:t>As the development of the game progressed, we faced many challenges which led us to learning new tools like GitHub. We used the platform for our project management, and to transfer and merge our work. Lastly, we used the Digital Ocean platform to create a droplet where the server resides. Every client connects to this host to exchange data and fulfill the communication process. </a:t>
            </a:r>
          </a:p>
        </p:txBody>
      </p:sp>
      <p:sp>
        <p:nvSpPr>
          <p:cNvPr id="2064" name="Rectangle 15"/>
          <p:cNvSpPr>
            <a:spLocks noChangeArrowheads="1"/>
          </p:cNvSpPr>
          <p:nvPr/>
        </p:nvSpPr>
        <p:spPr bwMode="auto">
          <a:xfrm>
            <a:off x="26382663" y="15443200"/>
            <a:ext cx="6261100" cy="635000"/>
          </a:xfrm>
          <a:prstGeom prst="rect">
            <a:avLst/>
          </a:prstGeom>
          <a:solidFill>
            <a:srgbClr val="691824">
              <a:alpha val="87842"/>
            </a:srgbClr>
          </a:solidFill>
          <a:ln w="9360" cap="sq">
            <a:solidFill>
              <a:srgbClr val="000000"/>
            </a:solidFill>
            <a:miter lim="800000"/>
            <a:headEnd/>
            <a:tailEnd/>
          </a:ln>
          <a:effectLst/>
        </p:spPr>
        <p:txBody>
          <a:bodyPr wrap="none" lIns="97920" tIns="48960" rIns="97920" bIns="48960" anchor="ctr"/>
          <a:lstStyle>
            <a:lvl1pPr>
              <a:lnSpc>
                <a:spcPct val="90000"/>
              </a:lnSpc>
              <a:spcBef>
                <a:spcPts val="2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7500">
                <a:solidFill>
                  <a:srgbClr val="000000"/>
                </a:solidFill>
                <a:latin typeface="Calibri" panose="020F0502020204030204" pitchFamily="34" charset="0"/>
                <a:ea typeface="SimSun" panose="02010600030101010101" pitchFamily="2" charset="-122"/>
              </a:defRPr>
            </a:lvl1pPr>
            <a:lvl2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6400">
                <a:solidFill>
                  <a:srgbClr val="000000"/>
                </a:solidFill>
                <a:latin typeface="Calibri" panose="020F0502020204030204" pitchFamily="34" charset="0"/>
                <a:ea typeface="SimSun" panose="02010600030101010101" pitchFamily="2" charset="-122"/>
              </a:defRPr>
            </a:lvl2pPr>
            <a:lvl3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5400">
                <a:solidFill>
                  <a:srgbClr val="000000"/>
                </a:solidFill>
                <a:latin typeface="Calibri" panose="020F0502020204030204" pitchFamily="34" charset="0"/>
                <a:ea typeface="SimSun" panose="02010600030101010101" pitchFamily="2" charset="-122"/>
              </a:defRPr>
            </a:lvl3pPr>
            <a:lvl4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4pPr>
            <a:lvl5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5pPr>
            <a:lvl6pPr marL="25146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6pPr>
            <a:lvl7pPr marL="29718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7pPr>
            <a:lvl8pPr marL="34290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8pPr>
            <a:lvl9pPr marL="38862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9pPr>
          </a:lstStyle>
          <a:p>
            <a:pPr algn="ctr" eaLnBrk="1" hangingPunct="1">
              <a:lnSpc>
                <a:spcPct val="100000"/>
              </a:lnSpc>
              <a:spcBef>
                <a:spcPct val="0"/>
              </a:spcBef>
              <a:buClrTx/>
              <a:buFontTx/>
              <a:buNone/>
            </a:pPr>
            <a:r>
              <a:rPr lang="en-US" altLang="en-US" sz="4100" b="1" dirty="0">
                <a:solidFill>
                  <a:srgbClr val="FFFFFF"/>
                </a:solidFill>
                <a:latin typeface="Arial" panose="020B0604020202020204" pitchFamily="34" charset="0"/>
                <a:ea typeface="MS PGothic" panose="020B0600070205080204" pitchFamily="34" charset="-128"/>
              </a:rPr>
              <a:t>Future Work</a:t>
            </a:r>
          </a:p>
        </p:txBody>
      </p:sp>
      <p:sp>
        <p:nvSpPr>
          <p:cNvPr id="2065" name="Text Box 16"/>
          <p:cNvSpPr txBox="1">
            <a:spLocks noChangeArrowheads="1"/>
          </p:cNvSpPr>
          <p:nvPr/>
        </p:nvSpPr>
        <p:spPr bwMode="auto">
          <a:xfrm>
            <a:off x="26382663" y="16523374"/>
            <a:ext cx="6262687" cy="32978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5160" tIns="32760" rIns="65160" bIns="32760">
            <a:spAutoFit/>
          </a:bodyPr>
          <a:lstStyle>
            <a:lvl1pPr>
              <a:lnSpc>
                <a:spcPct val="90000"/>
              </a:lnSpc>
              <a:spcBef>
                <a:spcPts val="2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7500">
                <a:solidFill>
                  <a:srgbClr val="000000"/>
                </a:solidFill>
                <a:latin typeface="Calibri" panose="020F0502020204030204" pitchFamily="34" charset="0"/>
                <a:ea typeface="SimSun" panose="02010600030101010101" pitchFamily="2" charset="-122"/>
              </a:defRPr>
            </a:lvl1pPr>
            <a:lvl2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6400">
                <a:solidFill>
                  <a:srgbClr val="000000"/>
                </a:solidFill>
                <a:latin typeface="Calibri" panose="020F0502020204030204" pitchFamily="34" charset="0"/>
                <a:ea typeface="SimSun" panose="02010600030101010101" pitchFamily="2" charset="-122"/>
              </a:defRPr>
            </a:lvl2pPr>
            <a:lvl3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5400">
                <a:solidFill>
                  <a:srgbClr val="000000"/>
                </a:solidFill>
                <a:latin typeface="Calibri" panose="020F0502020204030204" pitchFamily="34" charset="0"/>
                <a:ea typeface="SimSun" panose="02010600030101010101" pitchFamily="2" charset="-122"/>
              </a:defRPr>
            </a:lvl3pPr>
            <a:lvl4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4pPr>
            <a:lvl5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5pPr>
            <a:lvl6pPr marL="25146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6pPr>
            <a:lvl7pPr marL="29718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7pPr>
            <a:lvl8pPr marL="34290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8pPr>
            <a:lvl9pPr marL="38862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9pPr>
          </a:lstStyle>
          <a:p>
            <a:pPr algn="just">
              <a:lnSpc>
                <a:spcPct val="100000"/>
              </a:lnSpc>
              <a:spcBef>
                <a:spcPct val="0"/>
              </a:spcBef>
              <a:buClrTx/>
              <a:buFontTx/>
              <a:buNone/>
            </a:pPr>
            <a:r>
              <a:rPr lang="en-US" altLang="en-US" sz="2100" dirty="0">
                <a:latin typeface="Arial" panose="020B0604020202020204" pitchFamily="34" charset="0"/>
                <a:ea typeface="MS PGothic" panose="020B0600070205080204" pitchFamily="34" charset="-128"/>
              </a:rPr>
              <a:t>As future work, this project envisions to optimize the number of windows, as well as increase the amount of interaction between the players. This would provide a more user-friendly game.</a:t>
            </a:r>
          </a:p>
          <a:p>
            <a:pPr algn="just">
              <a:lnSpc>
                <a:spcPct val="100000"/>
              </a:lnSpc>
              <a:spcBef>
                <a:spcPct val="0"/>
              </a:spcBef>
              <a:buClrTx/>
              <a:buFontTx/>
              <a:buNone/>
            </a:pPr>
            <a:endParaRPr lang="en-US" altLang="en-US" sz="21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r>
              <a:rPr lang="en-US" altLang="en-US" sz="2100" dirty="0">
                <a:latin typeface="Arial" panose="020B0604020202020204" pitchFamily="34" charset="0"/>
                <a:ea typeface="MS PGothic" panose="020B0600070205080204" pitchFamily="34" charset="-128"/>
              </a:rPr>
              <a:t>To extend the gameplay, the development of functional secret tunnels in the game board is also envisioned on the project, as well as developing full rounds of disputing a rumor for a more immersive gameplay.</a:t>
            </a:r>
          </a:p>
        </p:txBody>
      </p:sp>
      <p:sp>
        <p:nvSpPr>
          <p:cNvPr id="2069" name="Text Box 20"/>
          <p:cNvSpPr txBox="1">
            <a:spLocks noChangeArrowheads="1"/>
          </p:cNvSpPr>
          <p:nvPr/>
        </p:nvSpPr>
        <p:spPr bwMode="auto">
          <a:xfrm>
            <a:off x="18490407" y="4464050"/>
            <a:ext cx="7431088" cy="17545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90000"/>
              </a:lnSpc>
              <a:spcBef>
                <a:spcPts val="2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7500">
                <a:solidFill>
                  <a:srgbClr val="000000"/>
                </a:solidFill>
                <a:latin typeface="Calibri" panose="020F0502020204030204" pitchFamily="34" charset="0"/>
                <a:ea typeface="SimSun" panose="02010600030101010101" pitchFamily="2" charset="-122"/>
              </a:defRPr>
            </a:lvl1pPr>
            <a:lvl2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6400">
                <a:solidFill>
                  <a:srgbClr val="000000"/>
                </a:solidFill>
                <a:latin typeface="Calibri" panose="020F0502020204030204" pitchFamily="34" charset="0"/>
                <a:ea typeface="SimSun" panose="02010600030101010101" pitchFamily="2" charset="-122"/>
              </a:defRPr>
            </a:lvl2pPr>
            <a:lvl3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5400">
                <a:solidFill>
                  <a:srgbClr val="000000"/>
                </a:solidFill>
                <a:latin typeface="Calibri" panose="020F0502020204030204" pitchFamily="34" charset="0"/>
                <a:ea typeface="SimSun" panose="02010600030101010101" pitchFamily="2" charset="-122"/>
              </a:defRPr>
            </a:lvl3pPr>
            <a:lvl4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4pPr>
            <a:lvl5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5pPr>
            <a:lvl6pPr marL="25146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6pPr>
            <a:lvl7pPr marL="29718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7pPr>
            <a:lvl8pPr marL="34290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8pPr>
            <a:lvl9pPr marL="38862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9pPr>
          </a:lstStyle>
          <a:p>
            <a:pPr algn="just">
              <a:lnSpc>
                <a:spcPct val="100000"/>
              </a:lnSpc>
              <a:spcBef>
                <a:spcPct val="0"/>
              </a:spcBef>
              <a:buClrTx/>
              <a:buFontTx/>
              <a:buNone/>
            </a:pPr>
            <a:r>
              <a:rPr lang="en-US" altLang="en-US" sz="1800" dirty="0">
                <a:latin typeface="Arial" panose="020B0604020202020204" pitchFamily="34" charset="0"/>
                <a:ea typeface="MS PGothic" panose="020B0600070205080204" pitchFamily="34" charset="-128"/>
              </a:rPr>
              <a:t>The cards available to dispute come from the deck of the player, which come from the Server that distributes the cards equitably to all the players. This distribution happens right after the Server stores the three cards in the secret folder, which are the murderer, the room, and the weapon.</a:t>
            </a: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r>
              <a:rPr lang="en-US" altLang="en-US" sz="1800" dirty="0">
                <a:latin typeface="Arial" panose="020B0604020202020204" pitchFamily="34" charset="0"/>
                <a:ea typeface="MS PGothic" panose="020B0600070205080204" pitchFamily="34" charset="-128"/>
              </a:rPr>
              <a:t>A checklist was developed for the player to take notes by selecting the cards by their name. This helps the user narrow down the possible combinations of the three cards hidden in the secret folder. To make things easier for the player, a player card list was created with images of the actual cards that the deck of the player contains ( </a:t>
            </a:r>
            <a:r>
              <a:rPr lang="en-US" altLang="en-US" sz="1800" b="1" dirty="0">
                <a:latin typeface="Arial" panose="020B0604020202020204" pitchFamily="34" charset="0"/>
                <a:ea typeface="MS PGothic" panose="020B0600070205080204" pitchFamily="34" charset="-128"/>
              </a:rPr>
              <a:t>see figure4 </a:t>
            </a:r>
            <a:r>
              <a:rPr lang="en-US" altLang="en-US" sz="1800" dirty="0">
                <a:latin typeface="Arial" panose="020B0604020202020204" pitchFamily="34" charset="0"/>
                <a:ea typeface="MS PGothic" panose="020B0600070205080204" pitchFamily="34" charset="-128"/>
              </a:rPr>
              <a:t>).</a:t>
            </a: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r>
              <a:rPr lang="en-US" altLang="en-US" sz="1800" dirty="0">
                <a:latin typeface="Arial" panose="020B0604020202020204" pitchFamily="34" charset="0"/>
                <a:ea typeface="MS PGothic" panose="020B0600070205080204" pitchFamily="34" charset="-128"/>
              </a:rPr>
              <a:t>		</a:t>
            </a:r>
            <a:r>
              <a:rPr lang="en-US" altLang="en-US" sz="1800" b="1" dirty="0">
                <a:latin typeface="Arial" panose="020B0604020202020204" pitchFamily="34" charset="0"/>
                <a:ea typeface="MS PGothic" panose="020B0600070205080204" pitchFamily="34" charset="-128"/>
              </a:rPr>
              <a:t>Figure 4</a:t>
            </a: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r>
              <a:rPr lang="en-US" altLang="en-US" sz="1800" dirty="0">
                <a:latin typeface="Arial" panose="020B0604020202020204" pitchFamily="34" charset="0"/>
                <a:ea typeface="MS PGothic" panose="020B0600070205080204" pitchFamily="34" charset="-128"/>
              </a:rPr>
              <a:t>One cell, located at the center of the board, acts as a door to enter the final rumor room. In the final rumor room, the player must make a final assumption based on the notes taken from the gameplay. This final rumor decides if a player wins or looses. If the three cards chosen match the cards that contains the secret folder, the player wins. On the other side, if the cards do not match, the player is automatically eliminated, and the game goes on. The players that are eliminated can still dispute rumors but are limited to that.</a:t>
            </a: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r>
              <a:rPr lang="en-US" altLang="en-US" sz="1800" dirty="0">
                <a:latin typeface="Arial" panose="020B0604020202020204" pitchFamily="34" charset="0"/>
                <a:ea typeface="MS PGothic" panose="020B0600070205080204" pitchFamily="34" charset="-128"/>
              </a:rPr>
              <a:t>For the user experience, we implemented a main menu ( </a:t>
            </a:r>
            <a:r>
              <a:rPr lang="en-US" altLang="en-US" sz="1800" b="1" dirty="0">
                <a:latin typeface="Arial" panose="020B0604020202020204" pitchFamily="34" charset="0"/>
                <a:ea typeface="MS PGothic" panose="020B0600070205080204" pitchFamily="34" charset="-128"/>
              </a:rPr>
              <a:t>see figure5 </a:t>
            </a:r>
            <a:r>
              <a:rPr lang="en-US" altLang="en-US" sz="1800" dirty="0">
                <a:latin typeface="Arial" panose="020B0604020202020204" pitchFamily="34" charset="0"/>
                <a:ea typeface="MS PGothic" panose="020B0600070205080204" pitchFamily="34" charset="-128"/>
              </a:rPr>
              <a:t>). This main menu starts by letting the player start or join the game. If a player starts the game, the number of players to participate must be provided. After a player provides the number of players, that player and the rest of the players joining get to choose their character by selecting their distinct color with the click of a button.</a:t>
            </a:r>
          </a:p>
          <a:p>
            <a:pPr algn="just">
              <a:lnSpc>
                <a:spcPct val="100000"/>
              </a:lnSpc>
              <a:spcBef>
                <a:spcPct val="0"/>
              </a:spcBef>
              <a:buClrTx/>
              <a:buFontTx/>
              <a:buNone/>
            </a:pPr>
            <a:r>
              <a:rPr lang="en-US" altLang="en-US" sz="1800" dirty="0">
                <a:latin typeface="Arial" panose="020B0604020202020204" pitchFamily="34" charset="0"/>
                <a:ea typeface="MS PGothic" panose="020B0600070205080204" pitchFamily="34" charset="-128"/>
              </a:rPr>
              <a:t>			</a:t>
            </a:r>
          </a:p>
          <a:p>
            <a:pPr algn="just">
              <a:lnSpc>
                <a:spcPct val="100000"/>
              </a:lnSpc>
              <a:spcBef>
                <a:spcPct val="0"/>
              </a:spcBef>
              <a:buClrTx/>
              <a:buFontTx/>
              <a:buNone/>
            </a:pPr>
            <a:r>
              <a:rPr lang="en-US" altLang="en-US" sz="1800" dirty="0">
                <a:latin typeface="Arial" panose="020B0604020202020204" pitchFamily="34" charset="0"/>
                <a:ea typeface="MS PGothic" panose="020B0600070205080204" pitchFamily="34" charset="-128"/>
              </a:rPr>
              <a:t>				</a:t>
            </a:r>
            <a:r>
              <a:rPr lang="en-US" altLang="en-US" sz="1800" b="1" dirty="0">
                <a:latin typeface="Arial" panose="020B0604020202020204" pitchFamily="34" charset="0"/>
                <a:ea typeface="MS PGothic" panose="020B0600070205080204" pitchFamily="34" charset="-128"/>
              </a:rPr>
              <a:t>Figure 5</a:t>
            </a: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b="1"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just">
              <a:lnSpc>
                <a:spcPct val="100000"/>
              </a:lnSpc>
              <a:spcBef>
                <a:spcPct val="0"/>
              </a:spcBef>
              <a:buClrTx/>
              <a:buFontTx/>
              <a:buNone/>
            </a:pPr>
            <a:endParaRPr lang="en-US" altLang="en-US" sz="1800" dirty="0">
              <a:latin typeface="Arial" panose="020B0604020202020204" pitchFamily="34" charset="0"/>
              <a:ea typeface="MS PGothic" panose="020B0600070205080204" pitchFamily="34" charset="-128"/>
            </a:endParaRPr>
          </a:p>
          <a:p>
            <a:pPr algn="ctr">
              <a:lnSpc>
                <a:spcPct val="100000"/>
              </a:lnSpc>
              <a:spcBef>
                <a:spcPct val="0"/>
              </a:spcBef>
              <a:buClrTx/>
              <a:buFontTx/>
              <a:buNone/>
            </a:pPr>
            <a:endParaRPr lang="en-US" altLang="en-US" sz="1800" b="1" dirty="0">
              <a:latin typeface="Arial" panose="020B0604020202020204" pitchFamily="34" charset="0"/>
              <a:ea typeface="MS PGothic" panose="020B0600070205080204" pitchFamily="34" charset="-128"/>
            </a:endParaRPr>
          </a:p>
        </p:txBody>
      </p:sp>
      <p:sp>
        <p:nvSpPr>
          <p:cNvPr id="2074" name="Text Box 26"/>
          <p:cNvSpPr txBox="1">
            <a:spLocks noChangeArrowheads="1"/>
          </p:cNvSpPr>
          <p:nvPr/>
        </p:nvSpPr>
        <p:spPr bwMode="auto">
          <a:xfrm>
            <a:off x="25053925" y="3444875"/>
            <a:ext cx="418782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lnSpc>
                <a:spcPct val="90000"/>
              </a:lnSpc>
              <a:spcBef>
                <a:spcPts val="2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7500">
                <a:solidFill>
                  <a:srgbClr val="000000"/>
                </a:solidFill>
                <a:latin typeface="Calibri" panose="020F0502020204030204" pitchFamily="34" charset="0"/>
                <a:ea typeface="SimSun" panose="02010600030101010101" pitchFamily="2" charset="-122"/>
              </a:defRPr>
            </a:lvl1pPr>
            <a:lvl2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6400">
                <a:solidFill>
                  <a:srgbClr val="000000"/>
                </a:solidFill>
                <a:latin typeface="Calibri" panose="020F0502020204030204" pitchFamily="34" charset="0"/>
                <a:ea typeface="SimSun" panose="02010600030101010101" pitchFamily="2" charset="-122"/>
              </a:defRPr>
            </a:lvl2pPr>
            <a:lvl3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5400">
                <a:solidFill>
                  <a:srgbClr val="000000"/>
                </a:solidFill>
                <a:latin typeface="Calibri" panose="020F0502020204030204" pitchFamily="34" charset="0"/>
                <a:ea typeface="SimSun" panose="02010600030101010101" pitchFamily="2" charset="-122"/>
              </a:defRPr>
            </a:lvl3pPr>
            <a:lvl4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4pPr>
            <a:lvl5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5pPr>
            <a:lvl6pPr marL="25146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6pPr>
            <a:lvl7pPr marL="29718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7pPr>
            <a:lvl8pPr marL="34290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8pPr>
            <a:lvl9pPr marL="38862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9pPr>
          </a:lstStyle>
          <a:p>
            <a:pPr>
              <a:lnSpc>
                <a:spcPct val="100000"/>
              </a:lnSpc>
              <a:spcBef>
                <a:spcPct val="0"/>
              </a:spcBef>
            </a:pPr>
            <a:r>
              <a:rPr lang="en-US" altLang="en-US" sz="2400" b="1" i="1" dirty="0">
                <a:solidFill>
                  <a:schemeClr val="bg1"/>
                </a:solidFill>
                <a:latin typeface="Arial" panose="020B0604020202020204" pitchFamily="34" charset="0"/>
                <a:ea typeface="MS PGothic" panose="020B0600070205080204" pitchFamily="34" charset="-128"/>
                <a:cs typeface="Arial" panose="020B0604020202020204" pitchFamily="34" charset="0"/>
              </a:rPr>
              <a:t>Professor: Dr. Juan M. </a:t>
            </a:r>
            <a:r>
              <a:rPr lang="en-US" altLang="en-US" sz="2400" b="1" i="1" dirty="0" err="1">
                <a:solidFill>
                  <a:schemeClr val="bg1"/>
                </a:solidFill>
                <a:latin typeface="Arial" panose="020B0604020202020204" pitchFamily="34" charset="0"/>
                <a:ea typeface="MS PGothic" panose="020B0600070205080204" pitchFamily="34" charset="-128"/>
                <a:cs typeface="Arial" panose="020B0604020202020204" pitchFamily="34" charset="0"/>
              </a:rPr>
              <a:t>Solá</a:t>
            </a:r>
            <a:r>
              <a:rPr lang="en-US" altLang="en-US" sz="2400" b="1" i="1" dirty="0">
                <a:solidFill>
                  <a:schemeClr val="bg1"/>
                </a:solidFill>
                <a:latin typeface="Arial" panose="020B0604020202020204" pitchFamily="34" charset="0"/>
                <a:ea typeface="MS PGothic" panose="020B0600070205080204" pitchFamily="34" charset="-128"/>
                <a:cs typeface="Arial" panose="020B0604020202020204" pitchFamily="34" charset="0"/>
              </a:rPr>
              <a:t>-Sloan</a:t>
            </a:r>
          </a:p>
        </p:txBody>
      </p:sp>
      <p:pic>
        <p:nvPicPr>
          <p:cNvPr id="2075" name="Picture 31" descr="http://upload.wikimedia.org/wikipedia/en/thumb/7/73/UPR_at_Bayamon_Seal.svg/1024px-UPR_at_Bayamon_Seal.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638175"/>
            <a:ext cx="2813050" cy="281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Diagram&#10;&#10;Description automatically generated">
            <a:extLst>
              <a:ext uri="{FF2B5EF4-FFF2-40B4-BE49-F238E27FC236}">
                <a16:creationId xmlns:a16="http://schemas.microsoft.com/office/drawing/2014/main" id="{4BEFD471-FEE4-6F46-B35A-C7A55F61CC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43813" y="5956688"/>
            <a:ext cx="5515387" cy="2774295"/>
          </a:xfrm>
          <a:prstGeom prst="rect">
            <a:avLst/>
          </a:prstGeom>
        </p:spPr>
      </p:pic>
      <p:pic>
        <p:nvPicPr>
          <p:cNvPr id="5" name="Picture 4" descr="Diagram&#10;&#10;Description automatically generated">
            <a:extLst>
              <a:ext uri="{FF2B5EF4-FFF2-40B4-BE49-F238E27FC236}">
                <a16:creationId xmlns:a16="http://schemas.microsoft.com/office/drawing/2014/main" id="{11303A28-89DA-C94A-82C4-0CCDF44215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40936" y="9868888"/>
            <a:ext cx="6262802" cy="3211900"/>
          </a:xfrm>
          <a:prstGeom prst="rect">
            <a:avLst/>
          </a:prstGeom>
        </p:spPr>
      </p:pic>
      <p:pic>
        <p:nvPicPr>
          <p:cNvPr id="4" name="Picture 3" descr="Graphical user interface, application&#10;&#10;Description automatically generated">
            <a:extLst>
              <a:ext uri="{FF2B5EF4-FFF2-40B4-BE49-F238E27FC236}">
                <a16:creationId xmlns:a16="http://schemas.microsoft.com/office/drawing/2014/main" id="{23545BE2-2E68-1F41-BB3F-98148F5671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573000" y="18945818"/>
            <a:ext cx="3209925" cy="2581125"/>
          </a:xfrm>
          <a:prstGeom prst="rect">
            <a:avLst/>
          </a:prstGeom>
        </p:spPr>
      </p:pic>
      <p:pic>
        <p:nvPicPr>
          <p:cNvPr id="7" name="Picture 6" descr="Treemap chart&#10;&#10;Description automatically generated with medium confidence">
            <a:extLst>
              <a:ext uri="{FF2B5EF4-FFF2-40B4-BE49-F238E27FC236}">
                <a16:creationId xmlns:a16="http://schemas.microsoft.com/office/drawing/2014/main" id="{7870D14F-B759-BE4E-9537-258D59502F1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868053" y="7836600"/>
            <a:ext cx="3615101" cy="3884799"/>
          </a:xfrm>
          <a:prstGeom prst="rect">
            <a:avLst/>
          </a:prstGeom>
        </p:spPr>
      </p:pic>
      <p:pic>
        <p:nvPicPr>
          <p:cNvPr id="6" name="Picture 5" descr="A picture containing text, person, group, display&#10;&#10;Description automatically generated">
            <a:extLst>
              <a:ext uri="{FF2B5EF4-FFF2-40B4-BE49-F238E27FC236}">
                <a16:creationId xmlns:a16="http://schemas.microsoft.com/office/drawing/2014/main" id="{06C1D75B-E27B-2840-972E-42FF674E75E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172794" y="16929818"/>
            <a:ext cx="4066314" cy="4032000"/>
          </a:xfrm>
          <a:prstGeom prst="rect">
            <a:avLst/>
          </a:prstGeom>
        </p:spPr>
      </p:pic>
      <p:sp>
        <p:nvSpPr>
          <p:cNvPr id="24" name="Rectangle 5">
            <a:extLst>
              <a:ext uri="{FF2B5EF4-FFF2-40B4-BE49-F238E27FC236}">
                <a16:creationId xmlns:a16="http://schemas.microsoft.com/office/drawing/2014/main" id="{BDB05048-6B3C-6849-972E-68AA6FFE1DC8}"/>
              </a:ext>
            </a:extLst>
          </p:cNvPr>
          <p:cNvSpPr>
            <a:spLocks noChangeArrowheads="1"/>
          </p:cNvSpPr>
          <p:nvPr/>
        </p:nvSpPr>
        <p:spPr bwMode="auto">
          <a:xfrm>
            <a:off x="501650" y="13290550"/>
            <a:ext cx="8489950" cy="654050"/>
          </a:xfrm>
          <a:prstGeom prst="rect">
            <a:avLst/>
          </a:prstGeom>
          <a:solidFill>
            <a:srgbClr val="691824">
              <a:alpha val="87842"/>
            </a:srgbClr>
          </a:solidFill>
          <a:ln w="9360" cap="sq">
            <a:solidFill>
              <a:srgbClr val="000000"/>
            </a:solidFill>
            <a:miter lim="800000"/>
            <a:headEnd/>
            <a:tailEnd/>
          </a:ln>
          <a:effectLst/>
        </p:spPr>
        <p:txBody>
          <a:bodyPr wrap="none" lIns="97920" tIns="48960" rIns="97920" bIns="48960" anchor="ctr"/>
          <a:lstStyle>
            <a:lvl1pPr>
              <a:lnSpc>
                <a:spcPct val="90000"/>
              </a:lnSpc>
              <a:spcBef>
                <a:spcPts val="2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7500">
                <a:solidFill>
                  <a:srgbClr val="000000"/>
                </a:solidFill>
                <a:latin typeface="Calibri" panose="020F0502020204030204" pitchFamily="34" charset="0"/>
                <a:ea typeface="SimSun" panose="02010600030101010101" pitchFamily="2" charset="-122"/>
              </a:defRPr>
            </a:lvl1pPr>
            <a:lvl2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6400">
                <a:solidFill>
                  <a:srgbClr val="000000"/>
                </a:solidFill>
                <a:latin typeface="Calibri" panose="020F0502020204030204" pitchFamily="34" charset="0"/>
                <a:ea typeface="SimSun" panose="02010600030101010101" pitchFamily="2" charset="-122"/>
              </a:defRPr>
            </a:lvl2pPr>
            <a:lvl3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5400">
                <a:solidFill>
                  <a:srgbClr val="000000"/>
                </a:solidFill>
                <a:latin typeface="Calibri" panose="020F0502020204030204" pitchFamily="34" charset="0"/>
                <a:ea typeface="SimSun" panose="02010600030101010101" pitchFamily="2" charset="-122"/>
              </a:defRPr>
            </a:lvl3pPr>
            <a:lvl4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4pPr>
            <a:lvl5pPr>
              <a:lnSpc>
                <a:spcPct val="90000"/>
              </a:lnSpc>
              <a:spcBef>
                <a:spcPts val="13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5pPr>
            <a:lvl6pPr marL="25146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6pPr>
            <a:lvl7pPr marL="29718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7pPr>
            <a:lvl8pPr marL="34290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8pPr>
            <a:lvl9pPr marL="3886200" indent="-228600" defTabSz="457200" eaLnBrk="0" fontAlgn="base" hangingPunct="0">
              <a:lnSpc>
                <a:spcPct val="90000"/>
              </a:lnSpc>
              <a:spcBef>
                <a:spcPts val="13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800">
                <a:solidFill>
                  <a:srgbClr val="000000"/>
                </a:solidFill>
                <a:latin typeface="Calibri" panose="020F0502020204030204" pitchFamily="34" charset="0"/>
                <a:ea typeface="SimSun" panose="02010600030101010101" pitchFamily="2" charset="-122"/>
              </a:defRPr>
            </a:lvl9pPr>
          </a:lstStyle>
          <a:p>
            <a:pPr algn="ctr" eaLnBrk="1" hangingPunct="1">
              <a:lnSpc>
                <a:spcPct val="100000"/>
              </a:lnSpc>
              <a:spcBef>
                <a:spcPct val="0"/>
              </a:spcBef>
              <a:buClrTx/>
              <a:buFontTx/>
              <a:buNone/>
            </a:pPr>
            <a:r>
              <a:rPr lang="en-US" altLang="en-US" sz="4100" b="1" dirty="0">
                <a:solidFill>
                  <a:srgbClr val="FFFFFF"/>
                </a:solidFill>
                <a:latin typeface="Arial" panose="020B0604020202020204" pitchFamily="34" charset="0"/>
                <a:ea typeface="MS PGothic" panose="020B0600070205080204" pitchFamily="34" charset="-128"/>
              </a:rPr>
              <a:t>Communication Visualization</a:t>
            </a:r>
          </a:p>
        </p:txBody>
      </p:sp>
      <p:pic>
        <p:nvPicPr>
          <p:cNvPr id="8" name="Imagen 7" descr="Diagrama&#10;&#10;Descripción generada automáticamente">
            <a:extLst>
              <a:ext uri="{FF2B5EF4-FFF2-40B4-BE49-F238E27FC236}">
                <a16:creationId xmlns:a16="http://schemas.microsoft.com/office/drawing/2014/main" id="{D1D0D993-3305-47E2-AA8E-EAE83319E7F9}"/>
              </a:ext>
            </a:extLst>
          </p:cNvPr>
          <p:cNvPicPr>
            <a:picLocks noChangeAspect="1"/>
          </p:cNvPicPr>
          <p:nvPr/>
        </p:nvPicPr>
        <p:blipFill rotWithShape="1">
          <a:blip r:embed="rId10">
            <a:extLst>
              <a:ext uri="{28A0092B-C50C-407E-A947-70E740481C1C}">
                <a14:useLocalDpi xmlns:a14="http://schemas.microsoft.com/office/drawing/2010/main" val="0"/>
              </a:ext>
            </a:extLst>
          </a:blip>
          <a:srcRect l="17969" t="12861" r="14839" b="12727"/>
          <a:stretch/>
        </p:blipFill>
        <p:spPr>
          <a:xfrm>
            <a:off x="1005840" y="14108185"/>
            <a:ext cx="7772400" cy="7418758"/>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61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61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9172</TotalTime>
  <Words>1112</Words>
  <Application>Microsoft Macintosh PowerPoint</Application>
  <PresentationFormat>Custom</PresentationFormat>
  <Paragraphs>109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MAISONET GUZMAN, HECTOR E</dc:creator>
  <cp:lastModifiedBy>CHRISTIAN J RAMOS-ORTEGA</cp:lastModifiedBy>
  <cp:revision>182</cp:revision>
  <cp:lastPrinted>1601-01-01T00:00:00Z</cp:lastPrinted>
  <dcterms:created xsi:type="dcterms:W3CDTF">2010-07-16T15:47:09Z</dcterms:created>
  <dcterms:modified xsi:type="dcterms:W3CDTF">2021-12-18T15:21:19Z</dcterms:modified>
</cp:coreProperties>
</file>