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5135"/>
  </p:normalViewPr>
  <p:slideViewPr>
    <p:cSldViewPr snapToGrid="0" snapToObjects="1">
      <p:cViewPr varScale="1">
        <p:scale>
          <a:sx n="85" d="100"/>
          <a:sy n="8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5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755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08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986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988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36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66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3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03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34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1FD6-43B4-0647-9B78-8286B8EB4B19}" type="datetimeFigureOut">
              <a:rPr lang="es-ES_tradnl" smtClean="0"/>
              <a:t>31/8/16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0A3F-057E-364E-8C28-385579116C8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19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onviewer.stack.hu/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on/json_syntax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installation/" TargetMode="External"/><Relationship Id="rId3" Type="http://schemas.openxmlformats.org/officeDocument/2006/relationships/hyperlink" Target="https://docs.mongodb.com/ecosystem/tools/administration-interfaces/#third-party-open-source-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{JSON}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Introducci</a:t>
            </a:r>
            <a:r>
              <a:rPr lang="en-US" dirty="0" err="1" smtClean="0"/>
              <a:t>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038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hlinkClick r:id="rId2"/>
              </a:rPr>
              <a:t>JSON Viewer</a:t>
            </a:r>
            <a:endParaRPr lang="es-ES_tradnl" dirty="0"/>
          </a:p>
        </p:txBody>
      </p:sp>
      <p:pic>
        <p:nvPicPr>
          <p:cNvPr id="1026" name="Picture 2" descr="aptur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78" y="365124"/>
            <a:ext cx="6325849" cy="602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38200" y="3006286"/>
            <a:ext cx="2786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hlinkClick r:id="rId2"/>
              </a:rPr>
              <a:t>http://jsonviewer.stack.hu/</a:t>
            </a:r>
            <a:r>
              <a:rPr lang="es-ES_tradnl" dirty="0" smtClean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70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Bibliograf</a:t>
            </a:r>
            <a:r>
              <a:rPr lang="en-US" dirty="0" err="1" smtClean="0"/>
              <a:t>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>
                <a:hlinkClick r:id="rId2"/>
              </a:rPr>
              <a:t>http://www.w3schools.com/json/json_syntax.asp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Asignación</a:t>
            </a:r>
            <a:r>
              <a:rPr lang="en-US" dirty="0" smtClean="0"/>
              <a:t> MONGO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Instalar Mongo y un GUI para su </a:t>
            </a:r>
            <a:r>
              <a:rPr lang="es-ES_tradnl" dirty="0" err="1" smtClean="0"/>
              <a:t>gesti</a:t>
            </a:r>
            <a:r>
              <a:rPr lang="en-US" dirty="0" err="1" smtClean="0"/>
              <a:t>ón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Download and installation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https://docs.mongodb.com/manual/installation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UIs Admin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https://docs.mongodb.com/ecosystem/tools/administration-interfaces/#</a:t>
            </a:r>
            <a:r>
              <a:rPr lang="en-US" dirty="0" smtClean="0">
                <a:hlinkClick r:id="rId3"/>
              </a:rPr>
              <a:t>third-party-open-source-tools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352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y 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JSON (</a:t>
            </a:r>
            <a:r>
              <a:rPr lang="es-ES_tradnl" b="1" i="1" dirty="0" smtClean="0"/>
              <a:t>JavaScript </a:t>
            </a:r>
            <a:r>
              <a:rPr lang="es-ES_tradnl" b="1" i="1" dirty="0" err="1" smtClean="0"/>
              <a:t>Object</a:t>
            </a:r>
            <a:r>
              <a:rPr lang="es-ES_tradnl" b="1" i="1" dirty="0" smtClean="0"/>
              <a:t> </a:t>
            </a:r>
            <a:r>
              <a:rPr lang="es-ES_tradnl" b="1" i="1" dirty="0" err="1" smtClean="0"/>
              <a:t>Notation</a:t>
            </a:r>
            <a:r>
              <a:rPr lang="es-ES_tradnl" b="1" dirty="0" smtClean="0"/>
              <a:t>)</a:t>
            </a:r>
            <a:r>
              <a:rPr lang="es-ES_tradnl" dirty="0" smtClean="0"/>
              <a:t> es un formato para el intercambios de datos.</a:t>
            </a:r>
          </a:p>
          <a:p>
            <a:r>
              <a:rPr lang="es-ES_tradnl" dirty="0" smtClean="0"/>
              <a:t>JSON describe los datos con una sintaxis dedicada que se usa para identificar y gestionar los datos.</a:t>
            </a:r>
          </a:p>
          <a:p>
            <a:r>
              <a:rPr lang="es-ES_tradnl" dirty="0" smtClean="0"/>
              <a:t>JSON nació como una </a:t>
            </a:r>
            <a:r>
              <a:rPr lang="es-ES_tradnl" b="1" dirty="0" smtClean="0"/>
              <a:t>alternativa a</a:t>
            </a:r>
            <a:r>
              <a:rPr lang="es-ES_tradnl" dirty="0" smtClean="0"/>
              <a:t> </a:t>
            </a:r>
            <a:r>
              <a:rPr lang="es-ES_tradnl" b="1" dirty="0" smtClean="0"/>
              <a:t>XML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JSON puede ser leído por </a:t>
            </a:r>
            <a:r>
              <a:rPr lang="es-ES_tradnl" b="1" dirty="0" smtClean="0"/>
              <a:t>cualquier lenguaje de programación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53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sencillo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2132"/>
          </a:xfrm>
        </p:spPr>
        <p:txBody>
          <a:bodyPr/>
          <a:lstStyle/>
          <a:p>
            <a:r>
              <a:rPr lang="es-ES_tradnl" dirty="0" smtClean="0"/>
              <a:t>Imaginemos que tenemos una frutería  y que queremos obtener el nombre y la cantidad de fruta y verdura que tenemos. En un principio vamos a suponer que tenemos lo siguiente: 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1093032" y="3417757"/>
            <a:ext cx="335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effectLst/>
              </a:rPr>
              <a:t>– Fruta: </a:t>
            </a:r>
          </a:p>
          <a:p>
            <a:r>
              <a:rPr lang="es-ES_tradnl" dirty="0" smtClean="0">
                <a:effectLst/>
              </a:rPr>
              <a:t>10 manzanas</a:t>
            </a:r>
          </a:p>
          <a:p>
            <a:r>
              <a:rPr lang="es-ES_tradnl" dirty="0" smtClean="0">
                <a:effectLst/>
              </a:rPr>
              <a:t>20 Peras</a:t>
            </a:r>
          </a:p>
          <a:p>
            <a:r>
              <a:rPr lang="es-ES_tradnl" dirty="0" smtClean="0">
                <a:effectLst/>
              </a:rPr>
              <a:t>30 Naranjas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701852" y="3417756"/>
            <a:ext cx="335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effectLst/>
              </a:rPr>
              <a:t>– Verduras </a:t>
            </a:r>
          </a:p>
          <a:p>
            <a:r>
              <a:rPr lang="es-ES_tradnl" dirty="0" smtClean="0">
                <a:effectLst/>
              </a:rPr>
              <a:t>80 lechugas</a:t>
            </a:r>
          </a:p>
          <a:p>
            <a:r>
              <a:rPr lang="es-ES_tradnl" dirty="0" smtClean="0">
                <a:effectLst/>
              </a:rPr>
              <a:t>15 tomates</a:t>
            </a:r>
          </a:p>
          <a:p>
            <a:r>
              <a:rPr lang="es-ES_tradnl" smtClean="0">
                <a:effectLst/>
              </a:rPr>
              <a:t>50 pepinos</a:t>
            </a:r>
            <a:endParaRPr lang="es-ES_tradnl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effectLst/>
              </a:rPr>
              <a:t>JSON Nombre/Par de Valores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486"/>
          </a:xfrm>
        </p:spPr>
        <p:txBody>
          <a:bodyPr/>
          <a:lstStyle/>
          <a:p>
            <a:r>
              <a:rPr lang="es-ES_tradnl" dirty="0" smtClean="0"/>
              <a:t>Para asignar a un nombre un valor debemos usar los dos puntos ‘</a:t>
            </a:r>
            <a:r>
              <a:rPr lang="es-ES_tradnl" b="1" dirty="0" smtClean="0"/>
              <a:t>:’</a:t>
            </a:r>
            <a:r>
              <a:rPr lang="es-ES_tradnl" dirty="0" smtClean="0"/>
              <a:t> este separador es el equivalente al igual (‘=’) de cualquier lenguaje</a:t>
            </a:r>
            <a:r>
              <a:rPr lang="es-ES_tradnl" smtClean="0"/>
              <a:t>. </a:t>
            </a:r>
            <a:endParaRPr lang="es-ES_tradn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302000"/>
            <a:ext cx="89154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effectLst/>
              </a:rPr>
              <a:t>Valores </a:t>
            </a:r>
            <a:r>
              <a:rPr lang="es-ES_tradnl" b="1" dirty="0" err="1" smtClean="0">
                <a:effectLst/>
              </a:rPr>
              <a:t>Json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effectLst/>
              </a:rPr>
              <a:t>Un </a:t>
            </a:r>
            <a:r>
              <a:rPr lang="es-ES_tradnl" b="1" dirty="0" smtClean="0">
                <a:effectLst/>
              </a:rPr>
              <a:t>número</a:t>
            </a:r>
            <a:r>
              <a:rPr lang="es-ES_tradnl" dirty="0" smtClean="0">
                <a:effectLst/>
              </a:rPr>
              <a:t> (entero o </a:t>
            </a:r>
            <a:r>
              <a:rPr lang="es-ES_tradnl" dirty="0" err="1" smtClean="0">
                <a:effectLst/>
              </a:rPr>
              <a:t>float</a:t>
            </a:r>
            <a:r>
              <a:rPr lang="es-ES_tradnl" dirty="0" smtClean="0">
                <a:effectLst/>
              </a:rPr>
              <a:t>)</a:t>
            </a:r>
          </a:p>
          <a:p>
            <a:r>
              <a:rPr lang="es-ES_tradnl" dirty="0" smtClean="0">
                <a:effectLst/>
              </a:rPr>
              <a:t>Un</a:t>
            </a:r>
            <a:r>
              <a:rPr lang="es-ES_tradnl" b="1" dirty="0" smtClean="0">
                <a:effectLst/>
              </a:rPr>
              <a:t> </a:t>
            </a:r>
            <a:r>
              <a:rPr lang="es-ES_tradnl" b="1" dirty="0" err="1" smtClean="0">
                <a:effectLst/>
              </a:rPr>
              <a:t>string</a:t>
            </a:r>
            <a:r>
              <a:rPr lang="es-ES_tradnl" dirty="0" smtClean="0">
                <a:effectLst/>
              </a:rPr>
              <a:t> (entre comillas simples)</a:t>
            </a:r>
          </a:p>
          <a:p>
            <a:r>
              <a:rPr lang="es-ES_tradnl" dirty="0" smtClean="0">
                <a:effectLst/>
              </a:rPr>
              <a:t>Un </a:t>
            </a:r>
            <a:r>
              <a:rPr lang="es-ES_tradnl" b="1" dirty="0" smtClean="0">
                <a:effectLst/>
              </a:rPr>
              <a:t>booleano</a:t>
            </a:r>
            <a:r>
              <a:rPr lang="es-ES_tradnl" dirty="0" smtClean="0">
                <a:effectLst/>
              </a:rPr>
              <a:t> (true o false)</a:t>
            </a:r>
          </a:p>
          <a:p>
            <a:r>
              <a:rPr lang="es-ES_tradnl" dirty="0" smtClean="0">
                <a:effectLst/>
              </a:rPr>
              <a:t>Un </a:t>
            </a:r>
            <a:r>
              <a:rPr lang="es-ES_tradnl" b="1" dirty="0" err="1" smtClean="0">
                <a:effectLst/>
              </a:rPr>
              <a:t>array</a:t>
            </a:r>
            <a:r>
              <a:rPr lang="es-ES_tradnl" dirty="0" smtClean="0">
                <a:effectLst/>
              </a:rPr>
              <a:t> (entre corchetes [] )</a:t>
            </a:r>
          </a:p>
          <a:p>
            <a:r>
              <a:rPr lang="es-ES_tradnl" dirty="0" smtClean="0">
                <a:effectLst/>
              </a:rPr>
              <a:t>Un</a:t>
            </a:r>
            <a:r>
              <a:rPr lang="es-ES_tradnl" b="1" dirty="0" smtClean="0">
                <a:effectLst/>
              </a:rPr>
              <a:t> objeto</a:t>
            </a:r>
            <a:r>
              <a:rPr lang="es-ES_tradnl" dirty="0" smtClean="0">
                <a:effectLst/>
              </a:rPr>
              <a:t> (entre llaves {})</a:t>
            </a:r>
          </a:p>
          <a:p>
            <a:r>
              <a:rPr lang="es-ES_tradnl" b="1" dirty="0" err="1" smtClean="0">
                <a:effectLst/>
              </a:rPr>
              <a:t>Null</a:t>
            </a:r>
            <a:endParaRPr lang="es-ES_tradnl" dirty="0" smtClean="0">
              <a:effectLst/>
            </a:endParaRP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4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Objetos JSON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7536"/>
          </a:xfrm>
        </p:spPr>
        <p:txBody>
          <a:bodyPr/>
          <a:lstStyle/>
          <a:p>
            <a:r>
              <a:rPr lang="es-ES_tradnl" smtClean="0"/>
              <a:t>Los objetos JSON se identifican entre llaves, un objeto puede ser en nuestro caso una fruta o una verdura.</a:t>
            </a:r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289300"/>
            <a:ext cx="89154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 smtClean="0"/>
              <a:t>Arrays</a:t>
            </a:r>
            <a:r>
              <a:rPr lang="es-ES_tradnl" b="1" dirty="0" smtClean="0"/>
              <a:t> JSON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506"/>
          </a:xfrm>
        </p:spPr>
        <p:txBody>
          <a:bodyPr/>
          <a:lstStyle/>
          <a:p>
            <a:r>
              <a:rPr lang="es-ES_tradnl" dirty="0" smtClean="0"/>
              <a:t>En un </a:t>
            </a:r>
            <a:r>
              <a:rPr lang="es-ES_tradnl" dirty="0" err="1" smtClean="0"/>
              <a:t>Json</a:t>
            </a:r>
            <a:r>
              <a:rPr lang="es-ES_tradnl" dirty="0" smtClean="0"/>
              <a:t> puedes incluir </a:t>
            </a:r>
            <a:r>
              <a:rPr lang="es-ES_tradnl" b="1" dirty="0" err="1" smtClean="0"/>
              <a:t>arrays</a:t>
            </a:r>
            <a:r>
              <a:rPr lang="es-ES_tradnl" dirty="0" smtClean="0"/>
              <a:t>, para ellos el contenido del </a:t>
            </a:r>
            <a:r>
              <a:rPr lang="es-ES_tradnl" dirty="0" err="1" smtClean="0"/>
              <a:t>array</a:t>
            </a:r>
            <a:r>
              <a:rPr lang="es-ES_tradnl" dirty="0" smtClean="0"/>
              <a:t> debe ir entre corchetes []: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304707"/>
            <a:ext cx="8966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Fruter</a:t>
            </a:r>
            <a:r>
              <a:rPr lang="en-US" dirty="0" err="1" smtClean="0"/>
              <a:t>ía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961213"/>
            <a:ext cx="8966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acceder a un dato: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2290"/>
          </a:xfrm>
        </p:spPr>
        <p:txBody>
          <a:bodyPr/>
          <a:lstStyle/>
          <a:p>
            <a:r>
              <a:rPr lang="es-ES_tradnl" dirty="0" smtClean="0"/>
              <a:t>Imaginemos que nos gustaría saber la cantidad de manzanas que tenemos. El </a:t>
            </a:r>
            <a:r>
              <a:rPr lang="es-ES_tradnl" dirty="0" err="1" smtClean="0"/>
              <a:t>path</a:t>
            </a:r>
            <a:r>
              <a:rPr lang="es-ES_tradnl" dirty="0" smtClean="0"/>
              <a:t> de este </a:t>
            </a:r>
            <a:r>
              <a:rPr lang="es-ES_tradnl" dirty="0" err="1" smtClean="0"/>
              <a:t>array</a:t>
            </a:r>
            <a:r>
              <a:rPr lang="es-ES_tradnl" dirty="0" smtClean="0"/>
              <a:t> sería el siguiente: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289300"/>
            <a:ext cx="8953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262</Words>
  <Application>Microsoft Macintosh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Tema de Office</vt:lpstr>
      <vt:lpstr>{JSON}</vt:lpstr>
      <vt:lpstr>Qué es y para qué sirve?</vt:lpstr>
      <vt:lpstr>Ejemplo sencillo</vt:lpstr>
      <vt:lpstr>JSON Nombre/Par de Valores</vt:lpstr>
      <vt:lpstr>Valores Json</vt:lpstr>
      <vt:lpstr>Objetos JSON</vt:lpstr>
      <vt:lpstr>Arrays JSON</vt:lpstr>
      <vt:lpstr>Frutería</vt:lpstr>
      <vt:lpstr>Para acceder a un dato:</vt:lpstr>
      <vt:lpstr>JSON Viewer</vt:lpstr>
      <vt:lpstr>Bibliografía</vt:lpstr>
      <vt:lpstr>Asignación MONGO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{JSON}</dc:title>
  <dc:creator>Usuario de Microsoft Office</dc:creator>
  <cp:lastModifiedBy>Usuario de Microsoft Office</cp:lastModifiedBy>
  <cp:revision>8</cp:revision>
  <dcterms:created xsi:type="dcterms:W3CDTF">2016-08-31T16:56:17Z</dcterms:created>
  <dcterms:modified xsi:type="dcterms:W3CDTF">2016-09-01T00:43:16Z</dcterms:modified>
</cp:coreProperties>
</file>