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8" d="100"/>
          <a:sy n="68" d="100"/>
        </p:scale>
        <p:origin x="55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CA3D-4E56-43B0-A9DC-63B59FE59C9D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A2BA-0C50-488A-890B-79885AD50ABD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539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CA3D-4E56-43B0-A9DC-63B59FE59C9D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A2BA-0C50-488A-890B-79885AD50A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64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CA3D-4E56-43B0-A9DC-63B59FE59C9D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A2BA-0C50-488A-890B-79885AD50A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908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CA3D-4E56-43B0-A9DC-63B59FE59C9D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A2BA-0C50-488A-890B-79885AD50A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0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CA3D-4E56-43B0-A9DC-63B59FE59C9D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A2BA-0C50-488A-890B-79885AD50ABD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28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CA3D-4E56-43B0-A9DC-63B59FE59C9D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A2BA-0C50-488A-890B-79885AD50A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2807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CA3D-4E56-43B0-A9DC-63B59FE59C9D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A2BA-0C50-488A-890B-79885AD50A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397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CA3D-4E56-43B0-A9DC-63B59FE59C9D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A2BA-0C50-488A-890B-79885AD50A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12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CA3D-4E56-43B0-A9DC-63B59FE59C9D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A2BA-0C50-488A-890B-79885AD50A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21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F7BCA3D-4E56-43B0-A9DC-63B59FE59C9D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06A2BA-0C50-488A-890B-79885AD50A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09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CA3D-4E56-43B0-A9DC-63B59FE59C9D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A2BA-0C50-488A-890B-79885AD50A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78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7BCA3D-4E56-43B0-A9DC-63B59FE59C9D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06A2BA-0C50-488A-890B-79885AD50AB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49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err="1"/>
              <a:t>IoT</a:t>
            </a:r>
            <a:br>
              <a:rPr lang="pt-BR" dirty="0"/>
            </a:br>
            <a:r>
              <a:rPr lang="pt-BR" dirty="0"/>
              <a:t>Internet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Things</a:t>
            </a:r>
            <a:r>
              <a:rPr lang="pt-BR" dirty="0"/>
              <a:t>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Gabriel Rodrigues – Redes Mt3</a:t>
            </a:r>
          </a:p>
        </p:txBody>
      </p:sp>
    </p:spTree>
    <p:extLst>
      <p:ext uri="{BB962C8B-B14F-4D97-AF65-F5344CB8AC3E}">
        <p14:creationId xmlns:p14="http://schemas.microsoft.com/office/powerpoint/2010/main" val="3085098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</a:t>
            </a:r>
            <a:r>
              <a:rPr lang="pt-BR" dirty="0" err="1"/>
              <a:t>IoT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Começou a ser debatida a partir de 1999, porem ela “nasceu” entre 2008 e 2009 . A </a:t>
            </a:r>
            <a:r>
              <a:rPr lang="pt-BR" dirty="0" err="1"/>
              <a:t>IoT</a:t>
            </a:r>
            <a:r>
              <a:rPr lang="pt-BR" dirty="0"/>
              <a:t>, Internet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Things</a:t>
            </a:r>
            <a:r>
              <a:rPr lang="pt-BR" dirty="0"/>
              <a:t> (ou Internet das Coisas), tem como objetivo conectar cada “coisa” do mundo físico ao mundo cibernético;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Fazendo com que ações sejam tomadas a partir  de informações recebidas.;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Suas informações são captadas por meio de sensores;</a:t>
            </a:r>
          </a:p>
          <a:p>
            <a:endParaRPr lang="pt-BR" dirty="0"/>
          </a:p>
        </p:txBody>
      </p:sp>
      <p:pic>
        <p:nvPicPr>
          <p:cNvPr id="2050" name="Picture 2" descr="Resultado de imagem para IoT">
            <a:extLst>
              <a:ext uri="{FF2B5EF4-FFF2-40B4-BE49-F238E27FC236}">
                <a16:creationId xmlns:a16="http://schemas.microsoft.com/office/drawing/2014/main" id="{3A3089C0-8BEF-4C66-BCE2-07F65FE81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012141"/>
            <a:ext cx="52006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180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F1357-F372-4EEE-B6B9-56270AA4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IoT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10E0BD-BA35-432E-A9AA-F1B3FB75B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A </a:t>
            </a:r>
            <a:r>
              <a:rPr lang="pt-BR" dirty="0" err="1"/>
              <a:t>IoT</a:t>
            </a:r>
            <a:r>
              <a:rPr lang="pt-BR" dirty="0"/>
              <a:t> tem como objetivo utilizar meios de energia de baixo custo como mini controladores e </a:t>
            </a:r>
            <a:r>
              <a:rPr lang="pt-BR" dirty="0" err="1"/>
              <a:t>SBCs</a:t>
            </a:r>
            <a:r>
              <a:rPr lang="pt-BR" dirty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Atualmente, a </a:t>
            </a:r>
            <a:r>
              <a:rPr lang="pt-BR" dirty="0" err="1"/>
              <a:t>IoT</a:t>
            </a:r>
            <a:r>
              <a:rPr lang="pt-BR" dirty="0"/>
              <a:t> está sendo implantada com carros autônomos , “casas e empresas inteligentes”, transportes públicos, relógios, entre outros.</a:t>
            </a:r>
          </a:p>
          <a:p>
            <a:endParaRPr lang="pt-BR" dirty="0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B5866EA1-1D97-4B4E-BCEE-5ADC395E0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247" y="3195828"/>
            <a:ext cx="4048003" cy="303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id="{CDB7BBCA-5B05-49C2-900D-67D81F82B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577" y="3989754"/>
            <a:ext cx="3826351" cy="198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85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Internet?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Redes conectadas a outras redes, como uma rede de computador conectada a rede </a:t>
            </a:r>
            <a:r>
              <a:rPr lang="pt-BR" dirty="0" err="1"/>
              <a:t>Wi-fi</a:t>
            </a:r>
            <a:r>
              <a:rPr lang="pt-BR" dirty="0"/>
              <a:t>, assim possibilitando uma comunicação entre os dispositivos iguais ou diferentes.</a:t>
            </a:r>
          </a:p>
        </p:txBody>
      </p:sp>
      <p:pic>
        <p:nvPicPr>
          <p:cNvPr id="5" name="Picture 2" descr="Image result for internet">
            <a:extLst>
              <a:ext uri="{FF2B5EF4-FFF2-40B4-BE49-F238E27FC236}">
                <a16:creationId xmlns:a16="http://schemas.microsoft.com/office/drawing/2014/main" id="{26842429-2EFC-4A71-B2C4-9633AEA6D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67" y="3395329"/>
            <a:ext cx="3918867" cy="277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08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coisas?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No contexto de </a:t>
            </a:r>
            <a:r>
              <a:rPr lang="pt-BR" dirty="0" err="1"/>
              <a:t>IoT</a:t>
            </a:r>
            <a:r>
              <a:rPr lang="pt-BR" dirty="0"/>
              <a:t>, é um objeto físico que possui um identificador único (IPv6) e possui a capacidade de gerar informações através de uma rede;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São exemplos de coisas, carros, robôs, computadores, televisões, relógios, etc.;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IPv6: protocolo IP onde cada dispositivo possui um endereço único. Ele utiliza 128 bits para gerar os endereços para cada dispositivos.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  <p:pic>
        <p:nvPicPr>
          <p:cNvPr id="4" name="Picture 6" descr="Image result for smart watch">
            <a:extLst>
              <a:ext uri="{FF2B5EF4-FFF2-40B4-BE49-F238E27FC236}">
                <a16:creationId xmlns:a16="http://schemas.microsoft.com/office/drawing/2014/main" id="{0C8F2F12-BFA2-465D-A96D-643CD3534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438" y="4073063"/>
            <a:ext cx="2109671" cy="210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m para lamp animated">
            <a:extLst>
              <a:ext uri="{FF2B5EF4-FFF2-40B4-BE49-F238E27FC236}">
                <a16:creationId xmlns:a16="http://schemas.microsoft.com/office/drawing/2014/main" id="{76CBAB03-44E1-474A-8D67-22B3FC741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923" y="4073062"/>
            <a:ext cx="1333538" cy="210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cellphone">
            <a:extLst>
              <a:ext uri="{FF2B5EF4-FFF2-40B4-BE49-F238E27FC236}">
                <a16:creationId xmlns:a16="http://schemas.microsoft.com/office/drawing/2014/main" id="{2F13CB2A-7683-4327-98EC-FFA2E41E3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3069">
            <a:off x="-116169" y="4096871"/>
            <a:ext cx="2747682" cy="274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526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sensores?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Dispositivo que detecta e responde a alguns tipos de informações de entrada em um determinado ambiente computadorizado;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O retorno da informação se da por um sinal convertido para uma exibição legível por seres no local do sensor, ou transmitido em uma rede para leitura ou processamentos futuros.</a:t>
            </a:r>
          </a:p>
        </p:txBody>
      </p:sp>
      <p:pic>
        <p:nvPicPr>
          <p:cNvPr id="4098" name="Picture 2" descr="Resultado de imagem para sensores">
            <a:extLst>
              <a:ext uri="{FF2B5EF4-FFF2-40B4-BE49-F238E27FC236}">
                <a16:creationId xmlns:a16="http://schemas.microsoft.com/office/drawing/2014/main" id="{3F6FBB1E-09B4-454C-AA30-07FF84D51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54" y="3737999"/>
            <a:ext cx="23241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m para sensores">
            <a:extLst>
              <a:ext uri="{FF2B5EF4-FFF2-40B4-BE49-F238E27FC236}">
                <a16:creationId xmlns:a16="http://schemas.microsoft.com/office/drawing/2014/main" id="{70582402-1213-44EC-8C74-DE4D85A18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289" y="3255843"/>
            <a:ext cx="2065231" cy="206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sultado de imagem para sensores">
            <a:extLst>
              <a:ext uri="{FF2B5EF4-FFF2-40B4-BE49-F238E27FC236}">
                <a16:creationId xmlns:a16="http://schemas.microsoft.com/office/drawing/2014/main" id="{21A167C9-4517-494A-872C-2EEFA7BCE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575" y="3641628"/>
            <a:ext cx="2420471" cy="242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Resultado de imagem para sensores de temperatura">
            <a:extLst>
              <a:ext uri="{FF2B5EF4-FFF2-40B4-BE49-F238E27FC236}">
                <a16:creationId xmlns:a16="http://schemas.microsoft.com/office/drawing/2014/main" id="{A54BA524-6992-4141-82D9-C123DF47E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740" y="4024737"/>
            <a:ext cx="1940859" cy="194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200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Sensores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Sensor de temperatura;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Sensor de proximidade;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Acelerômetro;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Sensor IR (Sensor Infravermelho);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Sensor de pressão;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Sensor de luz;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Sensor ultrassônico;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Sensor de Fumaça, Gás e Álcool;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Sensor de toque;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Sensor de cor;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Sensor de umidade;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Sensor de inclinação.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5299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MCU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Micro </a:t>
            </a:r>
            <a:r>
              <a:rPr lang="pt-BR" dirty="0" err="1"/>
              <a:t>Controller</a:t>
            </a:r>
            <a:r>
              <a:rPr lang="pt-BR" dirty="0"/>
              <a:t> Unit, é um circuito integrado compacto projetado para controlar uma operação;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Um MCU possui um processador, memoria e input/output em um único chip;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Utilizam menos energia que um microprocessador.</a:t>
            </a:r>
          </a:p>
        </p:txBody>
      </p:sp>
      <p:pic>
        <p:nvPicPr>
          <p:cNvPr id="2050" name="Picture 2" descr="Imagem relacionada">
            <a:extLst>
              <a:ext uri="{FF2B5EF4-FFF2-40B4-BE49-F238E27FC236}">
                <a16:creationId xmlns:a16="http://schemas.microsoft.com/office/drawing/2014/main" id="{200D9ABE-4C8B-4DF8-98E1-706EDA0DF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3997199"/>
            <a:ext cx="3168352" cy="25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dn-images-1.medium.com/max/1600/1*gWftamzj-j8-XKDOlGGnUA.jpeg">
            <a:extLst>
              <a:ext uri="{FF2B5EF4-FFF2-40B4-BE49-F238E27FC236}">
                <a16:creationId xmlns:a16="http://schemas.microsoft.com/office/drawing/2014/main" id="{B83C4892-7D35-4626-A6C8-C133D1719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320" y="3717033"/>
            <a:ext cx="3779910" cy="259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165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SBC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Single Board </a:t>
            </a:r>
            <a:r>
              <a:rPr lang="pt-BR" dirty="0" err="1"/>
              <a:t>Computing</a:t>
            </a:r>
            <a:r>
              <a:rPr lang="pt-BR" dirty="0"/>
              <a:t>, é um computador completo (contendo memória, microprocessador, Input/Output (I/O), construído em uma única placa de circuito;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O SBC fornece uma solução de computação com baixo consumo de energia e com uma arquitetura simples.</a:t>
            </a:r>
          </a:p>
        </p:txBody>
      </p:sp>
      <p:pic>
        <p:nvPicPr>
          <p:cNvPr id="5" name="Picture 2" descr="Resultado de imagem para single board computing">
            <a:extLst>
              <a:ext uri="{FF2B5EF4-FFF2-40B4-BE49-F238E27FC236}">
                <a16:creationId xmlns:a16="http://schemas.microsoft.com/office/drawing/2014/main" id="{1FE08D7F-8DE1-4D10-A6B4-B188D1893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260" y="3464903"/>
            <a:ext cx="4762500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56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D57B8B0-0DC9-4F32-B63B-030666496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208" y="1771517"/>
            <a:ext cx="5241583" cy="421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23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1800" dirty="0"/>
              <a:t> </a:t>
            </a:r>
            <a:r>
              <a:rPr lang="pt-BR" dirty="0"/>
              <a:t>O cenário proposto é de uma “</a:t>
            </a:r>
            <a:r>
              <a:rPr lang="pt-BR" dirty="0" err="1"/>
              <a:t>Smart</a:t>
            </a:r>
            <a:r>
              <a:rPr lang="pt-BR" dirty="0"/>
              <a:t> Home” com três cômodos, sendo eles:</a:t>
            </a:r>
          </a:p>
          <a:p>
            <a:pPr lvl="2"/>
            <a:r>
              <a:rPr lang="pt-BR" sz="1800" dirty="0"/>
              <a:t>Sala: onde o usuário poderá controlar o ventilador, janela, porta e luzes;</a:t>
            </a:r>
          </a:p>
          <a:p>
            <a:pPr lvl="2"/>
            <a:r>
              <a:rPr lang="pt-BR" sz="1800" dirty="0"/>
              <a:t>Cozinha: onde o usuário poderá controlar janelas, luzes e detector de fumaça ;</a:t>
            </a:r>
          </a:p>
          <a:p>
            <a:pPr lvl="2"/>
            <a:r>
              <a:rPr lang="pt-BR" sz="1800" dirty="0"/>
              <a:t>Sala de Jantar: onde o usuário poderá controlar as luzes e janela.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O cenário possui uma SBC, dois </a:t>
            </a:r>
            <a:r>
              <a:rPr lang="pt-BR" dirty="0" err="1"/>
              <a:t>MCUs</a:t>
            </a:r>
            <a:r>
              <a:rPr lang="pt-BR" dirty="0"/>
              <a:t> (um para a sala e um para a cozinha e sala de jantar), e um Home Gateway.</a:t>
            </a:r>
          </a:p>
        </p:txBody>
      </p:sp>
    </p:spTree>
    <p:extLst>
      <p:ext uri="{BB962C8B-B14F-4D97-AF65-F5344CB8AC3E}">
        <p14:creationId xmlns:p14="http://schemas.microsoft.com/office/powerpoint/2010/main" val="16944252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301</TotalTime>
  <Words>548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Retrospectiva</vt:lpstr>
      <vt:lpstr>IoT Internet of Things </vt:lpstr>
      <vt:lpstr>O que é Internet?</vt:lpstr>
      <vt:lpstr>O que são coisas?</vt:lpstr>
      <vt:lpstr>O que são sensores?</vt:lpstr>
      <vt:lpstr>Tipos de Sensores</vt:lpstr>
      <vt:lpstr>MCU</vt:lpstr>
      <vt:lpstr>SBC</vt:lpstr>
      <vt:lpstr>Cenário</vt:lpstr>
      <vt:lpstr>Cenário</vt:lpstr>
      <vt:lpstr>O que é IoT?</vt:lpstr>
      <vt:lpstr>IoT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RODRIGUES PEREIRA</dc:creator>
  <cp:lastModifiedBy>Gabriel Rodrigues Pereira</cp:lastModifiedBy>
  <cp:revision>21</cp:revision>
  <dcterms:created xsi:type="dcterms:W3CDTF">2018-04-09T10:54:22Z</dcterms:created>
  <dcterms:modified xsi:type="dcterms:W3CDTF">2018-04-15T20:49:21Z</dcterms:modified>
</cp:coreProperties>
</file>