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Dylan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Raulino</a:t>
            </a:r>
            <a:r>
              <a:rPr lang="pt-BR" dirty="0" smtClean="0"/>
              <a:t> in 2019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great</a:t>
            </a:r>
            <a:r>
              <a:rPr lang="pt-BR" dirty="0" smtClean="0"/>
              <a:t> </a:t>
            </a:r>
            <a:r>
              <a:rPr lang="pt-BR" dirty="0" err="1" smtClean="0"/>
              <a:t>idea</a:t>
            </a:r>
            <a:r>
              <a:rPr lang="pt-BR" dirty="0" smtClean="0"/>
              <a:t> for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who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life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just</a:t>
            </a:r>
            <a:r>
              <a:rPr lang="pt-BR" dirty="0" smtClean="0"/>
              <a:t> a </a:t>
            </a:r>
            <a:r>
              <a:rPr lang="pt-BR" dirty="0" err="1" smtClean="0"/>
              <a:t>breath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5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4617" y="455630"/>
            <a:ext cx="3546314" cy="970450"/>
          </a:xfrm>
        </p:spPr>
        <p:txBody>
          <a:bodyPr/>
          <a:lstStyle/>
          <a:p>
            <a:r>
              <a:rPr lang="pt-BR" dirty="0" smtClean="0"/>
              <a:t>EP (sem nome)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1. ? </a:t>
            </a:r>
          </a:p>
          <a:p>
            <a:pPr lvl="1"/>
            <a:r>
              <a:rPr lang="pt-BR" dirty="0" err="1" smtClean="0"/>
              <a:t>Calm</a:t>
            </a:r>
            <a:r>
              <a:rPr lang="pt-BR" dirty="0" smtClean="0"/>
              <a:t> </a:t>
            </a:r>
            <a:r>
              <a:rPr lang="pt-BR" dirty="0" err="1" smtClean="0"/>
              <a:t>music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sweet</a:t>
            </a:r>
            <a:r>
              <a:rPr lang="pt-BR" dirty="0"/>
              <a:t>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melody</a:t>
            </a:r>
            <a:r>
              <a:rPr lang="pt-BR" dirty="0" smtClean="0"/>
              <a:t> </a:t>
            </a:r>
            <a:r>
              <a:rPr lang="pt-BR" dirty="0" err="1" smtClean="0"/>
              <a:t>but</a:t>
            </a:r>
            <a:r>
              <a:rPr lang="pt-BR" dirty="0" smtClean="0"/>
              <a:t> a </a:t>
            </a:r>
            <a:r>
              <a:rPr lang="pt-BR" dirty="0" err="1" smtClean="0"/>
              <a:t>great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(aquela do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sol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fa</a:t>
            </a:r>
            <a:r>
              <a:rPr lang="pt-BR" dirty="0" smtClean="0"/>
              <a:t> </a:t>
            </a:r>
            <a:r>
              <a:rPr lang="pt-BR" dirty="0" err="1" smtClean="0"/>
              <a:t>fa</a:t>
            </a:r>
            <a:r>
              <a:rPr lang="pt-BR" dirty="0" smtClean="0"/>
              <a:t>)</a:t>
            </a:r>
          </a:p>
          <a:p>
            <a:r>
              <a:rPr lang="pt-BR" dirty="0" smtClean="0"/>
              <a:t>2. </a:t>
            </a:r>
            <a:r>
              <a:rPr lang="pt-BR" dirty="0" err="1" smtClean="0"/>
              <a:t>Firing</a:t>
            </a:r>
            <a:r>
              <a:rPr lang="pt-BR" dirty="0" smtClean="0"/>
              <a:t> </a:t>
            </a:r>
            <a:r>
              <a:rPr lang="pt-BR" dirty="0" err="1" smtClean="0"/>
              <a:t>House</a:t>
            </a:r>
            <a:r>
              <a:rPr lang="pt-BR" dirty="0" smtClean="0"/>
              <a:t> (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) ?</a:t>
            </a:r>
            <a:r>
              <a:rPr lang="pt-BR" dirty="0" err="1" smtClean="0"/>
              <a:t>bleeding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dark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Rock </a:t>
            </a:r>
            <a:r>
              <a:rPr lang="pt-BR" dirty="0" err="1" smtClean="0"/>
              <a:t>music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hard </a:t>
            </a:r>
            <a:r>
              <a:rPr lang="pt-BR" dirty="0" err="1" smtClean="0"/>
              <a:t>guitar</a:t>
            </a:r>
            <a:r>
              <a:rPr lang="pt-BR" dirty="0" smtClean="0"/>
              <a:t> solo </a:t>
            </a:r>
            <a:r>
              <a:rPr lang="pt-BR" dirty="0" err="1" smtClean="0"/>
              <a:t>and</a:t>
            </a:r>
            <a:r>
              <a:rPr lang="pt-BR" dirty="0" smtClean="0"/>
              <a:t> a </a:t>
            </a:r>
            <a:r>
              <a:rPr lang="pt-BR" dirty="0" err="1" smtClean="0"/>
              <a:t>nice</a:t>
            </a:r>
            <a:r>
              <a:rPr lang="pt-BR" dirty="0" smtClean="0"/>
              <a:t> </a:t>
            </a:r>
            <a:r>
              <a:rPr lang="pt-BR" dirty="0" err="1" smtClean="0"/>
              <a:t>cock</a:t>
            </a:r>
            <a:endParaRPr lang="pt-BR" dirty="0"/>
          </a:p>
          <a:p>
            <a:r>
              <a:rPr lang="pt-BR" dirty="0" smtClean="0"/>
              <a:t> 3. </a:t>
            </a:r>
            <a:r>
              <a:rPr lang="pt-BR" dirty="0" err="1" smtClean="0"/>
              <a:t>russian</a:t>
            </a:r>
            <a:r>
              <a:rPr lang="pt-BR" dirty="0" smtClean="0"/>
              <a:t> </a:t>
            </a:r>
            <a:r>
              <a:rPr lang="pt-BR" dirty="0" err="1" smtClean="0"/>
              <a:t>music</a:t>
            </a:r>
            <a:r>
              <a:rPr lang="pt-BR" dirty="0" smtClean="0"/>
              <a:t> (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) </a:t>
            </a:r>
            <a:r>
              <a:rPr lang="pt-BR" dirty="0" err="1" smtClean="0"/>
              <a:t>who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in </a:t>
            </a:r>
            <a:r>
              <a:rPr lang="pt-BR" smtClean="0"/>
              <a:t>crontrol</a:t>
            </a:r>
            <a:endParaRPr lang="pt-BR" dirty="0" smtClean="0"/>
          </a:p>
          <a:p>
            <a:pPr lvl="1"/>
            <a:r>
              <a:rPr lang="pt-BR" dirty="0" smtClean="0"/>
              <a:t>Nice </a:t>
            </a:r>
            <a:r>
              <a:rPr lang="pt-BR" dirty="0" err="1" smtClean="0"/>
              <a:t>cock</a:t>
            </a:r>
            <a:r>
              <a:rPr lang="pt-BR" dirty="0" smtClean="0"/>
              <a:t> </a:t>
            </a:r>
            <a:r>
              <a:rPr lang="pt-BR" dirty="0" err="1" smtClean="0"/>
              <a:t>music</a:t>
            </a:r>
            <a:r>
              <a:rPr lang="pt-BR" dirty="0" smtClean="0"/>
              <a:t> </a:t>
            </a:r>
            <a:r>
              <a:rPr lang="pt-BR" dirty="0" err="1" smtClean="0"/>
              <a:t>really</a:t>
            </a:r>
            <a:r>
              <a:rPr lang="pt-BR" dirty="0" smtClean="0"/>
              <a:t> </a:t>
            </a:r>
            <a:r>
              <a:rPr lang="pt-BR" dirty="0" err="1" smtClean="0"/>
              <a:t>nice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good</a:t>
            </a:r>
            <a:endParaRPr lang="pt-BR" dirty="0"/>
          </a:p>
          <a:p>
            <a:r>
              <a:rPr lang="pt-BR" dirty="0" smtClean="0"/>
              <a:t>4. </a:t>
            </a:r>
            <a:r>
              <a:rPr lang="pt-BR" dirty="0" err="1" smtClean="0"/>
              <a:t>fire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blood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Rock </a:t>
            </a:r>
            <a:r>
              <a:rPr lang="pt-BR" dirty="0" err="1" smtClean="0"/>
              <a:t>music</a:t>
            </a:r>
            <a:endParaRPr lang="pt-BR" dirty="0" smtClean="0"/>
          </a:p>
          <a:p>
            <a:r>
              <a:rPr lang="pt-BR" dirty="0" smtClean="0"/>
              <a:t>5. ?</a:t>
            </a:r>
          </a:p>
          <a:p>
            <a:pPr lvl="1"/>
            <a:r>
              <a:rPr lang="pt-BR" dirty="0" smtClean="0"/>
              <a:t>?</a:t>
            </a:r>
          </a:p>
          <a:p>
            <a:r>
              <a:rPr lang="pt-BR" dirty="0" smtClean="0"/>
              <a:t>6. </a:t>
            </a:r>
            <a:r>
              <a:rPr lang="pt-BR" dirty="0" err="1" smtClean="0"/>
              <a:t>watch</a:t>
            </a:r>
            <a:r>
              <a:rPr lang="pt-BR" dirty="0" smtClean="0"/>
              <a:t> me die</a:t>
            </a:r>
          </a:p>
          <a:p>
            <a:pPr lvl="1"/>
            <a:r>
              <a:rPr lang="pt-BR" dirty="0" err="1" smtClean="0"/>
              <a:t>Calm</a:t>
            </a:r>
            <a:r>
              <a:rPr lang="pt-BR" dirty="0" smtClean="0"/>
              <a:t> </a:t>
            </a:r>
            <a:r>
              <a:rPr lang="pt-BR" dirty="0" err="1" smtClean="0"/>
              <a:t>music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 (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created</a:t>
            </a:r>
            <a:r>
              <a:rPr lang="pt-BR" dirty="0" smtClean="0"/>
              <a:t> </a:t>
            </a:r>
            <a:r>
              <a:rPr lang="pt-BR" dirty="0" err="1" smtClean="0"/>
              <a:t>yet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marL="450000" lvl="1" indent="0">
              <a:buNone/>
            </a:pPr>
            <a:endParaRPr lang="pt-BR" dirty="0" smtClean="0"/>
          </a:p>
          <a:p>
            <a:pPr marL="450000" lvl="1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813494" y="420786"/>
            <a:ext cx="350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</a:t>
            </a:r>
            <a:r>
              <a:rPr lang="pt-BR" dirty="0" err="1" smtClean="0"/>
              <a:t>ep</a:t>
            </a:r>
            <a:r>
              <a:rPr lang="pt-BR" dirty="0" smtClean="0"/>
              <a:t> sobre a busca interminável da verdade, </a:t>
            </a:r>
            <a:r>
              <a:rPr lang="pt-BR" dirty="0" err="1" smtClean="0"/>
              <a:t>mals</a:t>
            </a:r>
            <a:r>
              <a:rPr lang="pt-BR" dirty="0" smtClean="0"/>
              <a:t> condutores de ideias e tiranos irresponsáveis e maldosos ui </a:t>
            </a:r>
            <a:r>
              <a:rPr lang="pt-BR" dirty="0" err="1" smtClean="0"/>
              <a:t>ui</a:t>
            </a:r>
            <a:r>
              <a:rPr lang="pt-BR" dirty="0" smtClean="0"/>
              <a:t> </a:t>
            </a:r>
            <a:r>
              <a:rPr lang="pt-BR" dirty="0" err="1" smtClean="0"/>
              <a:t>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5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813" y="383023"/>
            <a:ext cx="7259161" cy="970450"/>
          </a:xfrm>
        </p:spPr>
        <p:txBody>
          <a:bodyPr/>
          <a:lstStyle/>
          <a:p>
            <a:r>
              <a:rPr lang="pt-BR" dirty="0" err="1" smtClean="0"/>
              <a:t>Album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sweet</a:t>
            </a:r>
            <a:r>
              <a:rPr lang="pt-BR" dirty="0" smtClean="0"/>
              <a:t> </a:t>
            </a:r>
            <a:r>
              <a:rPr lang="pt-BR" dirty="0" err="1" smtClean="0"/>
              <a:t>hope</a:t>
            </a:r>
            <a:r>
              <a:rPr lang="pt-BR" dirty="0" smtClean="0"/>
              <a:t> in 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Kiss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scars</a:t>
            </a:r>
            <a:r>
              <a:rPr lang="pt-BR" dirty="0" smtClean="0"/>
              <a:t> in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heart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7938287" y="501706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Um álbum sobre a derrota do amor</a:t>
            </a:r>
          </a:p>
          <a:p>
            <a:r>
              <a:rPr lang="pt-BR" dirty="0" smtClean="0"/>
              <a:t>Na vida do </a:t>
            </a:r>
            <a:r>
              <a:rPr lang="pt-BR" dirty="0" err="1" smtClean="0"/>
              <a:t>brunao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5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10" y="366839"/>
            <a:ext cx="4732827" cy="970450"/>
          </a:xfrm>
        </p:spPr>
        <p:txBody>
          <a:bodyPr/>
          <a:lstStyle/>
          <a:p>
            <a:r>
              <a:rPr lang="pt-BR" dirty="0" err="1" smtClean="0"/>
              <a:t>Album</a:t>
            </a:r>
            <a:r>
              <a:rPr lang="pt-BR" dirty="0" smtClean="0"/>
              <a:t> (sem nome)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931462" y="275129"/>
            <a:ext cx="495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álbum sobre drogas e espiritualidade e como as vezes ambos podem ser confundidos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9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346028" cy="970450"/>
          </a:xfrm>
        </p:spPr>
        <p:txBody>
          <a:bodyPr/>
          <a:lstStyle/>
          <a:p>
            <a:r>
              <a:rPr lang="pt-BR" dirty="0" err="1" smtClean="0"/>
              <a:t>Album</a:t>
            </a:r>
            <a:r>
              <a:rPr lang="pt-BR" dirty="0" smtClean="0"/>
              <a:t> Paradise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473628" y="436970"/>
            <a:ext cx="431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Album</a:t>
            </a:r>
            <a:r>
              <a:rPr lang="pt-BR" dirty="0" smtClean="0"/>
              <a:t> supremo da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r>
              <a:rPr lang="pt-BR" dirty="0" smtClean="0"/>
              <a:t>, com a profundidade filosófica de uma buraco de queijo, sobre as deformidades da estrutura em que vivemos, a necessidade de um </a:t>
            </a:r>
            <a:r>
              <a:rPr lang="pt-BR" dirty="0" err="1" smtClean="0"/>
              <a:t>paraiso</a:t>
            </a:r>
            <a:r>
              <a:rPr lang="pt-BR" dirty="0" smtClean="0"/>
              <a:t> para a mudança geral desse sistema na mente do complexo humano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530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28</TotalTime>
  <Words>227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Ardósia</vt:lpstr>
      <vt:lpstr>Need Know</vt:lpstr>
      <vt:lpstr>Created by Dylan and Raulino in 2019</vt:lpstr>
      <vt:lpstr>EP (sem nome)</vt:lpstr>
      <vt:lpstr>Album your sweet hope in me</vt:lpstr>
      <vt:lpstr>Album (sem nome)</vt:lpstr>
      <vt:lpstr>Album Paradise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Know</dc:title>
  <dc:creator>Conta da Microsoft</dc:creator>
  <cp:lastModifiedBy>Conta da Microsoft</cp:lastModifiedBy>
  <cp:revision>2</cp:revision>
  <dcterms:created xsi:type="dcterms:W3CDTF">2021-12-29T01:39:52Z</dcterms:created>
  <dcterms:modified xsi:type="dcterms:W3CDTF">2021-12-29T02:08:32Z</dcterms:modified>
</cp:coreProperties>
</file>