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6FD"/>
    <a:srgbClr val="ECE0CA"/>
    <a:srgbClr val="9CCC9C"/>
    <a:srgbClr val="93FFFF"/>
    <a:srgbClr val="FFFF99"/>
    <a:srgbClr val="9E4F00"/>
    <a:srgbClr val="E8A7FF"/>
    <a:srgbClr val="DC79FF"/>
    <a:srgbClr val="FF9B9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4AB5-ED31-4880-B844-BD060048319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74A4-3B69-4E85-BA1A-5ADBB807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2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4AB5-ED31-4880-B844-BD060048319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74A4-3B69-4E85-BA1A-5ADBB807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08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4AB5-ED31-4880-B844-BD060048319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74A4-3B69-4E85-BA1A-5ADBB807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14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4AB5-ED31-4880-B844-BD060048319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74A4-3B69-4E85-BA1A-5ADBB807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04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4AB5-ED31-4880-B844-BD060048319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74A4-3B69-4E85-BA1A-5ADBB807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10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4AB5-ED31-4880-B844-BD060048319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74A4-3B69-4E85-BA1A-5ADBB807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25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4AB5-ED31-4880-B844-BD060048319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74A4-3B69-4E85-BA1A-5ADBB807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39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4AB5-ED31-4880-B844-BD060048319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74A4-3B69-4E85-BA1A-5ADBB807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61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4AB5-ED31-4880-B844-BD060048319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74A4-3B69-4E85-BA1A-5ADBB807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0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4AB5-ED31-4880-B844-BD060048319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74A4-3B69-4E85-BA1A-5ADBB807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6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4AB5-ED31-4880-B844-BD060048319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74A4-3B69-4E85-BA1A-5ADBB807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0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74AB5-ED31-4880-B844-BD060048319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74A4-3B69-4E85-BA1A-5ADBB807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0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Todos os conteúdos do ENEM (</a:t>
            </a:r>
            <a:r>
              <a:rPr lang="pt-BR" dirty="0" err="1" smtClean="0"/>
              <a:t>inxame</a:t>
            </a:r>
            <a:r>
              <a:rPr lang="pt-BR" dirty="0" smtClean="0"/>
              <a:t> </a:t>
            </a:r>
            <a:r>
              <a:rPr lang="pt-BR" dirty="0" err="1" smtClean="0"/>
              <a:t>nasional</a:t>
            </a:r>
            <a:r>
              <a:rPr lang="pt-BR" dirty="0" smtClean="0"/>
              <a:t> </a:t>
            </a:r>
            <a:r>
              <a:rPr lang="pt-BR" dirty="0" err="1" smtClean="0"/>
              <a:t>di</a:t>
            </a:r>
            <a:r>
              <a:rPr lang="pt-BR" dirty="0" smtClean="0"/>
              <a:t> </a:t>
            </a:r>
            <a:r>
              <a:rPr lang="pt-BR" dirty="0" err="1" smtClean="0"/>
              <a:t>insino</a:t>
            </a:r>
            <a:r>
              <a:rPr lang="pt-BR" dirty="0" smtClean="0"/>
              <a:t> médio)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Pelos belíssimos, honrosos, cheirosos (menos o igor) e maravilhosos:</a:t>
            </a:r>
          </a:p>
          <a:p>
            <a:r>
              <a:rPr lang="pt-BR" dirty="0" smtClean="0"/>
              <a:t>Gabriel </a:t>
            </a:r>
            <a:r>
              <a:rPr lang="pt-BR" dirty="0" err="1" smtClean="0"/>
              <a:t>Kalkmann</a:t>
            </a:r>
            <a:endParaRPr lang="pt-BR" dirty="0"/>
          </a:p>
          <a:p>
            <a:r>
              <a:rPr lang="pt-BR" dirty="0" smtClean="0"/>
              <a:t>Gabriel </a:t>
            </a:r>
            <a:r>
              <a:rPr lang="pt-BR" dirty="0" err="1" smtClean="0"/>
              <a:t>Rauuliiiiino</a:t>
            </a:r>
            <a:endParaRPr lang="pt-BR" dirty="0" smtClean="0"/>
          </a:p>
          <a:p>
            <a:r>
              <a:rPr lang="pt-BR" dirty="0" smtClean="0"/>
              <a:t>Igor ramos </a:t>
            </a:r>
            <a:r>
              <a:rPr lang="pt-BR" dirty="0" err="1" smtClean="0"/>
              <a:t>ribios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21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Dark Ages" pitchFamily="2" charset="0"/>
              </a:rPr>
              <a:t>química</a:t>
            </a:r>
            <a:endParaRPr lang="pt-BR" dirty="0">
              <a:latin typeface="Dark Ages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Separação de misturas</a:t>
            </a:r>
          </a:p>
          <a:p>
            <a:r>
              <a:rPr lang="pt-BR" dirty="0" smtClean="0"/>
              <a:t>Polaridade de forças intermoleculares</a:t>
            </a:r>
          </a:p>
          <a:p>
            <a:r>
              <a:rPr lang="pt-BR" dirty="0" smtClean="0"/>
              <a:t>Química orgânica</a:t>
            </a:r>
          </a:p>
          <a:p>
            <a:r>
              <a:rPr lang="pt-BR" dirty="0" smtClean="0"/>
              <a:t>Funções inorgânicas</a:t>
            </a:r>
          </a:p>
          <a:p>
            <a:r>
              <a:rPr lang="pt-BR" dirty="0" smtClean="0"/>
              <a:t>Estequiometria</a:t>
            </a:r>
          </a:p>
          <a:p>
            <a:r>
              <a:rPr lang="pt-BR" dirty="0" err="1" smtClean="0"/>
              <a:t>Quimica</a:t>
            </a:r>
            <a:r>
              <a:rPr lang="pt-BR" dirty="0" smtClean="0"/>
              <a:t> ambiental e radioatividade</a:t>
            </a:r>
          </a:p>
          <a:p>
            <a:r>
              <a:rPr lang="pt-BR" dirty="0" err="1" smtClean="0"/>
              <a:t>Eletroquimica</a:t>
            </a:r>
            <a:endParaRPr lang="pt-BR" dirty="0" smtClean="0"/>
          </a:p>
          <a:p>
            <a:r>
              <a:rPr lang="pt-BR" dirty="0" err="1" smtClean="0"/>
              <a:t>Termoquimica</a:t>
            </a:r>
            <a:r>
              <a:rPr lang="pt-BR" dirty="0" smtClean="0"/>
              <a:t> e termodinâmica</a:t>
            </a:r>
          </a:p>
          <a:p>
            <a:r>
              <a:rPr lang="pt-BR" dirty="0" smtClean="0"/>
              <a:t>Cinética</a:t>
            </a:r>
          </a:p>
          <a:p>
            <a:r>
              <a:rPr lang="pt-BR" dirty="0" err="1" smtClean="0"/>
              <a:t>Equilibrio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7877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A6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smtClean="0">
                <a:latin typeface="CF Jack Story" pitchFamily="2" charset="0"/>
              </a:rPr>
              <a:t>Física</a:t>
            </a:r>
            <a:endParaRPr lang="pt-BR" sz="7200" dirty="0">
              <a:latin typeface="CF Jack Stor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Mecanica</a:t>
            </a:r>
            <a:endParaRPr lang="pt-BR" dirty="0" smtClean="0"/>
          </a:p>
          <a:p>
            <a:r>
              <a:rPr lang="pt-BR" dirty="0" smtClean="0"/>
              <a:t>Eletricidade</a:t>
            </a:r>
          </a:p>
          <a:p>
            <a:r>
              <a:rPr lang="pt-BR" dirty="0" err="1" smtClean="0"/>
              <a:t>Ondulatoria</a:t>
            </a:r>
            <a:endParaRPr lang="pt-BR" dirty="0" smtClean="0"/>
          </a:p>
          <a:p>
            <a:r>
              <a:rPr lang="pt-BR" dirty="0" smtClean="0"/>
              <a:t>Termologia</a:t>
            </a:r>
          </a:p>
          <a:p>
            <a:r>
              <a:rPr lang="pt-BR" dirty="0" smtClean="0"/>
              <a:t>Óptica</a:t>
            </a:r>
          </a:p>
          <a:p>
            <a:r>
              <a:rPr lang="pt-BR" dirty="0" smtClean="0"/>
              <a:t>Magnetismo</a:t>
            </a:r>
          </a:p>
          <a:p>
            <a:r>
              <a:rPr lang="pt-BR" dirty="0" err="1" smtClean="0"/>
              <a:t>Fisica</a:t>
            </a:r>
            <a:r>
              <a:rPr lang="pt-BR" dirty="0" smtClean="0"/>
              <a:t> moderna</a:t>
            </a:r>
          </a:p>
        </p:txBody>
      </p:sp>
    </p:spTree>
    <p:extLst>
      <p:ext uri="{BB962C8B-B14F-4D97-AF65-F5344CB8AC3E}">
        <p14:creationId xmlns:p14="http://schemas.microsoft.com/office/powerpoint/2010/main" val="255180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Filosofia e sociologia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Filosofia </a:t>
            </a:r>
            <a:r>
              <a:rPr lang="pt-BR" dirty="0" err="1" smtClean="0"/>
              <a:t>pre</a:t>
            </a:r>
            <a:r>
              <a:rPr lang="pt-BR" dirty="0" smtClean="0"/>
              <a:t> socrática</a:t>
            </a:r>
          </a:p>
          <a:p>
            <a:r>
              <a:rPr lang="pt-BR" dirty="0" smtClean="0"/>
              <a:t>Ideias de </a:t>
            </a:r>
            <a:r>
              <a:rPr lang="pt-BR" dirty="0" err="1" smtClean="0"/>
              <a:t>platao</a:t>
            </a:r>
            <a:endParaRPr lang="pt-BR" dirty="0" smtClean="0"/>
          </a:p>
          <a:p>
            <a:r>
              <a:rPr lang="pt-BR" dirty="0" err="1" smtClean="0"/>
              <a:t>Ciencia</a:t>
            </a:r>
            <a:r>
              <a:rPr lang="pt-BR" dirty="0" smtClean="0"/>
              <a:t> moderna</a:t>
            </a:r>
          </a:p>
          <a:p>
            <a:r>
              <a:rPr lang="pt-BR" dirty="0" smtClean="0"/>
              <a:t>Racionalismo</a:t>
            </a:r>
          </a:p>
          <a:p>
            <a:r>
              <a:rPr lang="pt-BR" dirty="0" smtClean="0"/>
              <a:t>Ética moderna</a:t>
            </a:r>
          </a:p>
          <a:p>
            <a:r>
              <a:rPr lang="pt-BR" dirty="0" smtClean="0"/>
              <a:t>Cultura</a:t>
            </a:r>
          </a:p>
          <a:p>
            <a:r>
              <a:rPr lang="pt-BR" dirty="0" smtClean="0"/>
              <a:t>Cidadania</a:t>
            </a:r>
          </a:p>
          <a:p>
            <a:r>
              <a:rPr lang="pt-BR" dirty="0" smtClean="0"/>
              <a:t>Movimentos sociais</a:t>
            </a:r>
          </a:p>
          <a:p>
            <a:r>
              <a:rPr lang="pt-BR" dirty="0" smtClean="0"/>
              <a:t>Politica, estado e governo</a:t>
            </a:r>
          </a:p>
          <a:p>
            <a:r>
              <a:rPr lang="pt-BR" dirty="0" smtClean="0"/>
              <a:t>Revolução cientifica e industrial</a:t>
            </a:r>
          </a:p>
          <a:p>
            <a:r>
              <a:rPr lang="pt-BR" dirty="0" smtClean="0"/>
              <a:t>Sociedade contemporânea</a:t>
            </a:r>
          </a:p>
          <a:p>
            <a:r>
              <a:rPr lang="pt-BR" dirty="0" smtClean="0"/>
              <a:t>Teorias sociológicas</a:t>
            </a:r>
          </a:p>
        </p:txBody>
      </p:sp>
    </p:spTree>
    <p:extLst>
      <p:ext uri="{BB962C8B-B14F-4D97-AF65-F5344CB8AC3E}">
        <p14:creationId xmlns:p14="http://schemas.microsoft.com/office/powerpoint/2010/main" val="167280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sobre o ENEM (</a:t>
            </a:r>
            <a:r>
              <a:rPr lang="pt-BR" dirty="0" err="1" smtClean="0"/>
              <a:t>inxame</a:t>
            </a:r>
            <a:r>
              <a:rPr lang="pt-BR" dirty="0" smtClean="0"/>
              <a:t>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Seriam 88 slides de conteúdo, SE fosse um slide por tópico (não é nem perto disso)</a:t>
            </a:r>
          </a:p>
          <a:p>
            <a:r>
              <a:rPr lang="pt-BR" dirty="0" smtClean="0"/>
              <a:t>Supondo, que cada tópico tenha 50 slides (é bem mais que isso) o conteúdo é de 4400 slides</a:t>
            </a:r>
          </a:p>
          <a:p>
            <a:r>
              <a:rPr lang="pt-BR" dirty="0" smtClean="0"/>
              <a:t>Considerando apenas conteúdo e imagens, estes 4400 slides, com 100 palavras cada e 2 imagens, seriam 440000 palavras e 8800 imagens, ou seja, um livro </a:t>
            </a:r>
            <a:r>
              <a:rPr lang="pt-BR" smtClean="0"/>
              <a:t>de ~2520 </a:t>
            </a:r>
            <a:r>
              <a:rPr lang="pt-BR" dirty="0" smtClean="0"/>
              <a:t>paginas pelas palavras e +8800 com imagens (11320)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298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549" y="1621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998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err="1" smtClean="0">
                <a:latin typeface="Aldine401 BT" panose="02020602060306020A03" pitchFamily="18" charset="0"/>
              </a:rPr>
              <a:t>portuguays</a:t>
            </a:r>
            <a:endParaRPr lang="pt-BR" sz="7200" dirty="0">
              <a:latin typeface="Aldine401 BT" panose="02020602060306020A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Interpretação de texto </a:t>
            </a:r>
          </a:p>
          <a:p>
            <a:r>
              <a:rPr lang="pt-BR" dirty="0" smtClean="0"/>
              <a:t>Interpretação de texto só que não verbal</a:t>
            </a:r>
          </a:p>
          <a:p>
            <a:r>
              <a:rPr lang="pt-BR" dirty="0" err="1" smtClean="0"/>
              <a:t>Dominio</a:t>
            </a:r>
            <a:r>
              <a:rPr lang="pt-BR" dirty="0" smtClean="0"/>
              <a:t> da norma culta</a:t>
            </a:r>
          </a:p>
          <a:p>
            <a:r>
              <a:rPr lang="pt-BR" dirty="0" smtClean="0"/>
              <a:t>Analise de discurso</a:t>
            </a:r>
          </a:p>
          <a:p>
            <a:r>
              <a:rPr lang="pt-BR" dirty="0" err="1" smtClean="0"/>
              <a:t>Generos</a:t>
            </a:r>
            <a:r>
              <a:rPr lang="pt-BR" dirty="0" smtClean="0"/>
              <a:t> textuais</a:t>
            </a:r>
          </a:p>
          <a:p>
            <a:r>
              <a:rPr lang="pt-BR" dirty="0" smtClean="0"/>
              <a:t>Variações linguísticas</a:t>
            </a:r>
          </a:p>
          <a:p>
            <a:r>
              <a:rPr lang="pt-BR" dirty="0" smtClean="0"/>
              <a:t>Leitura e artes</a:t>
            </a:r>
          </a:p>
          <a:p>
            <a:r>
              <a:rPr lang="pt-BR" dirty="0" smtClean="0"/>
              <a:t>Figuras de linguagem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1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600" dirty="0" smtClean="0">
                <a:latin typeface="Baskerville Old Face" panose="02020602080505020303" pitchFamily="18" charset="0"/>
              </a:rPr>
              <a:t>matemática</a:t>
            </a:r>
            <a:endParaRPr lang="pt-BR" dirty="0">
              <a:latin typeface="Baskerville Old Face" panose="020206020805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Grandezas proporcionais (razão, proporção, regrinha de 3, porcentagem e escalas)</a:t>
            </a:r>
          </a:p>
          <a:p>
            <a:r>
              <a:rPr lang="pt-BR" dirty="0" err="1" smtClean="0"/>
              <a:t>Estatistica</a:t>
            </a:r>
            <a:r>
              <a:rPr lang="pt-BR" dirty="0" smtClean="0"/>
              <a:t> gráficos e tabelas</a:t>
            </a:r>
          </a:p>
          <a:p>
            <a:r>
              <a:rPr lang="pt-BR" dirty="0" err="1" smtClean="0"/>
              <a:t>Aritimetica</a:t>
            </a:r>
            <a:endParaRPr lang="pt-BR" dirty="0" smtClean="0"/>
          </a:p>
          <a:p>
            <a:r>
              <a:rPr lang="pt-BR" dirty="0" smtClean="0"/>
              <a:t>Geometria plana e espacial</a:t>
            </a:r>
          </a:p>
          <a:p>
            <a:r>
              <a:rPr lang="pt-BR" dirty="0" smtClean="0"/>
              <a:t>Funções</a:t>
            </a:r>
          </a:p>
          <a:p>
            <a:r>
              <a:rPr lang="pt-BR" dirty="0" smtClean="0"/>
              <a:t>probabilidade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63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skerville Old Face" panose="02020602080505020303" pitchFamily="18" charset="0"/>
              </a:rPr>
              <a:t>GRANDEZAS PROPORCIONAIS</a:t>
            </a:r>
            <a:endParaRPr lang="pt-BR" dirty="0">
              <a:latin typeface="Baskerville Old Face" panose="020206020805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Razão </a:t>
            </a:r>
          </a:p>
          <a:p>
            <a:r>
              <a:rPr lang="pt-BR" dirty="0" smtClean="0"/>
              <a:t>Proporção</a:t>
            </a:r>
          </a:p>
          <a:p>
            <a:r>
              <a:rPr lang="pt-BR" dirty="0" smtClean="0"/>
              <a:t>Regra de 3</a:t>
            </a:r>
          </a:p>
          <a:p>
            <a:r>
              <a:rPr lang="pt-BR" dirty="0" smtClean="0"/>
              <a:t>Porcentagem</a:t>
            </a:r>
          </a:p>
          <a:p>
            <a:r>
              <a:rPr lang="pt-BR" dirty="0" smtClean="0"/>
              <a:t>Escala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24128" y="145915"/>
            <a:ext cx="20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que será visto 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6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smtClean="0">
                <a:latin typeface="CopprplGoth Cn BT" panose="020E0604020203020404" pitchFamily="34" charset="0"/>
              </a:rPr>
              <a:t>biologia</a:t>
            </a:r>
            <a:endParaRPr lang="pt-BR" sz="7200" dirty="0">
              <a:latin typeface="CopprplGoth Cn BT" panose="020E06040202030204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Moleculas</a:t>
            </a:r>
            <a:r>
              <a:rPr lang="pt-BR" dirty="0" smtClean="0"/>
              <a:t>, células e tecidos</a:t>
            </a:r>
          </a:p>
          <a:p>
            <a:r>
              <a:rPr lang="pt-BR" dirty="0" smtClean="0"/>
              <a:t>Hereditariedade</a:t>
            </a:r>
          </a:p>
          <a:p>
            <a:r>
              <a:rPr lang="pt-BR" dirty="0" smtClean="0"/>
              <a:t>Identidade dos seres vivos</a:t>
            </a:r>
          </a:p>
          <a:p>
            <a:r>
              <a:rPr lang="pt-BR" dirty="0" smtClean="0"/>
              <a:t>Ecologia e ciências ambientais</a:t>
            </a:r>
          </a:p>
          <a:p>
            <a:r>
              <a:rPr lang="pt-BR" dirty="0" smtClean="0"/>
              <a:t>Origem e evolução da vida</a:t>
            </a:r>
          </a:p>
          <a:p>
            <a:r>
              <a:rPr lang="pt-BR" dirty="0" smtClean="0"/>
              <a:t>Qualidade de vida de populações humanas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50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8000" dirty="0" err="1" smtClean="0">
                <a:latin typeface="Mickey" panose="00000400000000000000" pitchFamily="2" charset="0"/>
              </a:rPr>
              <a:t>english</a:t>
            </a:r>
            <a:endParaRPr lang="pt-BR" dirty="0">
              <a:latin typeface="Mickey" panose="000004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Tempos verbais</a:t>
            </a:r>
          </a:p>
          <a:p>
            <a:r>
              <a:rPr lang="pt-BR" dirty="0" smtClean="0"/>
              <a:t>Voz passiva</a:t>
            </a:r>
          </a:p>
          <a:p>
            <a:r>
              <a:rPr lang="pt-BR" dirty="0" smtClean="0"/>
              <a:t>Pronomes</a:t>
            </a:r>
          </a:p>
          <a:p>
            <a:r>
              <a:rPr lang="pt-BR" dirty="0" err="1" smtClean="0"/>
              <a:t>Linking</a:t>
            </a:r>
            <a:r>
              <a:rPr lang="pt-BR" dirty="0" smtClean="0"/>
              <a:t> </a:t>
            </a:r>
            <a:r>
              <a:rPr lang="pt-BR" dirty="0" err="1" smtClean="0"/>
              <a:t>words</a:t>
            </a:r>
            <a:endParaRPr lang="pt-BR" dirty="0" smtClean="0"/>
          </a:p>
          <a:p>
            <a:r>
              <a:rPr lang="pt-BR" dirty="0" smtClean="0"/>
              <a:t>Leitura e interpretação de textos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51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A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>
                <a:latin typeface="Poetsen One" panose="020108030300000D0203" pitchFamily="2" charset="0"/>
              </a:rPr>
              <a:t>geografia</a:t>
            </a:r>
            <a:endParaRPr lang="pt-BR" sz="6600" dirty="0">
              <a:latin typeface="Poetsen One" panose="020108030300000D0203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 ambientais relacionados às transformações humanas </a:t>
            </a:r>
          </a:p>
          <a:p>
            <a:r>
              <a:rPr lang="pt-BR" dirty="0" smtClean="0"/>
              <a:t>Geografia física</a:t>
            </a:r>
          </a:p>
          <a:p>
            <a:r>
              <a:rPr lang="pt-BR" dirty="0" smtClean="0"/>
              <a:t>Agua (hidrografia)</a:t>
            </a:r>
          </a:p>
          <a:p>
            <a:r>
              <a:rPr lang="pt-BR" dirty="0" smtClean="0"/>
              <a:t>Urbanização</a:t>
            </a:r>
          </a:p>
          <a:p>
            <a:r>
              <a:rPr lang="pt-BR" dirty="0" smtClean="0"/>
              <a:t>População</a:t>
            </a:r>
          </a:p>
          <a:p>
            <a:r>
              <a:rPr lang="pt-BR" dirty="0" smtClean="0"/>
              <a:t>Imigrações</a:t>
            </a:r>
          </a:p>
          <a:p>
            <a:r>
              <a:rPr lang="pt-BR" dirty="0" smtClean="0"/>
              <a:t>Industrialização e comercio</a:t>
            </a:r>
          </a:p>
          <a:p>
            <a:r>
              <a:rPr lang="pt-BR" dirty="0" err="1" smtClean="0"/>
              <a:t>geopolitica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52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4F00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0105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 smtClean="0">
                <a:latin typeface="Sofia" pitchFamily="2" charset="0"/>
              </a:rPr>
              <a:t>História</a:t>
            </a:r>
            <a:r>
              <a:rPr lang="pt-BR" sz="6600" dirty="0" smtClean="0">
                <a:latin typeface="Sofia" pitchFamily="2" charset="0"/>
              </a:rPr>
              <a:t> </a:t>
            </a:r>
            <a:endParaRPr lang="pt-BR" sz="6600" dirty="0">
              <a:latin typeface="Sofia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225684"/>
            <a:ext cx="10854447" cy="5398851"/>
          </a:xfrm>
        </p:spPr>
        <p:txBody>
          <a:bodyPr>
            <a:noAutofit/>
          </a:bodyPr>
          <a:lstStyle/>
          <a:p>
            <a:r>
              <a:rPr lang="pt-BR" sz="2000" dirty="0" smtClean="0"/>
              <a:t>Historia do brasil</a:t>
            </a:r>
          </a:p>
          <a:p>
            <a:r>
              <a:rPr lang="pt-BR" sz="2000" dirty="0" smtClean="0"/>
              <a:t>Ditadura no brasil</a:t>
            </a:r>
          </a:p>
          <a:p>
            <a:r>
              <a:rPr lang="pt-BR" sz="2000" dirty="0" smtClean="0"/>
              <a:t>Escravidão</a:t>
            </a:r>
          </a:p>
          <a:p>
            <a:r>
              <a:rPr lang="pt-BR" sz="2000" dirty="0" smtClean="0"/>
              <a:t>Conquistas trabalhistas</a:t>
            </a:r>
          </a:p>
          <a:p>
            <a:r>
              <a:rPr lang="pt-BR" sz="2000" dirty="0" smtClean="0"/>
              <a:t>O papel das mulheres, negros e homossexuais</a:t>
            </a:r>
          </a:p>
          <a:p>
            <a:r>
              <a:rPr lang="pt-BR" sz="2000" dirty="0" smtClean="0"/>
              <a:t>Movimentos sociais</a:t>
            </a:r>
          </a:p>
          <a:p>
            <a:r>
              <a:rPr lang="pt-BR" sz="2000" dirty="0" smtClean="0"/>
              <a:t>Direitos humanos</a:t>
            </a:r>
          </a:p>
          <a:p>
            <a:r>
              <a:rPr lang="pt-BR" sz="2000" dirty="0" smtClean="0"/>
              <a:t>Desenvolvimento social</a:t>
            </a:r>
          </a:p>
          <a:p>
            <a:r>
              <a:rPr lang="pt-BR" sz="2000" dirty="0" smtClean="0"/>
              <a:t>Revolução industrial</a:t>
            </a:r>
          </a:p>
          <a:p>
            <a:r>
              <a:rPr lang="pt-BR" sz="2000" dirty="0" smtClean="0"/>
              <a:t>Revolução russa</a:t>
            </a:r>
          </a:p>
          <a:p>
            <a:r>
              <a:rPr lang="pt-BR" sz="2000" dirty="0" smtClean="0"/>
              <a:t>Republica oligárquica</a:t>
            </a:r>
          </a:p>
          <a:p>
            <a:r>
              <a:rPr lang="pt-BR" sz="2000" dirty="0" smtClean="0"/>
              <a:t>Republica liberal</a:t>
            </a:r>
          </a:p>
          <a:p>
            <a:r>
              <a:rPr lang="pt-BR" sz="2000" dirty="0" smtClean="0"/>
              <a:t>Era </a:t>
            </a:r>
            <a:r>
              <a:rPr lang="pt-BR" sz="2000" dirty="0" err="1" smtClean="0"/>
              <a:t>vargas</a:t>
            </a:r>
            <a:endParaRPr lang="pt-BR" sz="2000" dirty="0" smtClean="0"/>
          </a:p>
          <a:p>
            <a:r>
              <a:rPr lang="pt-BR" sz="2000" dirty="0" err="1" smtClean="0"/>
              <a:t>Pos</a:t>
            </a:r>
            <a:r>
              <a:rPr lang="pt-BR" sz="2000" dirty="0" smtClean="0"/>
              <a:t> guerra</a:t>
            </a:r>
          </a:p>
        </p:txBody>
      </p:sp>
    </p:spTree>
    <p:extLst>
      <p:ext uri="{BB962C8B-B14F-4D97-AF65-F5344CB8AC3E}">
        <p14:creationId xmlns:p14="http://schemas.microsoft.com/office/powerpoint/2010/main" val="159307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>
                <a:latin typeface="BoltonLight" panose="00000500000000000000" pitchFamily="2" charset="0"/>
              </a:rPr>
              <a:t>literatura</a:t>
            </a:r>
            <a:endParaRPr lang="pt-BR" sz="6600" dirty="0">
              <a:latin typeface="BoltonLight" panose="000005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Figuras de linguagem</a:t>
            </a:r>
          </a:p>
          <a:p>
            <a:r>
              <a:rPr lang="pt-BR" dirty="0" smtClean="0"/>
              <a:t>Funções de linguagem</a:t>
            </a:r>
          </a:p>
          <a:p>
            <a:r>
              <a:rPr lang="pt-BR" dirty="0" smtClean="0"/>
              <a:t>Interpretação de literatura</a:t>
            </a:r>
          </a:p>
          <a:p>
            <a:r>
              <a:rPr lang="pt-BR" dirty="0" smtClean="0"/>
              <a:t>Escolas literárias</a:t>
            </a:r>
          </a:p>
          <a:p>
            <a:r>
              <a:rPr lang="pt-BR" dirty="0" smtClean="0"/>
              <a:t>Autores 🙄</a:t>
            </a:r>
          </a:p>
          <a:p>
            <a:r>
              <a:rPr lang="pt-BR" dirty="0" smtClean="0"/>
              <a:t>Carlos </a:t>
            </a:r>
            <a:r>
              <a:rPr lang="pt-BR" dirty="0" err="1" smtClean="0"/>
              <a:t>dumond</a:t>
            </a:r>
            <a:r>
              <a:rPr lang="pt-BR" dirty="0" smtClean="0"/>
              <a:t> de </a:t>
            </a:r>
            <a:r>
              <a:rPr lang="pt-BR" dirty="0" err="1" smtClean="0"/>
              <a:t>andrade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128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370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7" baseType="lpstr">
      <vt:lpstr>Aldine401 BT</vt:lpstr>
      <vt:lpstr>Arial</vt:lpstr>
      <vt:lpstr>Baskerville Old Face</vt:lpstr>
      <vt:lpstr>BoltonLight</vt:lpstr>
      <vt:lpstr>Calibri</vt:lpstr>
      <vt:lpstr>Calibri Light</vt:lpstr>
      <vt:lpstr>CF Jack Story</vt:lpstr>
      <vt:lpstr>CopprplGoth Cn BT</vt:lpstr>
      <vt:lpstr>Dark Ages</vt:lpstr>
      <vt:lpstr>Mickey</vt:lpstr>
      <vt:lpstr>Poetsen One</vt:lpstr>
      <vt:lpstr>Sofia</vt:lpstr>
      <vt:lpstr>Tema do Office</vt:lpstr>
      <vt:lpstr>Todos os conteúdos do ENEM (inxame nasional di insino médio)</vt:lpstr>
      <vt:lpstr>portuguays</vt:lpstr>
      <vt:lpstr>matemática</vt:lpstr>
      <vt:lpstr>GRANDEZAS PROPORCIONAIS</vt:lpstr>
      <vt:lpstr>biologia</vt:lpstr>
      <vt:lpstr>english</vt:lpstr>
      <vt:lpstr>geografia</vt:lpstr>
      <vt:lpstr>História </vt:lpstr>
      <vt:lpstr>literatura</vt:lpstr>
      <vt:lpstr>química</vt:lpstr>
      <vt:lpstr>Física</vt:lpstr>
      <vt:lpstr>Filosofia e sociologia</vt:lpstr>
      <vt:lpstr>Considerações sobre o ENEM (inxame etc)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Todos os conteúdos do ENEM (inxame nasional di insino médio)</dc:title>
  <dc:creator>Conta da Microsoft</dc:creator>
  <cp:lastModifiedBy>Conta da Microsoft</cp:lastModifiedBy>
  <cp:revision>26</cp:revision>
  <dcterms:created xsi:type="dcterms:W3CDTF">2021-11-23T00:50:03Z</dcterms:created>
  <dcterms:modified xsi:type="dcterms:W3CDTF">2021-11-25T01:50:30Z</dcterms:modified>
</cp:coreProperties>
</file>