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233737" y="1858169"/>
            <a:ext cx="8620125" cy="6981825"/>
            <a:chOff x="3233737" y="1858169"/>
            <a:chExt cx="8620125" cy="6981825"/>
          </a:xfrm>
        </p:grpSpPr>
        <p:sp>
          <p:nvSpPr>
            <p:cNvPr id="3" name="rc3"/>
            <p:cNvSpPr/>
            <p:nvPr/>
          </p:nvSpPr>
          <p:spPr>
            <a:xfrm>
              <a:off x="3233737" y="1858168"/>
              <a:ext cx="8620125" cy="698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233737" y="1858168"/>
              <a:ext cx="8620125" cy="698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805551" y="2153400"/>
              <a:ext cx="6334995" cy="62767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67331" y="2153400"/>
              <a:ext cx="0" cy="6276704"/>
            </a:xfrm>
            <a:custGeom>
              <a:avLst/>
              <a:pathLst>
                <a:path w="0" h="6276704">
                  <a:moveTo>
                    <a:pt x="0" y="62767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064092" y="2153400"/>
              <a:ext cx="0" cy="6276704"/>
            </a:xfrm>
            <a:custGeom>
              <a:avLst/>
              <a:pathLst>
                <a:path w="0" h="6276704">
                  <a:moveTo>
                    <a:pt x="0" y="62767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60853" y="2153400"/>
              <a:ext cx="0" cy="6276704"/>
            </a:xfrm>
            <a:custGeom>
              <a:avLst/>
              <a:pathLst>
                <a:path w="0" h="6276704">
                  <a:moveTo>
                    <a:pt x="0" y="62767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05551" y="8344901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05551" y="8202894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05551" y="8060887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05551" y="7918880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05551" y="7776873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5551" y="7634866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5551" y="7492859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05551" y="7350852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05551" y="7208845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5551" y="7066839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05551" y="6924832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05551" y="6782825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805551" y="6640818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05551" y="6498811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05551" y="6356804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05551" y="6214797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805551" y="6072790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805551" y="5930783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05551" y="5788776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05551" y="5646770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805551" y="5504763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805551" y="5362756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805551" y="5220749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805551" y="5078742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5551" y="4936735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805551" y="4794728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805551" y="4652721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805551" y="4510714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5551" y="4368708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05551" y="4226701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805551" y="4084694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805551" y="3942687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5551" y="3800680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05551" y="3658673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805551" y="3516666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805551" y="3374659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805551" y="3232652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05551" y="3090646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05551" y="2948639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805551" y="2806632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805551" y="2664625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05551" y="2522618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05551" y="2380611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805551" y="2238604"/>
              <a:ext cx="6334995" cy="0"/>
            </a:xfrm>
            <a:custGeom>
              <a:avLst/>
              <a:pathLst>
                <a:path w="6334995" h="0">
                  <a:moveTo>
                    <a:pt x="0" y="0"/>
                  </a:moveTo>
                  <a:lnTo>
                    <a:pt x="6334995" y="0"/>
                  </a:lnTo>
                  <a:lnTo>
                    <a:pt x="633499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068950" y="2153400"/>
              <a:ext cx="0" cy="6276704"/>
            </a:xfrm>
            <a:custGeom>
              <a:avLst/>
              <a:pathLst>
                <a:path w="0" h="6276704">
                  <a:moveTo>
                    <a:pt x="0" y="62767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065711" y="2153400"/>
              <a:ext cx="0" cy="6276704"/>
            </a:xfrm>
            <a:custGeom>
              <a:avLst/>
              <a:pathLst>
                <a:path w="0" h="6276704">
                  <a:moveTo>
                    <a:pt x="0" y="62767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062473" y="2153400"/>
              <a:ext cx="0" cy="6276704"/>
            </a:xfrm>
            <a:custGeom>
              <a:avLst/>
              <a:pathLst>
                <a:path w="0" h="6276704">
                  <a:moveTo>
                    <a:pt x="0" y="62767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059234" y="2153400"/>
              <a:ext cx="0" cy="6276704"/>
            </a:xfrm>
            <a:custGeom>
              <a:avLst/>
              <a:pathLst>
                <a:path w="0" h="6276704">
                  <a:moveTo>
                    <a:pt x="0" y="62767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93505" y="2238604"/>
              <a:ext cx="5333234" cy="6106296"/>
            </a:xfrm>
            <a:custGeom>
              <a:avLst/>
              <a:pathLst>
                <a:path w="5333234" h="6106296">
                  <a:moveTo>
                    <a:pt x="0" y="6106296"/>
                  </a:moveTo>
                  <a:lnTo>
                    <a:pt x="2081432" y="5964289"/>
                  </a:lnTo>
                  <a:lnTo>
                    <a:pt x="2090761" y="5822282"/>
                  </a:lnTo>
                  <a:lnTo>
                    <a:pt x="2965797" y="5680275"/>
                  </a:lnTo>
                  <a:lnTo>
                    <a:pt x="2736843" y="5538268"/>
                  </a:lnTo>
                  <a:lnTo>
                    <a:pt x="2899835" y="5396261"/>
                  </a:lnTo>
                  <a:lnTo>
                    <a:pt x="3677181" y="5254255"/>
                  </a:lnTo>
                  <a:lnTo>
                    <a:pt x="3408741" y="5112248"/>
                  </a:lnTo>
                  <a:lnTo>
                    <a:pt x="3606642" y="4970241"/>
                  </a:lnTo>
                  <a:lnTo>
                    <a:pt x="3355183" y="4828234"/>
                  </a:lnTo>
                  <a:lnTo>
                    <a:pt x="3054770" y="4686227"/>
                  </a:lnTo>
                  <a:lnTo>
                    <a:pt x="4036888" y="4544220"/>
                  </a:lnTo>
                  <a:lnTo>
                    <a:pt x="3184020" y="4402213"/>
                  </a:lnTo>
                  <a:lnTo>
                    <a:pt x="4043570" y="4260206"/>
                  </a:lnTo>
                  <a:lnTo>
                    <a:pt x="3494507" y="4118199"/>
                  </a:lnTo>
                  <a:lnTo>
                    <a:pt x="4089713" y="3976193"/>
                  </a:lnTo>
                  <a:lnTo>
                    <a:pt x="3924385" y="3834186"/>
                  </a:lnTo>
                  <a:lnTo>
                    <a:pt x="4072068" y="3692179"/>
                  </a:lnTo>
                  <a:lnTo>
                    <a:pt x="3819936" y="3550172"/>
                  </a:lnTo>
                  <a:lnTo>
                    <a:pt x="3574989" y="3408165"/>
                  </a:lnTo>
                  <a:lnTo>
                    <a:pt x="4423216" y="3266158"/>
                  </a:lnTo>
                  <a:lnTo>
                    <a:pt x="3850054" y="3124151"/>
                  </a:lnTo>
                  <a:lnTo>
                    <a:pt x="4538821" y="2982144"/>
                  </a:lnTo>
                  <a:lnTo>
                    <a:pt x="4073552" y="2840137"/>
                  </a:lnTo>
                  <a:lnTo>
                    <a:pt x="4003061" y="2698130"/>
                  </a:lnTo>
                  <a:lnTo>
                    <a:pt x="4418742" y="2556124"/>
                  </a:lnTo>
                  <a:lnTo>
                    <a:pt x="4416457" y="2414117"/>
                  </a:lnTo>
                  <a:lnTo>
                    <a:pt x="4540202" y="2272110"/>
                  </a:lnTo>
                  <a:lnTo>
                    <a:pt x="4295385" y="2130103"/>
                  </a:lnTo>
                  <a:lnTo>
                    <a:pt x="4711167" y="1988096"/>
                  </a:lnTo>
                  <a:lnTo>
                    <a:pt x="4361774" y="1846089"/>
                  </a:lnTo>
                  <a:lnTo>
                    <a:pt x="4536064" y="1704082"/>
                  </a:lnTo>
                  <a:lnTo>
                    <a:pt x="4200138" y="1562075"/>
                  </a:lnTo>
                  <a:lnTo>
                    <a:pt x="4574135" y="1420068"/>
                  </a:lnTo>
                  <a:lnTo>
                    <a:pt x="4703678" y="1278062"/>
                  </a:lnTo>
                  <a:lnTo>
                    <a:pt x="4493143" y="1136055"/>
                  </a:lnTo>
                  <a:lnTo>
                    <a:pt x="4512142" y="994048"/>
                  </a:lnTo>
                  <a:lnTo>
                    <a:pt x="4781845" y="852041"/>
                  </a:lnTo>
                  <a:lnTo>
                    <a:pt x="5292185" y="710034"/>
                  </a:lnTo>
                  <a:lnTo>
                    <a:pt x="5028351" y="568027"/>
                  </a:lnTo>
                  <a:lnTo>
                    <a:pt x="4957326" y="426020"/>
                  </a:lnTo>
                  <a:lnTo>
                    <a:pt x="5140762" y="284013"/>
                  </a:lnTo>
                  <a:lnTo>
                    <a:pt x="5333234" y="142006"/>
                  </a:lnTo>
                  <a:lnTo>
                    <a:pt x="533185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81337" y="2238604"/>
              <a:ext cx="4271255" cy="6106296"/>
            </a:xfrm>
            <a:custGeom>
              <a:avLst/>
              <a:pathLst>
                <a:path w="4271255" h="6106296">
                  <a:moveTo>
                    <a:pt x="0" y="6106296"/>
                  </a:moveTo>
                  <a:lnTo>
                    <a:pt x="344506" y="5964289"/>
                  </a:lnTo>
                  <a:lnTo>
                    <a:pt x="703868" y="5822282"/>
                  </a:lnTo>
                  <a:lnTo>
                    <a:pt x="1162357" y="5680275"/>
                  </a:lnTo>
                  <a:lnTo>
                    <a:pt x="1505079" y="5538268"/>
                  </a:lnTo>
                  <a:lnTo>
                    <a:pt x="1636734" y="5396261"/>
                  </a:lnTo>
                  <a:lnTo>
                    <a:pt x="1054895" y="5254255"/>
                  </a:lnTo>
                  <a:lnTo>
                    <a:pt x="1500622" y="5112248"/>
                  </a:lnTo>
                  <a:lnTo>
                    <a:pt x="1352945" y="4970241"/>
                  </a:lnTo>
                  <a:lnTo>
                    <a:pt x="1683092" y="4828234"/>
                  </a:lnTo>
                  <a:lnTo>
                    <a:pt x="1989404" y="4686227"/>
                  </a:lnTo>
                  <a:lnTo>
                    <a:pt x="1191546" y="4544220"/>
                  </a:lnTo>
                  <a:lnTo>
                    <a:pt x="2438850" y="4402213"/>
                  </a:lnTo>
                  <a:lnTo>
                    <a:pt x="1699619" y="4260206"/>
                  </a:lnTo>
                  <a:lnTo>
                    <a:pt x="2253090" y="4118199"/>
                  </a:lnTo>
                  <a:lnTo>
                    <a:pt x="2000677" y="3976193"/>
                  </a:lnTo>
                  <a:lnTo>
                    <a:pt x="2244700" y="3834186"/>
                  </a:lnTo>
                  <a:lnTo>
                    <a:pt x="2127779" y="3692179"/>
                  </a:lnTo>
                  <a:lnTo>
                    <a:pt x="2858602" y="3550172"/>
                  </a:lnTo>
                  <a:lnTo>
                    <a:pt x="3139163" y="3408165"/>
                  </a:lnTo>
                  <a:lnTo>
                    <a:pt x="2482562" y="3266158"/>
                  </a:lnTo>
                  <a:lnTo>
                    <a:pt x="3058632" y="3124151"/>
                  </a:lnTo>
                  <a:lnTo>
                    <a:pt x="2541377" y="2982144"/>
                  </a:lnTo>
                  <a:lnTo>
                    <a:pt x="3044153" y="2840137"/>
                  </a:lnTo>
                  <a:lnTo>
                    <a:pt x="3155088" y="2698130"/>
                  </a:lnTo>
                  <a:lnTo>
                    <a:pt x="2790460" y="2556124"/>
                  </a:lnTo>
                  <a:lnTo>
                    <a:pt x="2793634" y="2414117"/>
                  </a:lnTo>
                  <a:lnTo>
                    <a:pt x="2704508" y="2272110"/>
                  </a:lnTo>
                  <a:lnTo>
                    <a:pt x="2983712" y="2130103"/>
                  </a:lnTo>
                  <a:lnTo>
                    <a:pt x="2700876" y="1988096"/>
                  </a:lnTo>
                  <a:lnTo>
                    <a:pt x="3088216" y="1846089"/>
                  </a:lnTo>
                  <a:lnTo>
                    <a:pt x="2961191" y="1704082"/>
                  </a:lnTo>
                  <a:lnTo>
                    <a:pt x="3325154" y="1562075"/>
                  </a:lnTo>
                  <a:lnTo>
                    <a:pt x="2955289" y="1420068"/>
                  </a:lnTo>
                  <a:lnTo>
                    <a:pt x="2952283" y="1278062"/>
                  </a:lnTo>
                  <a:lnTo>
                    <a:pt x="3234963" y="1136055"/>
                  </a:lnTo>
                  <a:lnTo>
                    <a:pt x="3222100" y="994048"/>
                  </a:lnTo>
                  <a:lnTo>
                    <a:pt x="3146256" y="852041"/>
                  </a:lnTo>
                  <a:lnTo>
                    <a:pt x="3287281" y="710034"/>
                  </a:lnTo>
                  <a:lnTo>
                    <a:pt x="3576530" y="568027"/>
                  </a:lnTo>
                  <a:lnTo>
                    <a:pt x="3722918" y="426020"/>
                  </a:lnTo>
                  <a:lnTo>
                    <a:pt x="4017771" y="284013"/>
                  </a:lnTo>
                  <a:lnTo>
                    <a:pt x="4266212" y="142006"/>
                  </a:lnTo>
                  <a:lnTo>
                    <a:pt x="427125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805551" y="2153400"/>
              <a:ext cx="6334995" cy="627670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805551" y="1927758"/>
              <a:ext cx="6334995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513267" y="1977004"/>
              <a:ext cx="91956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ExpectedInfluence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4068950" y="84301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065711" y="84301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062473" y="84301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0059234" y="84301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019264" y="8492735"/>
              <a:ext cx="9937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16025" y="8492407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031395" y="849104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028156" y="84924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37955" y="8302117"/>
              <a:ext cx="204966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50342" y="8162566"/>
              <a:ext cx="19257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50342" y="8020559"/>
              <a:ext cx="19257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37900" y="7877243"/>
              <a:ext cx="20502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50342" y="7736873"/>
              <a:ext cx="19257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481911" y="7571019"/>
              <a:ext cx="261009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537900" y="7451495"/>
              <a:ext cx="205020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537900" y="7309543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44066" y="7167099"/>
              <a:ext cx="19885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Ab3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550342" y="7025474"/>
              <a:ext cx="19257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37900" y="6882103"/>
              <a:ext cx="20502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37900" y="6741078"/>
              <a:ext cx="2050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544066" y="6599508"/>
              <a:ext cx="1988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44066" y="6457447"/>
              <a:ext cx="198854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537955" y="6314076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513125" y="6173433"/>
              <a:ext cx="229795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550342" y="6031044"/>
              <a:ext cx="19257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544066" y="5889146"/>
              <a:ext cx="198854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37900" y="5747139"/>
              <a:ext cx="20502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Ne2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37955" y="5604041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13125" y="5464763"/>
              <a:ext cx="22979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81911" y="5299236"/>
              <a:ext cx="26100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537900" y="5178020"/>
              <a:ext cx="20502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481911" y="5014895"/>
              <a:ext cx="261009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537900" y="4893952"/>
              <a:ext cx="20502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513125" y="4752982"/>
              <a:ext cx="22979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544066" y="4611084"/>
              <a:ext cx="198854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13125" y="4470387"/>
              <a:ext cx="2297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37955" y="4325979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37955" y="4183972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TS9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37955" y="4041965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481911" y="3879167"/>
              <a:ext cx="26100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Eng7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75799" y="3757951"/>
              <a:ext cx="26712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TS10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537900" y="3615945"/>
              <a:ext cx="20502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537900" y="3473938"/>
              <a:ext cx="20502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37955" y="3331931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481911" y="3168805"/>
              <a:ext cx="261009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537955" y="3047917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513125" y="2908311"/>
              <a:ext cx="2297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Am2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481911" y="2742784"/>
              <a:ext cx="261009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481911" y="2600778"/>
              <a:ext cx="261009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481911" y="2458771"/>
              <a:ext cx="261009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537955" y="2337882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TS8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81911" y="2175084"/>
              <a:ext cx="26100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Eng4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3770756" y="8344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770756" y="8202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770756" y="8060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770756" y="79188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770756" y="777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770756" y="7634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770756" y="7492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770756" y="73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770756" y="7208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770756" y="7066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70756" y="6924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70756" y="6782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770756" y="6640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770756" y="6498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770756" y="63568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770756" y="6214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770756" y="6072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770756" y="5930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770756" y="57887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770756" y="5646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770756" y="5504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770756" y="5362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770756" y="5220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770756" y="5078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770756" y="4936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770756" y="4794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770756" y="4652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770756" y="4510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770756" y="4368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70756" y="4226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770756" y="4084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770756" y="3942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770756" y="3800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770756" y="365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770756" y="3516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770756" y="3374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70756" y="3232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770756" y="3090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70756" y="2948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770756" y="2806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770756" y="2664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770756" y="252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770756" y="2380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770756" y="2238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0279725" y="4896475"/>
              <a:ext cx="15045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10349314" y="4984091"/>
              <a:ext cx="41923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Grafos</a:t>
              </a:r>
            </a:p>
          </p:txBody>
        </p:sp>
        <p:sp>
          <p:nvSpPr>
            <p:cNvPr id="160" name="rc160"/>
            <p:cNvSpPr/>
            <p:nvPr/>
          </p:nvSpPr>
          <p:spPr>
            <a:xfrm>
              <a:off x="10349314" y="51785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0371259" y="52882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0349314" y="539798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0371259" y="55077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10638359" y="5226046"/>
              <a:ext cx="963056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Antes da pandemia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0638359" y="5445502"/>
              <a:ext cx="101271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Durante a pandemia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2022-07-27T16:38:40Z</dcterms:modified>
</cp:coreProperties>
</file>