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677069" y="481013"/>
            <a:ext cx="9344025" cy="6600825"/>
            <a:chOff x="677069" y="481013"/>
            <a:chExt cx="9344025" cy="6600825"/>
          </a:xfrm>
        </p:grpSpPr>
        <p:sp>
          <p:nvSpPr>
            <p:cNvPr id="3" name="rc3"/>
            <p:cNvSpPr/>
            <p:nvPr/>
          </p:nvSpPr>
          <p:spPr>
            <a:xfrm>
              <a:off x="677068" y="481012"/>
              <a:ext cx="9344025" cy="6600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326850" y="3412712"/>
              <a:ext cx="3479872" cy="736533"/>
            </a:xfrm>
            <a:custGeom>
              <a:avLst/>
              <a:pathLst>
                <a:path w="3479872" h="736533">
                  <a:moveTo>
                    <a:pt x="3479872" y="736533"/>
                  </a:moveTo>
                  <a:lnTo>
                    <a:pt x="0" y="0"/>
                  </a:lnTo>
                </a:path>
              </a:pathLst>
            </a:custGeom>
            <a:ln w="120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810537" y="1552606"/>
              <a:ext cx="241853" cy="98089"/>
            </a:xfrm>
            <a:custGeom>
              <a:avLst/>
              <a:pathLst>
                <a:path w="241853" h="98089">
                  <a:moveTo>
                    <a:pt x="0" y="98089"/>
                  </a:moveTo>
                  <a:lnTo>
                    <a:pt x="241853" y="0"/>
                  </a:lnTo>
                </a:path>
              </a:pathLst>
            </a:custGeom>
            <a:ln w="12151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682999" y="3008360"/>
              <a:ext cx="3765188" cy="742326"/>
            </a:xfrm>
            <a:custGeom>
              <a:avLst/>
              <a:pathLst>
                <a:path w="3765188" h="742326">
                  <a:moveTo>
                    <a:pt x="3765188" y="0"/>
                  </a:moveTo>
                  <a:lnTo>
                    <a:pt x="0" y="742326"/>
                  </a:lnTo>
                </a:path>
              </a:pathLst>
            </a:custGeom>
            <a:ln w="1218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78683" y="1407210"/>
              <a:ext cx="2327389" cy="2186260"/>
            </a:xfrm>
            <a:custGeom>
              <a:avLst/>
              <a:pathLst>
                <a:path w="2327389" h="2186260">
                  <a:moveTo>
                    <a:pt x="2327389" y="2186260"/>
                  </a:moveTo>
                  <a:lnTo>
                    <a:pt x="0" y="0"/>
                  </a:lnTo>
                </a:path>
              </a:pathLst>
            </a:custGeom>
            <a:ln w="122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98689" y="2588484"/>
              <a:ext cx="220058" cy="326308"/>
            </a:xfrm>
            <a:custGeom>
              <a:avLst/>
              <a:pathLst>
                <a:path w="220058" h="326308">
                  <a:moveTo>
                    <a:pt x="0" y="0"/>
                  </a:moveTo>
                  <a:lnTo>
                    <a:pt x="220058" y="326308"/>
                  </a:lnTo>
                </a:path>
              </a:pathLst>
            </a:custGeom>
            <a:ln w="1223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10445" y="4838838"/>
              <a:ext cx="71986" cy="371186"/>
            </a:xfrm>
            <a:custGeom>
              <a:avLst/>
              <a:pathLst>
                <a:path w="71986" h="371186">
                  <a:moveTo>
                    <a:pt x="0" y="0"/>
                  </a:moveTo>
                  <a:lnTo>
                    <a:pt x="71986" y="371186"/>
                  </a:lnTo>
                </a:path>
              </a:pathLst>
            </a:custGeom>
            <a:ln w="12297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38922" y="1505974"/>
              <a:ext cx="165316" cy="3699893"/>
            </a:xfrm>
            <a:custGeom>
              <a:avLst/>
              <a:pathLst>
                <a:path w="165316" h="3699893">
                  <a:moveTo>
                    <a:pt x="0" y="3699893"/>
                  </a:moveTo>
                  <a:lnTo>
                    <a:pt x="165316" y="0"/>
                  </a:lnTo>
                </a:path>
              </a:pathLst>
            </a:custGeom>
            <a:ln w="12310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10004" y="2614267"/>
              <a:ext cx="1406720" cy="648098"/>
            </a:xfrm>
            <a:custGeom>
              <a:avLst/>
              <a:pathLst>
                <a:path w="1406720" h="648098">
                  <a:moveTo>
                    <a:pt x="1406720" y="0"/>
                  </a:moveTo>
                  <a:lnTo>
                    <a:pt x="0" y="648098"/>
                  </a:lnTo>
                </a:path>
              </a:pathLst>
            </a:custGeom>
            <a:ln w="12366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977563" y="2082881"/>
              <a:ext cx="1905026" cy="3238031"/>
            </a:xfrm>
            <a:custGeom>
              <a:avLst/>
              <a:pathLst>
                <a:path w="1905026" h="3238031">
                  <a:moveTo>
                    <a:pt x="1905026" y="3238031"/>
                  </a:moveTo>
                  <a:lnTo>
                    <a:pt x="0" y="0"/>
                  </a:lnTo>
                </a:path>
              </a:pathLst>
            </a:custGeom>
            <a:ln w="12424" cap="rnd">
              <a:solidFill>
                <a:srgbClr val="FEFEF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504227" y="1911103"/>
              <a:ext cx="955952" cy="1639299"/>
            </a:xfrm>
            <a:custGeom>
              <a:avLst/>
              <a:pathLst>
                <a:path w="955952" h="1639299">
                  <a:moveTo>
                    <a:pt x="955952" y="1639299"/>
                  </a:moveTo>
                  <a:lnTo>
                    <a:pt x="0" y="0"/>
                  </a:lnTo>
                </a:path>
              </a:pathLst>
            </a:custGeom>
            <a:ln w="12438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085077" y="2701460"/>
              <a:ext cx="1662214" cy="2080082"/>
            </a:xfrm>
            <a:custGeom>
              <a:avLst/>
              <a:pathLst>
                <a:path w="1662214" h="2080082">
                  <a:moveTo>
                    <a:pt x="1662214" y="2080082"/>
                  </a:moveTo>
                  <a:lnTo>
                    <a:pt x="0" y="0"/>
                  </a:lnTo>
                </a:path>
              </a:pathLst>
            </a:custGeom>
            <a:ln w="12443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16448" y="4987698"/>
              <a:ext cx="1941237" cy="148924"/>
            </a:xfrm>
            <a:custGeom>
              <a:avLst/>
              <a:pathLst>
                <a:path w="1941237" h="148924">
                  <a:moveTo>
                    <a:pt x="1941237" y="0"/>
                  </a:moveTo>
                  <a:lnTo>
                    <a:pt x="0" y="148924"/>
                  </a:lnTo>
                </a:path>
              </a:pathLst>
            </a:custGeom>
            <a:ln w="12455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42250" y="3306644"/>
              <a:ext cx="1867059" cy="2499836"/>
            </a:xfrm>
            <a:custGeom>
              <a:avLst/>
              <a:pathLst>
                <a:path w="1867059" h="2499836">
                  <a:moveTo>
                    <a:pt x="0" y="2499836"/>
                  </a:moveTo>
                  <a:lnTo>
                    <a:pt x="1867059" y="0"/>
                  </a:lnTo>
                </a:path>
              </a:pathLst>
            </a:custGeom>
            <a:ln w="12500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12861" y="2629064"/>
              <a:ext cx="135916" cy="2100391"/>
            </a:xfrm>
            <a:custGeom>
              <a:avLst/>
              <a:pathLst>
                <a:path w="135916" h="2100391">
                  <a:moveTo>
                    <a:pt x="0" y="2100391"/>
                  </a:moveTo>
                  <a:lnTo>
                    <a:pt x="135916" y="0"/>
                  </a:lnTo>
                </a:path>
              </a:pathLst>
            </a:custGeom>
            <a:ln w="12503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68660" y="3241214"/>
              <a:ext cx="1980502" cy="1234516"/>
            </a:xfrm>
            <a:custGeom>
              <a:avLst/>
              <a:pathLst>
                <a:path w="1980502" h="1234516">
                  <a:moveTo>
                    <a:pt x="1980502" y="0"/>
                  </a:moveTo>
                  <a:lnTo>
                    <a:pt x="0" y="1234516"/>
                  </a:lnTo>
                </a:path>
              </a:pathLst>
            </a:custGeom>
            <a:ln w="12519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14489" y="2599728"/>
              <a:ext cx="1933822" cy="3509954"/>
            </a:xfrm>
            <a:custGeom>
              <a:avLst/>
              <a:pathLst>
                <a:path w="1933822" h="3509954">
                  <a:moveTo>
                    <a:pt x="1933822" y="0"/>
                  </a:moveTo>
                  <a:lnTo>
                    <a:pt x="0" y="3509954"/>
                  </a:lnTo>
                </a:path>
              </a:pathLst>
            </a:custGeom>
            <a:ln w="12538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88651" y="1904870"/>
              <a:ext cx="863309" cy="1325382"/>
            </a:xfrm>
            <a:custGeom>
              <a:avLst/>
              <a:pathLst>
                <a:path w="863309" h="1325382">
                  <a:moveTo>
                    <a:pt x="0" y="1325382"/>
                  </a:moveTo>
                  <a:lnTo>
                    <a:pt x="863309" y="0"/>
                  </a:lnTo>
                </a:path>
              </a:pathLst>
            </a:custGeom>
            <a:ln w="12554" cap="rnd">
              <a:solidFill>
                <a:srgbClr val="FEFEF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325148" y="2446428"/>
              <a:ext cx="3505702" cy="859292"/>
            </a:xfrm>
            <a:custGeom>
              <a:avLst/>
              <a:pathLst>
                <a:path w="3505702" h="859292">
                  <a:moveTo>
                    <a:pt x="3505702" y="0"/>
                  </a:moveTo>
                  <a:lnTo>
                    <a:pt x="0" y="859292"/>
                  </a:lnTo>
                </a:path>
              </a:pathLst>
            </a:custGeom>
            <a:ln w="12559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432801" y="3596061"/>
              <a:ext cx="1289203" cy="1208845"/>
            </a:xfrm>
            <a:custGeom>
              <a:avLst/>
              <a:pathLst>
                <a:path w="1289203" h="1208845">
                  <a:moveTo>
                    <a:pt x="1289203" y="1208845"/>
                  </a:moveTo>
                  <a:lnTo>
                    <a:pt x="0" y="0"/>
                  </a:lnTo>
                </a:path>
              </a:pathLst>
            </a:custGeom>
            <a:ln w="12615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099823" y="1381310"/>
              <a:ext cx="2256988" cy="1594095"/>
            </a:xfrm>
            <a:custGeom>
              <a:avLst/>
              <a:pathLst>
                <a:path w="2256988" h="1594095">
                  <a:moveTo>
                    <a:pt x="2256988" y="1594095"/>
                  </a:moveTo>
                  <a:lnTo>
                    <a:pt x="0" y="0"/>
                  </a:lnTo>
                </a:path>
              </a:pathLst>
            </a:custGeom>
            <a:ln w="12624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550548" y="1503566"/>
              <a:ext cx="643574" cy="4299657"/>
            </a:xfrm>
            <a:custGeom>
              <a:avLst/>
              <a:pathLst>
                <a:path w="643574" h="4299657">
                  <a:moveTo>
                    <a:pt x="643574" y="4299657"/>
                  </a:moveTo>
                  <a:lnTo>
                    <a:pt x="0" y="0"/>
                  </a:lnTo>
                </a:path>
              </a:pathLst>
            </a:custGeom>
            <a:ln w="12636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479176" y="1589296"/>
              <a:ext cx="2000780" cy="1245544"/>
            </a:xfrm>
            <a:custGeom>
              <a:avLst/>
              <a:pathLst>
                <a:path w="2000780" h="1245544">
                  <a:moveTo>
                    <a:pt x="2000780" y="1245544"/>
                  </a:moveTo>
                  <a:lnTo>
                    <a:pt x="0" y="0"/>
                  </a:lnTo>
                </a:path>
              </a:pathLst>
            </a:custGeom>
            <a:ln w="12658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330575" y="2988537"/>
              <a:ext cx="3114557" cy="347734"/>
            </a:xfrm>
            <a:custGeom>
              <a:avLst/>
              <a:pathLst>
                <a:path w="3114557" h="347734">
                  <a:moveTo>
                    <a:pt x="3114557" y="0"/>
                  </a:moveTo>
                  <a:lnTo>
                    <a:pt x="0" y="347734"/>
                  </a:lnTo>
                </a:path>
              </a:pathLst>
            </a:custGeom>
            <a:ln w="12678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614542" y="2752621"/>
              <a:ext cx="294329" cy="2688496"/>
            </a:xfrm>
            <a:custGeom>
              <a:avLst/>
              <a:pathLst>
                <a:path w="294329" h="2688496">
                  <a:moveTo>
                    <a:pt x="0" y="2688496"/>
                  </a:moveTo>
                  <a:lnTo>
                    <a:pt x="294329" y="0"/>
                  </a:lnTo>
                </a:path>
              </a:pathLst>
            </a:custGeom>
            <a:ln w="12687" cap="rnd">
              <a:solidFill>
                <a:srgbClr val="FEFEF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677086" y="2459316"/>
              <a:ext cx="4157306" cy="1267753"/>
            </a:xfrm>
            <a:custGeom>
              <a:avLst/>
              <a:pathLst>
                <a:path w="4157306" h="1267753">
                  <a:moveTo>
                    <a:pt x="4157306" y="0"/>
                  </a:moveTo>
                  <a:lnTo>
                    <a:pt x="0" y="1267753"/>
                  </a:lnTo>
                </a:path>
              </a:pathLst>
            </a:custGeom>
            <a:ln w="12697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596559" y="4639977"/>
              <a:ext cx="1780974" cy="1223016"/>
            </a:xfrm>
            <a:custGeom>
              <a:avLst/>
              <a:pathLst>
                <a:path w="1780974" h="1223016">
                  <a:moveTo>
                    <a:pt x="1780974" y="0"/>
                  </a:moveTo>
                  <a:lnTo>
                    <a:pt x="0" y="1223016"/>
                  </a:lnTo>
                </a:path>
              </a:pathLst>
            </a:custGeom>
            <a:ln w="12785" cap="rnd">
              <a:solidFill>
                <a:srgbClr val="FD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43344" y="3172847"/>
              <a:ext cx="1125511" cy="2062160"/>
            </a:xfrm>
            <a:custGeom>
              <a:avLst/>
              <a:pathLst>
                <a:path w="1125511" h="2062160">
                  <a:moveTo>
                    <a:pt x="1125511" y="0"/>
                  </a:moveTo>
                  <a:lnTo>
                    <a:pt x="0" y="2062160"/>
                  </a:lnTo>
                </a:path>
              </a:pathLst>
            </a:custGeom>
            <a:ln w="12805" cap="rnd">
              <a:solidFill>
                <a:srgbClr val="FDFDF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658971" y="4249598"/>
              <a:ext cx="551883" cy="986617"/>
            </a:xfrm>
            <a:custGeom>
              <a:avLst/>
              <a:pathLst>
                <a:path w="551883" h="986617">
                  <a:moveTo>
                    <a:pt x="0" y="0"/>
                  </a:moveTo>
                  <a:lnTo>
                    <a:pt x="551883" y="986617"/>
                  </a:lnTo>
                </a:path>
              </a:pathLst>
            </a:custGeom>
            <a:ln w="12819" cap="rnd">
              <a:solidFill>
                <a:srgbClr val="FD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367363" y="3742673"/>
              <a:ext cx="1146727" cy="731001"/>
            </a:xfrm>
            <a:custGeom>
              <a:avLst/>
              <a:pathLst>
                <a:path w="1146727" h="731001">
                  <a:moveTo>
                    <a:pt x="0" y="731001"/>
                  </a:moveTo>
                  <a:lnTo>
                    <a:pt x="1146727" y="0"/>
                  </a:lnTo>
                </a:path>
              </a:pathLst>
            </a:custGeom>
            <a:ln w="12823" cap="rnd">
              <a:solidFill>
                <a:srgbClr val="FD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497136" y="3090061"/>
              <a:ext cx="541082" cy="243091"/>
            </a:xfrm>
            <a:custGeom>
              <a:avLst/>
              <a:pathLst>
                <a:path w="541082" h="243091">
                  <a:moveTo>
                    <a:pt x="541082" y="243091"/>
                  </a:moveTo>
                  <a:lnTo>
                    <a:pt x="0" y="0"/>
                  </a:lnTo>
                </a:path>
              </a:pathLst>
            </a:custGeom>
            <a:ln w="12846" cap="rnd">
              <a:solidFill>
                <a:srgbClr val="FD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448485" y="2328331"/>
              <a:ext cx="2871641" cy="726766"/>
            </a:xfrm>
            <a:custGeom>
              <a:avLst/>
              <a:pathLst>
                <a:path w="2871641" h="726766">
                  <a:moveTo>
                    <a:pt x="2871641" y="726766"/>
                  </a:moveTo>
                  <a:lnTo>
                    <a:pt x="0" y="0"/>
                  </a:lnTo>
                </a:path>
              </a:pathLst>
            </a:custGeom>
            <a:ln w="12863" cap="rnd">
              <a:solidFill>
                <a:srgbClr val="FDFDF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687532" y="3759867"/>
              <a:ext cx="4653377" cy="35479"/>
            </a:xfrm>
            <a:custGeom>
              <a:avLst/>
              <a:pathLst>
                <a:path w="4653377" h="35479">
                  <a:moveTo>
                    <a:pt x="4653377" y="0"/>
                  </a:moveTo>
                  <a:lnTo>
                    <a:pt x="0" y="35479"/>
                  </a:lnTo>
                </a:path>
              </a:pathLst>
            </a:custGeom>
            <a:ln w="12899" cap="rnd">
              <a:solidFill>
                <a:srgbClr val="FD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721571" y="2105624"/>
              <a:ext cx="1064008" cy="3489459"/>
            </a:xfrm>
            <a:custGeom>
              <a:avLst/>
              <a:pathLst>
                <a:path w="1064008" h="3489459">
                  <a:moveTo>
                    <a:pt x="1064008" y="0"/>
                  </a:moveTo>
                  <a:lnTo>
                    <a:pt x="0" y="3489459"/>
                  </a:lnTo>
                </a:path>
              </a:pathLst>
            </a:custGeom>
            <a:ln w="12984" cap="rnd">
              <a:solidFill>
                <a:srgbClr val="FD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016276" y="2457983"/>
              <a:ext cx="124744" cy="2228038"/>
            </a:xfrm>
            <a:custGeom>
              <a:avLst/>
              <a:pathLst>
                <a:path w="124744" h="2228038">
                  <a:moveTo>
                    <a:pt x="124744" y="0"/>
                  </a:moveTo>
                  <a:lnTo>
                    <a:pt x="0" y="2228038"/>
                  </a:lnTo>
                </a:path>
              </a:pathLst>
            </a:custGeom>
            <a:ln w="12987" cap="rnd">
              <a:solidFill>
                <a:srgbClr val="FD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572470" y="1481017"/>
              <a:ext cx="300188" cy="2320439"/>
            </a:xfrm>
            <a:custGeom>
              <a:avLst/>
              <a:pathLst>
                <a:path w="300188" h="2320439">
                  <a:moveTo>
                    <a:pt x="0" y="2320439"/>
                  </a:moveTo>
                  <a:lnTo>
                    <a:pt x="300188" y="0"/>
                  </a:lnTo>
                </a:path>
              </a:pathLst>
            </a:custGeom>
            <a:ln w="12996" cap="rnd">
              <a:solidFill>
                <a:srgbClr val="FDFDF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051791" y="3299203"/>
              <a:ext cx="2348058" cy="2835865"/>
            </a:xfrm>
            <a:custGeom>
              <a:avLst/>
              <a:pathLst>
                <a:path w="2348058" h="2835865">
                  <a:moveTo>
                    <a:pt x="2348058" y="0"/>
                  </a:moveTo>
                  <a:lnTo>
                    <a:pt x="0" y="2835865"/>
                  </a:lnTo>
                </a:path>
              </a:pathLst>
            </a:custGeom>
            <a:ln w="13005" cap="rnd">
              <a:solidFill>
                <a:srgbClr val="FD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955881" y="3090301"/>
              <a:ext cx="3854019" cy="1045771"/>
            </a:xfrm>
            <a:custGeom>
              <a:avLst/>
              <a:pathLst>
                <a:path w="3854019" h="1045771">
                  <a:moveTo>
                    <a:pt x="3854019" y="1045771"/>
                  </a:moveTo>
                  <a:lnTo>
                    <a:pt x="0" y="0"/>
                  </a:lnTo>
                </a:path>
              </a:pathLst>
            </a:custGeom>
            <a:ln w="13055" cap="rnd">
              <a:solidFill>
                <a:srgbClr val="FD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900808" y="2754037"/>
              <a:ext cx="31913" cy="3325818"/>
            </a:xfrm>
            <a:custGeom>
              <a:avLst/>
              <a:pathLst>
                <a:path w="31913" h="3325818">
                  <a:moveTo>
                    <a:pt x="0" y="3325818"/>
                  </a:moveTo>
                  <a:lnTo>
                    <a:pt x="31913" y="0"/>
                  </a:lnTo>
                </a:path>
              </a:pathLst>
            </a:custGeom>
            <a:ln w="13078" cap="rnd">
              <a:solidFill>
                <a:srgbClr val="FDFDF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594247" y="4255162"/>
              <a:ext cx="1870675" cy="1130601"/>
            </a:xfrm>
            <a:custGeom>
              <a:avLst/>
              <a:pathLst>
                <a:path w="1870675" h="1130601">
                  <a:moveTo>
                    <a:pt x="1870675" y="0"/>
                  </a:moveTo>
                  <a:lnTo>
                    <a:pt x="0" y="1130601"/>
                  </a:lnTo>
                </a:path>
              </a:pathLst>
            </a:custGeom>
            <a:ln w="13168" cap="rnd">
              <a:solidFill>
                <a:srgbClr val="FD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37762" y="1501087"/>
              <a:ext cx="827828" cy="3943729"/>
            </a:xfrm>
            <a:custGeom>
              <a:avLst/>
              <a:pathLst>
                <a:path w="827828" h="3943729">
                  <a:moveTo>
                    <a:pt x="0" y="3943729"/>
                  </a:moveTo>
                  <a:lnTo>
                    <a:pt x="827828" y="0"/>
                  </a:lnTo>
                </a:path>
              </a:pathLst>
            </a:custGeom>
            <a:ln w="13290" cap="rnd">
              <a:solidFill>
                <a:srgbClr val="FC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130918" y="2527874"/>
              <a:ext cx="694432" cy="2212114"/>
            </a:xfrm>
            <a:custGeom>
              <a:avLst/>
              <a:pathLst>
                <a:path w="694432" h="2212114">
                  <a:moveTo>
                    <a:pt x="694432" y="2212114"/>
                  </a:moveTo>
                  <a:lnTo>
                    <a:pt x="0" y="0"/>
                  </a:lnTo>
                </a:path>
              </a:pathLst>
            </a:custGeom>
            <a:ln w="13321" cap="rnd">
              <a:solidFill>
                <a:srgbClr val="FC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972085" y="1932287"/>
              <a:ext cx="1337478" cy="4159098"/>
            </a:xfrm>
            <a:custGeom>
              <a:avLst/>
              <a:pathLst>
                <a:path w="1337478" h="4159098">
                  <a:moveTo>
                    <a:pt x="1337478" y="0"/>
                  </a:moveTo>
                  <a:lnTo>
                    <a:pt x="0" y="4159098"/>
                  </a:lnTo>
                </a:path>
              </a:pathLst>
            </a:custGeom>
            <a:ln w="13325" cap="rnd">
              <a:solidFill>
                <a:srgbClr val="FC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080925" y="1404791"/>
              <a:ext cx="800574" cy="731614"/>
            </a:xfrm>
            <a:custGeom>
              <a:avLst/>
              <a:pathLst>
                <a:path w="800574" h="731614">
                  <a:moveTo>
                    <a:pt x="800574" y="731614"/>
                  </a:moveTo>
                  <a:lnTo>
                    <a:pt x="0" y="0"/>
                  </a:lnTo>
                </a:path>
              </a:pathLst>
            </a:custGeom>
            <a:ln w="13335" cap="rnd">
              <a:solidFill>
                <a:srgbClr val="FC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826649" y="5477873"/>
              <a:ext cx="1283562" cy="170520"/>
            </a:xfrm>
            <a:custGeom>
              <a:avLst/>
              <a:pathLst>
                <a:path w="1283562" h="170520">
                  <a:moveTo>
                    <a:pt x="0" y="170520"/>
                  </a:moveTo>
                  <a:lnTo>
                    <a:pt x="1283562" y="0"/>
                  </a:lnTo>
                </a:path>
              </a:pathLst>
            </a:custGeom>
            <a:ln w="13363" cap="rnd">
              <a:solidFill>
                <a:srgbClr val="FC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34523" y="1642172"/>
              <a:ext cx="1198786" cy="1353005"/>
            </a:xfrm>
            <a:custGeom>
              <a:avLst/>
              <a:pathLst>
                <a:path w="1198786" h="1353005">
                  <a:moveTo>
                    <a:pt x="1198786" y="1353005"/>
                  </a:moveTo>
                  <a:lnTo>
                    <a:pt x="0" y="0"/>
                  </a:lnTo>
                </a:path>
              </a:pathLst>
            </a:custGeom>
            <a:ln w="13438" cap="rnd">
              <a:solidFill>
                <a:srgbClr val="FC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53101" y="2701290"/>
              <a:ext cx="1631665" cy="2037114"/>
            </a:xfrm>
            <a:custGeom>
              <a:avLst/>
              <a:pathLst>
                <a:path w="1631665" h="2037114">
                  <a:moveTo>
                    <a:pt x="1631665" y="0"/>
                  </a:moveTo>
                  <a:lnTo>
                    <a:pt x="0" y="2037114"/>
                  </a:lnTo>
                </a:path>
              </a:pathLst>
            </a:custGeom>
            <a:ln w="13447" cap="rnd">
              <a:solidFill>
                <a:srgbClr val="FC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036330" y="1483823"/>
              <a:ext cx="377335" cy="811899"/>
            </a:xfrm>
            <a:custGeom>
              <a:avLst/>
              <a:pathLst>
                <a:path w="377335" h="811899">
                  <a:moveTo>
                    <a:pt x="377335" y="0"/>
                  </a:moveTo>
                  <a:lnTo>
                    <a:pt x="0" y="811899"/>
                  </a:lnTo>
                </a:path>
              </a:pathLst>
            </a:custGeom>
            <a:ln w="13458" cap="rnd">
              <a:solidFill>
                <a:srgbClr val="FCFCFC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770126" y="3271365"/>
              <a:ext cx="2601270" cy="2251386"/>
            </a:xfrm>
            <a:custGeom>
              <a:avLst/>
              <a:pathLst>
                <a:path w="2601270" h="2251386">
                  <a:moveTo>
                    <a:pt x="0" y="2251386"/>
                  </a:moveTo>
                  <a:lnTo>
                    <a:pt x="2601270" y="0"/>
                  </a:lnTo>
                </a:path>
              </a:pathLst>
            </a:custGeom>
            <a:ln w="13497" cap="rnd">
              <a:solidFill>
                <a:srgbClr val="FC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039388" y="2730211"/>
              <a:ext cx="1204726" cy="2499489"/>
            </a:xfrm>
            <a:custGeom>
              <a:avLst/>
              <a:pathLst>
                <a:path w="1204726" h="2499489">
                  <a:moveTo>
                    <a:pt x="1204726" y="2499489"/>
                  </a:moveTo>
                  <a:lnTo>
                    <a:pt x="0" y="0"/>
                  </a:lnTo>
                </a:path>
              </a:pathLst>
            </a:custGeom>
            <a:ln w="13548" cap="rnd">
              <a:solidFill>
                <a:srgbClr val="FCFCFC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132982" y="1314117"/>
              <a:ext cx="1020678" cy="317881"/>
            </a:xfrm>
            <a:custGeom>
              <a:avLst/>
              <a:pathLst>
                <a:path w="1020678" h="317881">
                  <a:moveTo>
                    <a:pt x="1020678" y="317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C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520555" y="3902149"/>
              <a:ext cx="1868342" cy="1399723"/>
            </a:xfrm>
            <a:custGeom>
              <a:avLst/>
              <a:pathLst>
                <a:path w="1868342" h="1399723">
                  <a:moveTo>
                    <a:pt x="1868342" y="0"/>
                  </a:moveTo>
                  <a:lnTo>
                    <a:pt x="0" y="1399723"/>
                  </a:lnTo>
                </a:path>
              </a:pathLst>
            </a:custGeom>
            <a:ln w="13642" cap="rnd">
              <a:solidFill>
                <a:srgbClr val="FCFCFC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04840" y="4513771"/>
              <a:ext cx="1930675" cy="79247"/>
            </a:xfrm>
            <a:custGeom>
              <a:avLst/>
              <a:pathLst>
                <a:path w="1930675" h="79247">
                  <a:moveTo>
                    <a:pt x="1930675" y="0"/>
                  </a:moveTo>
                  <a:lnTo>
                    <a:pt x="0" y="79247"/>
                  </a:lnTo>
                </a:path>
              </a:pathLst>
            </a:custGeom>
            <a:ln w="13675" cap="rnd">
              <a:solidFill>
                <a:srgbClr val="FC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482011" y="2150269"/>
              <a:ext cx="1344038" cy="3623433"/>
            </a:xfrm>
            <a:custGeom>
              <a:avLst/>
              <a:pathLst>
                <a:path w="1344038" h="3623433">
                  <a:moveTo>
                    <a:pt x="1344038" y="0"/>
                  </a:moveTo>
                  <a:lnTo>
                    <a:pt x="0" y="3623433"/>
                  </a:lnTo>
                </a:path>
              </a:pathLst>
            </a:custGeom>
            <a:ln w="13689" cap="rnd">
              <a:solidFill>
                <a:srgbClr val="FCFCFC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498777" y="2727279"/>
              <a:ext cx="1326014" cy="2569221"/>
            </a:xfrm>
            <a:custGeom>
              <a:avLst/>
              <a:pathLst>
                <a:path w="1326014" h="2569221">
                  <a:moveTo>
                    <a:pt x="1326014" y="0"/>
                  </a:moveTo>
                  <a:lnTo>
                    <a:pt x="0" y="2569221"/>
                  </a:lnTo>
                </a:path>
              </a:pathLst>
            </a:custGeom>
            <a:ln w="13738" cap="rnd">
              <a:solidFill>
                <a:srgbClr val="FBFB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58035" y="2568080"/>
              <a:ext cx="1742870" cy="404887"/>
            </a:xfrm>
            <a:custGeom>
              <a:avLst/>
              <a:pathLst>
                <a:path w="1742870" h="404887">
                  <a:moveTo>
                    <a:pt x="1742870" y="0"/>
                  </a:moveTo>
                  <a:lnTo>
                    <a:pt x="0" y="404887"/>
                  </a:lnTo>
                </a:path>
              </a:pathLst>
            </a:custGeom>
            <a:ln w="13751" cap="rnd">
              <a:solidFill>
                <a:srgbClr val="FBFB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68410" y="2785224"/>
              <a:ext cx="541458" cy="1909538"/>
            </a:xfrm>
            <a:custGeom>
              <a:avLst/>
              <a:pathLst>
                <a:path w="541458" h="1909538">
                  <a:moveTo>
                    <a:pt x="541458" y="0"/>
                  </a:moveTo>
                  <a:lnTo>
                    <a:pt x="0" y="1909538"/>
                  </a:lnTo>
                </a:path>
              </a:pathLst>
            </a:custGeom>
            <a:ln w="13767" cap="rnd">
              <a:solidFill>
                <a:srgbClr val="FBFB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617043" y="5229564"/>
              <a:ext cx="631249" cy="205966"/>
            </a:xfrm>
            <a:custGeom>
              <a:avLst/>
              <a:pathLst>
                <a:path w="631249" h="205966">
                  <a:moveTo>
                    <a:pt x="631249" y="0"/>
                  </a:moveTo>
                  <a:lnTo>
                    <a:pt x="0" y="205966"/>
                  </a:lnTo>
                </a:path>
              </a:pathLst>
            </a:custGeom>
            <a:ln w="13871" cap="rnd">
              <a:solidFill>
                <a:srgbClr val="FBFBF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653904" y="3919805"/>
              <a:ext cx="3369074" cy="1998501"/>
            </a:xfrm>
            <a:custGeom>
              <a:avLst/>
              <a:pathLst>
                <a:path w="3369074" h="1998501">
                  <a:moveTo>
                    <a:pt x="3369074" y="1998501"/>
                  </a:moveTo>
                  <a:lnTo>
                    <a:pt x="0" y="0"/>
                  </a:lnTo>
                </a:path>
              </a:pathLst>
            </a:custGeom>
            <a:ln w="13961" cap="rnd">
              <a:solidFill>
                <a:srgbClr val="FBFB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889000" y="5716795"/>
              <a:ext cx="461851" cy="71449"/>
            </a:xfrm>
            <a:custGeom>
              <a:avLst/>
              <a:pathLst>
                <a:path w="461851" h="71449">
                  <a:moveTo>
                    <a:pt x="461851" y="0"/>
                  </a:moveTo>
                  <a:lnTo>
                    <a:pt x="0" y="71449"/>
                  </a:lnTo>
                </a:path>
              </a:pathLst>
            </a:custGeom>
            <a:ln w="14017" cap="rnd">
              <a:solidFill>
                <a:srgbClr val="FBFBF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499134" y="2607448"/>
              <a:ext cx="1464450" cy="3173368"/>
            </a:xfrm>
            <a:custGeom>
              <a:avLst/>
              <a:pathLst>
                <a:path w="1464450" h="3173368">
                  <a:moveTo>
                    <a:pt x="1464450" y="0"/>
                  </a:moveTo>
                  <a:lnTo>
                    <a:pt x="0" y="3173368"/>
                  </a:lnTo>
                </a:path>
              </a:pathLst>
            </a:custGeom>
            <a:ln w="14027" cap="rnd">
              <a:solidFill>
                <a:srgbClr val="FBFBF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710486" y="4833125"/>
              <a:ext cx="1037992" cy="1299289"/>
            </a:xfrm>
            <a:custGeom>
              <a:avLst/>
              <a:pathLst>
                <a:path w="1037992" h="1299289">
                  <a:moveTo>
                    <a:pt x="1037992" y="1299289"/>
                  </a:moveTo>
                  <a:lnTo>
                    <a:pt x="0" y="0"/>
                  </a:lnTo>
                </a:path>
              </a:pathLst>
            </a:custGeom>
            <a:ln w="14065" cap="rnd">
              <a:solidFill>
                <a:srgbClr val="FBFBF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95487" y="3465085"/>
              <a:ext cx="1847750" cy="259519"/>
            </a:xfrm>
            <a:custGeom>
              <a:avLst/>
              <a:pathLst>
                <a:path w="1847750" h="259519">
                  <a:moveTo>
                    <a:pt x="1847750" y="259519"/>
                  </a:moveTo>
                  <a:lnTo>
                    <a:pt x="0" y="0"/>
                  </a:lnTo>
                </a:path>
              </a:pathLst>
            </a:custGeom>
            <a:ln w="14081" cap="rnd">
              <a:solidFill>
                <a:srgbClr val="FBFB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253821" y="3192335"/>
              <a:ext cx="361947" cy="1222452"/>
            </a:xfrm>
            <a:custGeom>
              <a:avLst/>
              <a:pathLst>
                <a:path w="361947" h="1222452">
                  <a:moveTo>
                    <a:pt x="0" y="1222452"/>
                  </a:moveTo>
                  <a:lnTo>
                    <a:pt x="361947" y="0"/>
                  </a:lnTo>
                </a:path>
              </a:pathLst>
            </a:custGeom>
            <a:ln w="14104" cap="rnd">
              <a:solidFill>
                <a:srgbClr val="FBFB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28768" y="5453925"/>
              <a:ext cx="1459198" cy="48224"/>
            </a:xfrm>
            <a:custGeom>
              <a:avLst/>
              <a:pathLst>
                <a:path w="1459198" h="48224">
                  <a:moveTo>
                    <a:pt x="1459198" y="0"/>
                  </a:moveTo>
                  <a:lnTo>
                    <a:pt x="0" y="48224"/>
                  </a:lnTo>
                </a:path>
              </a:pathLst>
            </a:custGeom>
            <a:ln w="14150" cap="rnd">
              <a:solidFill>
                <a:srgbClr val="FBFBF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65900" y="3671864"/>
              <a:ext cx="53859" cy="1533911"/>
            </a:xfrm>
            <a:custGeom>
              <a:avLst/>
              <a:pathLst>
                <a:path w="53859" h="1533911">
                  <a:moveTo>
                    <a:pt x="0" y="0"/>
                  </a:moveTo>
                  <a:lnTo>
                    <a:pt x="53859" y="1533911"/>
                  </a:lnTo>
                </a:path>
              </a:pathLst>
            </a:custGeom>
            <a:ln w="14173" cap="rnd">
              <a:solidFill>
                <a:srgbClr val="FBFB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503219" y="1538072"/>
              <a:ext cx="2332988" cy="775332"/>
            </a:xfrm>
            <a:custGeom>
              <a:avLst/>
              <a:pathLst>
                <a:path w="2332988" h="775332">
                  <a:moveTo>
                    <a:pt x="2332988" y="775332"/>
                  </a:moveTo>
                  <a:lnTo>
                    <a:pt x="0" y="0"/>
                  </a:lnTo>
                </a:path>
              </a:pathLst>
            </a:custGeom>
            <a:ln w="14203" cap="rnd">
              <a:solidFill>
                <a:srgbClr val="FBFB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115815" y="1355306"/>
              <a:ext cx="1736163" cy="921240"/>
            </a:xfrm>
            <a:custGeom>
              <a:avLst/>
              <a:pathLst>
                <a:path w="1736163" h="921240">
                  <a:moveTo>
                    <a:pt x="1736163" y="921240"/>
                  </a:moveTo>
                  <a:lnTo>
                    <a:pt x="0" y="0"/>
                  </a:lnTo>
                </a:path>
              </a:pathLst>
            </a:custGeom>
            <a:ln w="14214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553702" y="1691015"/>
              <a:ext cx="647618" cy="2007145"/>
            </a:xfrm>
            <a:custGeom>
              <a:avLst/>
              <a:pathLst>
                <a:path w="647618" h="2007145">
                  <a:moveTo>
                    <a:pt x="647618" y="0"/>
                  </a:moveTo>
                  <a:lnTo>
                    <a:pt x="0" y="2007145"/>
                  </a:lnTo>
                </a:path>
              </a:pathLst>
            </a:custGeom>
            <a:ln w="14228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327977" y="3138240"/>
              <a:ext cx="1192735" cy="1288264"/>
            </a:xfrm>
            <a:custGeom>
              <a:avLst/>
              <a:pathLst>
                <a:path w="1192735" h="1288264">
                  <a:moveTo>
                    <a:pt x="0" y="1288264"/>
                  </a:moveTo>
                  <a:lnTo>
                    <a:pt x="1192735" y="0"/>
                  </a:lnTo>
                </a:path>
              </a:pathLst>
            </a:custGeom>
            <a:ln w="14257" cap="rnd">
              <a:solidFill>
                <a:srgbClr val="FAFAF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961292" y="2752609"/>
              <a:ext cx="177128" cy="1611347"/>
            </a:xfrm>
            <a:custGeom>
              <a:avLst/>
              <a:pathLst>
                <a:path w="177128" h="1611347">
                  <a:moveTo>
                    <a:pt x="177128" y="1611347"/>
                  </a:moveTo>
                  <a:lnTo>
                    <a:pt x="0" y="0"/>
                  </a:lnTo>
                </a:path>
              </a:pathLst>
            </a:custGeom>
            <a:ln w="14318" cap="rnd">
              <a:solidFill>
                <a:srgbClr val="FAFAF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838079" y="5306495"/>
              <a:ext cx="452104" cy="367009"/>
            </a:xfrm>
            <a:custGeom>
              <a:avLst/>
              <a:pathLst>
                <a:path w="452104" h="367009">
                  <a:moveTo>
                    <a:pt x="452104" y="0"/>
                  </a:moveTo>
                  <a:lnTo>
                    <a:pt x="0" y="367009"/>
                  </a:lnTo>
                </a:path>
              </a:pathLst>
            </a:custGeom>
            <a:ln w="14395" cap="rnd">
              <a:solidFill>
                <a:srgbClr val="FAFAF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681857" y="1962222"/>
              <a:ext cx="1622507" cy="3815643"/>
            </a:xfrm>
            <a:custGeom>
              <a:avLst/>
              <a:pathLst>
                <a:path w="1622507" h="3815643">
                  <a:moveTo>
                    <a:pt x="1622507" y="3815643"/>
                  </a:moveTo>
                  <a:lnTo>
                    <a:pt x="0" y="0"/>
                  </a:lnTo>
                </a:path>
              </a:pathLst>
            </a:custGeom>
            <a:ln w="14532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201689" y="1943287"/>
              <a:ext cx="165352" cy="2462151"/>
            </a:xfrm>
            <a:custGeom>
              <a:avLst/>
              <a:pathLst>
                <a:path w="165352" h="2462151">
                  <a:moveTo>
                    <a:pt x="165352" y="0"/>
                  </a:moveTo>
                  <a:lnTo>
                    <a:pt x="0" y="2462151"/>
                  </a:lnTo>
                </a:path>
              </a:pathLst>
            </a:custGeom>
            <a:ln w="14562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569913" y="4003840"/>
              <a:ext cx="958821" cy="1614490"/>
            </a:xfrm>
            <a:custGeom>
              <a:avLst/>
              <a:pathLst>
                <a:path w="958821" h="1614490">
                  <a:moveTo>
                    <a:pt x="958821" y="1614490"/>
                  </a:moveTo>
                  <a:lnTo>
                    <a:pt x="0" y="0"/>
                  </a:lnTo>
                </a:path>
              </a:pathLst>
            </a:custGeom>
            <a:ln w="14562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011232" y="4439279"/>
              <a:ext cx="23877" cy="848535"/>
            </a:xfrm>
            <a:custGeom>
              <a:avLst/>
              <a:pathLst>
                <a:path w="23877" h="848535">
                  <a:moveTo>
                    <a:pt x="23877" y="0"/>
                  </a:moveTo>
                  <a:lnTo>
                    <a:pt x="0" y="848535"/>
                  </a:lnTo>
                </a:path>
              </a:pathLst>
            </a:custGeom>
            <a:ln w="14583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336535" y="3224653"/>
              <a:ext cx="146451" cy="582081"/>
            </a:xfrm>
            <a:custGeom>
              <a:avLst/>
              <a:pathLst>
                <a:path w="146451" h="582081">
                  <a:moveTo>
                    <a:pt x="146451" y="582081"/>
                  </a:moveTo>
                  <a:lnTo>
                    <a:pt x="0" y="0"/>
                  </a:lnTo>
                </a:path>
              </a:pathLst>
            </a:custGeom>
            <a:ln w="14659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427199" y="2383133"/>
              <a:ext cx="2077845" cy="1116563"/>
            </a:xfrm>
            <a:custGeom>
              <a:avLst/>
              <a:pathLst>
                <a:path w="2077845" h="1116563">
                  <a:moveTo>
                    <a:pt x="2077845" y="1116563"/>
                  </a:moveTo>
                  <a:lnTo>
                    <a:pt x="0" y="0"/>
                  </a:lnTo>
                </a:path>
              </a:pathLst>
            </a:custGeom>
            <a:ln w="14670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893112" y="1632983"/>
              <a:ext cx="1212814" cy="1223659"/>
            </a:xfrm>
            <a:custGeom>
              <a:avLst/>
              <a:pathLst>
                <a:path w="1212814" h="1223659">
                  <a:moveTo>
                    <a:pt x="1212814" y="0"/>
                  </a:moveTo>
                  <a:lnTo>
                    <a:pt x="0" y="1223659"/>
                  </a:lnTo>
                </a:path>
              </a:pathLst>
            </a:custGeom>
            <a:ln w="14696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949932" y="1785242"/>
              <a:ext cx="3207194" cy="1160342"/>
            </a:xfrm>
            <a:custGeom>
              <a:avLst/>
              <a:pathLst>
                <a:path w="3207194" h="1160342">
                  <a:moveTo>
                    <a:pt x="3207194" y="0"/>
                  </a:moveTo>
                  <a:lnTo>
                    <a:pt x="0" y="1160342"/>
                  </a:lnTo>
                </a:path>
              </a:pathLst>
            </a:custGeom>
            <a:ln w="14737" cap="rnd">
              <a:solidFill>
                <a:srgbClr val="F9F9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752486" y="3851160"/>
              <a:ext cx="216267" cy="1439227"/>
            </a:xfrm>
            <a:custGeom>
              <a:avLst/>
              <a:pathLst>
                <a:path w="216267" h="1439227">
                  <a:moveTo>
                    <a:pt x="216267" y="1439227"/>
                  </a:moveTo>
                  <a:lnTo>
                    <a:pt x="0" y="0"/>
                  </a:lnTo>
                </a:path>
              </a:pathLst>
            </a:custGeom>
            <a:ln w="14766" cap="rnd">
              <a:solidFill>
                <a:srgbClr val="F9F9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300066" y="2409234"/>
              <a:ext cx="1095957" cy="1439361"/>
            </a:xfrm>
            <a:custGeom>
              <a:avLst/>
              <a:pathLst>
                <a:path w="1095957" h="1439361">
                  <a:moveTo>
                    <a:pt x="1095957" y="1439361"/>
                  </a:moveTo>
                  <a:lnTo>
                    <a:pt x="0" y="0"/>
                  </a:lnTo>
                </a:path>
              </a:pathLst>
            </a:custGeom>
            <a:ln w="14881" cap="rnd">
              <a:solidFill>
                <a:srgbClr val="F9F9F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910691" y="4142773"/>
              <a:ext cx="891117" cy="44307"/>
            </a:xfrm>
            <a:custGeom>
              <a:avLst/>
              <a:pathLst>
                <a:path w="891117" h="44307">
                  <a:moveTo>
                    <a:pt x="891117" y="44307"/>
                  </a:moveTo>
                  <a:lnTo>
                    <a:pt x="0" y="0"/>
                  </a:lnTo>
                </a:path>
              </a:pathLst>
            </a:custGeom>
            <a:ln w="15043" cap="rnd">
              <a:solidFill>
                <a:srgbClr val="F9F9F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560961" y="3342541"/>
              <a:ext cx="2059324" cy="2000086"/>
            </a:xfrm>
            <a:custGeom>
              <a:avLst/>
              <a:pathLst>
                <a:path w="2059324" h="2000086">
                  <a:moveTo>
                    <a:pt x="2059324" y="0"/>
                  </a:moveTo>
                  <a:lnTo>
                    <a:pt x="0" y="2000086"/>
                  </a:lnTo>
                </a:path>
              </a:pathLst>
            </a:custGeom>
            <a:ln w="15052" cap="rnd">
              <a:solidFill>
                <a:srgbClr val="F9F9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489773" y="1570431"/>
              <a:ext cx="2848717" cy="1435477"/>
            </a:xfrm>
            <a:custGeom>
              <a:avLst/>
              <a:pathLst>
                <a:path w="2848717" h="1435477">
                  <a:moveTo>
                    <a:pt x="2848717" y="1435477"/>
                  </a:moveTo>
                  <a:lnTo>
                    <a:pt x="0" y="0"/>
                  </a:lnTo>
                </a:path>
              </a:pathLst>
            </a:custGeom>
            <a:ln w="15229" cap="rnd">
              <a:solidFill>
                <a:srgbClr val="F8F8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638374" y="3942840"/>
              <a:ext cx="730895" cy="556834"/>
            </a:xfrm>
            <a:custGeom>
              <a:avLst/>
              <a:pathLst>
                <a:path w="730895" h="556834">
                  <a:moveTo>
                    <a:pt x="730895" y="556834"/>
                  </a:moveTo>
                  <a:lnTo>
                    <a:pt x="0" y="0"/>
                  </a:lnTo>
                </a:path>
              </a:pathLst>
            </a:custGeom>
            <a:ln w="15324" cap="rnd">
              <a:solidFill>
                <a:srgbClr val="F8F8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440655" y="2535169"/>
              <a:ext cx="576038" cy="3227269"/>
            </a:xfrm>
            <a:custGeom>
              <a:avLst/>
              <a:pathLst>
                <a:path w="576038" h="3227269">
                  <a:moveTo>
                    <a:pt x="0" y="3227269"/>
                  </a:moveTo>
                  <a:lnTo>
                    <a:pt x="576038" y="0"/>
                  </a:lnTo>
                </a:path>
              </a:pathLst>
            </a:custGeom>
            <a:ln w="15346" cap="rnd">
              <a:solidFill>
                <a:srgbClr val="F8F8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684239" y="2518968"/>
              <a:ext cx="1278833" cy="2940662"/>
            </a:xfrm>
            <a:custGeom>
              <a:avLst/>
              <a:pathLst>
                <a:path w="1278833" h="2940662">
                  <a:moveTo>
                    <a:pt x="0" y="2940662"/>
                  </a:moveTo>
                  <a:lnTo>
                    <a:pt x="1278833" y="0"/>
                  </a:lnTo>
                </a:path>
              </a:pathLst>
            </a:custGeom>
            <a:ln w="15366" cap="rnd">
              <a:solidFill>
                <a:srgbClr val="F8F8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403275" y="2623235"/>
              <a:ext cx="606224" cy="2588956"/>
            </a:xfrm>
            <a:custGeom>
              <a:avLst/>
              <a:pathLst>
                <a:path w="606224" h="2588956">
                  <a:moveTo>
                    <a:pt x="606224" y="0"/>
                  </a:moveTo>
                  <a:lnTo>
                    <a:pt x="0" y="2588956"/>
                  </a:lnTo>
                </a:path>
              </a:pathLst>
            </a:custGeom>
            <a:ln w="15458" cap="rnd">
              <a:solidFill>
                <a:srgbClr val="F8F8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729861" y="4815853"/>
              <a:ext cx="689125" cy="693677"/>
            </a:xfrm>
            <a:custGeom>
              <a:avLst/>
              <a:pathLst>
                <a:path w="689125" h="693677">
                  <a:moveTo>
                    <a:pt x="689125" y="693677"/>
                  </a:moveTo>
                  <a:lnTo>
                    <a:pt x="0" y="0"/>
                  </a:lnTo>
                </a:path>
              </a:pathLst>
            </a:custGeom>
            <a:ln w="15475" cap="rnd">
              <a:solidFill>
                <a:srgbClr val="F8F8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032126" y="1429072"/>
              <a:ext cx="306397" cy="283428"/>
            </a:xfrm>
            <a:custGeom>
              <a:avLst/>
              <a:pathLst>
                <a:path w="306397" h="283428">
                  <a:moveTo>
                    <a:pt x="306397" y="0"/>
                  </a:moveTo>
                  <a:lnTo>
                    <a:pt x="0" y="283428"/>
                  </a:lnTo>
                </a:path>
              </a:pathLst>
            </a:custGeom>
            <a:ln w="15497" cap="rnd">
              <a:solidFill>
                <a:srgbClr val="F8F8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939110" y="2661041"/>
              <a:ext cx="521130" cy="259256"/>
            </a:xfrm>
            <a:custGeom>
              <a:avLst/>
              <a:pathLst>
                <a:path w="521130" h="259256">
                  <a:moveTo>
                    <a:pt x="521130" y="0"/>
                  </a:moveTo>
                  <a:lnTo>
                    <a:pt x="0" y="259256"/>
                  </a:lnTo>
                </a:path>
              </a:pathLst>
            </a:custGeom>
            <a:ln w="15499" cap="rnd">
              <a:solidFill>
                <a:srgbClr val="F8F8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794050" y="1864454"/>
              <a:ext cx="2716470" cy="1625592"/>
            </a:xfrm>
            <a:custGeom>
              <a:avLst/>
              <a:pathLst>
                <a:path w="2716470" h="1625592">
                  <a:moveTo>
                    <a:pt x="2716470" y="1625592"/>
                  </a:moveTo>
                  <a:lnTo>
                    <a:pt x="0" y="0"/>
                  </a:lnTo>
                </a:path>
              </a:pathLst>
            </a:custGeom>
            <a:ln w="15503" cap="rnd">
              <a:solidFill>
                <a:srgbClr val="F8F8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353737" y="1596655"/>
              <a:ext cx="722109" cy="486959"/>
            </a:xfrm>
            <a:custGeom>
              <a:avLst/>
              <a:pathLst>
                <a:path w="722109" h="486959">
                  <a:moveTo>
                    <a:pt x="0" y="486959"/>
                  </a:moveTo>
                  <a:lnTo>
                    <a:pt x="722109" y="0"/>
                  </a:lnTo>
                </a:path>
              </a:pathLst>
            </a:custGeom>
            <a:ln w="15524" cap="rnd">
              <a:solidFill>
                <a:srgbClr val="F8F8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377364" y="1355768"/>
              <a:ext cx="1914695" cy="772319"/>
            </a:xfrm>
            <a:custGeom>
              <a:avLst/>
              <a:pathLst>
                <a:path w="1914695" h="772319">
                  <a:moveTo>
                    <a:pt x="0" y="772319"/>
                  </a:moveTo>
                  <a:lnTo>
                    <a:pt x="1914695" y="0"/>
                  </a:lnTo>
                </a:path>
              </a:pathLst>
            </a:custGeom>
            <a:ln w="15556" cap="rnd">
              <a:solidFill>
                <a:srgbClr val="F8F8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009865" y="3278104"/>
              <a:ext cx="489745" cy="232343"/>
            </a:xfrm>
            <a:custGeom>
              <a:avLst/>
              <a:pathLst>
                <a:path w="489745" h="232343">
                  <a:moveTo>
                    <a:pt x="0" y="0"/>
                  </a:moveTo>
                  <a:lnTo>
                    <a:pt x="489745" y="232343"/>
                  </a:lnTo>
                </a:path>
              </a:pathLst>
            </a:custGeom>
            <a:ln w="15642" cap="rnd">
              <a:solidFill>
                <a:srgbClr val="F8F8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364381" y="1359710"/>
              <a:ext cx="1329191" cy="741226"/>
            </a:xfrm>
            <a:custGeom>
              <a:avLst/>
              <a:pathLst>
                <a:path w="1329191" h="741226">
                  <a:moveTo>
                    <a:pt x="0" y="741226"/>
                  </a:moveTo>
                  <a:lnTo>
                    <a:pt x="1329191" y="0"/>
                  </a:lnTo>
                </a:path>
              </a:pathLst>
            </a:custGeom>
            <a:ln w="15649" cap="rnd">
              <a:solidFill>
                <a:srgbClr val="F8F8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895698" y="4500424"/>
              <a:ext cx="429921" cy="93718"/>
            </a:xfrm>
            <a:custGeom>
              <a:avLst/>
              <a:pathLst>
                <a:path w="429921" h="93718">
                  <a:moveTo>
                    <a:pt x="429921" y="93718"/>
                  </a:moveTo>
                  <a:lnTo>
                    <a:pt x="0" y="0"/>
                  </a:lnTo>
                </a:path>
              </a:pathLst>
            </a:custGeom>
            <a:ln w="15663" cap="rnd">
              <a:solidFill>
                <a:srgbClr val="F8F8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222197" y="5024260"/>
              <a:ext cx="1956866" cy="876539"/>
            </a:xfrm>
            <a:custGeom>
              <a:avLst/>
              <a:pathLst>
                <a:path w="1956866" h="876539">
                  <a:moveTo>
                    <a:pt x="1956866" y="876539"/>
                  </a:moveTo>
                  <a:lnTo>
                    <a:pt x="0" y="0"/>
                  </a:lnTo>
                </a:path>
              </a:pathLst>
            </a:custGeom>
            <a:ln w="15742" cap="rnd">
              <a:solidFill>
                <a:srgbClr val="F7F7F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758847" y="3265163"/>
              <a:ext cx="209057" cy="1423035"/>
            </a:xfrm>
            <a:custGeom>
              <a:avLst/>
              <a:pathLst>
                <a:path w="209057" h="1423035">
                  <a:moveTo>
                    <a:pt x="209057" y="1423035"/>
                  </a:moveTo>
                  <a:lnTo>
                    <a:pt x="0" y="0"/>
                  </a:lnTo>
                </a:path>
              </a:pathLst>
            </a:custGeom>
            <a:ln w="15753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349277" y="1442317"/>
              <a:ext cx="420414" cy="627371"/>
            </a:xfrm>
            <a:custGeom>
              <a:avLst/>
              <a:pathLst>
                <a:path w="420414" h="627371">
                  <a:moveTo>
                    <a:pt x="420414" y="0"/>
                  </a:moveTo>
                  <a:lnTo>
                    <a:pt x="0" y="627371"/>
                  </a:lnTo>
                </a:path>
              </a:pathLst>
            </a:custGeom>
            <a:ln w="15789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899879" y="4156122"/>
              <a:ext cx="2531726" cy="267822"/>
            </a:xfrm>
            <a:custGeom>
              <a:avLst/>
              <a:pathLst>
                <a:path w="2531726" h="267822">
                  <a:moveTo>
                    <a:pt x="2531726" y="0"/>
                  </a:moveTo>
                  <a:lnTo>
                    <a:pt x="0" y="267822"/>
                  </a:lnTo>
                </a:path>
              </a:pathLst>
            </a:custGeom>
            <a:ln w="15843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016884" y="1454578"/>
              <a:ext cx="1767067" cy="3302802"/>
            </a:xfrm>
            <a:custGeom>
              <a:avLst/>
              <a:pathLst>
                <a:path w="1767067" h="3302802">
                  <a:moveTo>
                    <a:pt x="1767067" y="3302802"/>
                  </a:moveTo>
                  <a:lnTo>
                    <a:pt x="0" y="0"/>
                  </a:lnTo>
                </a:path>
              </a:pathLst>
            </a:custGeom>
            <a:ln w="15902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685664" y="3827137"/>
              <a:ext cx="555747" cy="69811"/>
            </a:xfrm>
            <a:custGeom>
              <a:avLst/>
              <a:pathLst>
                <a:path w="555747" h="69811">
                  <a:moveTo>
                    <a:pt x="555747" y="69811"/>
                  </a:moveTo>
                  <a:lnTo>
                    <a:pt x="0" y="0"/>
                  </a:lnTo>
                </a:path>
              </a:pathLst>
            </a:custGeom>
            <a:ln w="15903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876745" y="3212867"/>
              <a:ext cx="1447215" cy="1756631"/>
            </a:xfrm>
            <a:custGeom>
              <a:avLst/>
              <a:pathLst>
                <a:path w="1447215" h="1756631">
                  <a:moveTo>
                    <a:pt x="1447215" y="1756631"/>
                  </a:moveTo>
                  <a:lnTo>
                    <a:pt x="0" y="0"/>
                  </a:lnTo>
                </a:path>
              </a:pathLst>
            </a:custGeom>
            <a:ln w="15995" cap="rnd">
              <a:solidFill>
                <a:srgbClr val="F7F7F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749471" y="3586368"/>
              <a:ext cx="253614" cy="639436"/>
            </a:xfrm>
            <a:custGeom>
              <a:avLst/>
              <a:pathLst>
                <a:path w="253614" h="639436">
                  <a:moveTo>
                    <a:pt x="0" y="639436"/>
                  </a:moveTo>
                  <a:lnTo>
                    <a:pt x="253614" y="0"/>
                  </a:lnTo>
                </a:path>
              </a:pathLst>
            </a:custGeom>
            <a:ln w="15998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420224" y="2001611"/>
              <a:ext cx="230708" cy="141854"/>
            </a:xfrm>
            <a:custGeom>
              <a:avLst/>
              <a:pathLst>
                <a:path w="230708" h="141854">
                  <a:moveTo>
                    <a:pt x="230708" y="0"/>
                  </a:moveTo>
                  <a:lnTo>
                    <a:pt x="0" y="141854"/>
                  </a:lnTo>
                </a:path>
              </a:pathLst>
            </a:custGeom>
            <a:ln w="16072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823135" y="5731664"/>
              <a:ext cx="1171817" cy="257653"/>
            </a:xfrm>
            <a:custGeom>
              <a:avLst/>
              <a:pathLst>
                <a:path w="1171817" h="257653">
                  <a:moveTo>
                    <a:pt x="0" y="0"/>
                  </a:moveTo>
                  <a:lnTo>
                    <a:pt x="1171817" y="257653"/>
                  </a:lnTo>
                </a:path>
              </a:pathLst>
            </a:custGeom>
            <a:ln w="16110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331487" y="3379513"/>
              <a:ext cx="3145496" cy="217386"/>
            </a:xfrm>
            <a:custGeom>
              <a:avLst/>
              <a:pathLst>
                <a:path w="3145496" h="217386">
                  <a:moveTo>
                    <a:pt x="3145496" y="217386"/>
                  </a:moveTo>
                  <a:lnTo>
                    <a:pt x="0" y="0"/>
                  </a:lnTo>
                </a:path>
              </a:pathLst>
            </a:custGeom>
            <a:ln w="16117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538785" y="1498082"/>
              <a:ext cx="914191" cy="3424699"/>
            </a:xfrm>
            <a:custGeom>
              <a:avLst/>
              <a:pathLst>
                <a:path w="914191" h="3424699">
                  <a:moveTo>
                    <a:pt x="0" y="3424699"/>
                  </a:moveTo>
                  <a:lnTo>
                    <a:pt x="914191" y="0"/>
                  </a:lnTo>
                </a:path>
              </a:pathLst>
            </a:custGeom>
            <a:ln w="16136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61966" y="1501574"/>
              <a:ext cx="739510" cy="3708927"/>
            </a:xfrm>
            <a:custGeom>
              <a:avLst/>
              <a:pathLst>
                <a:path w="739510" h="3708927">
                  <a:moveTo>
                    <a:pt x="739510" y="3708927"/>
                  </a:moveTo>
                  <a:lnTo>
                    <a:pt x="0" y="0"/>
                  </a:lnTo>
                </a:path>
              </a:pathLst>
            </a:custGeom>
            <a:ln w="16171" cap="rnd">
              <a:solidFill>
                <a:srgbClr val="F6F6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465269" y="4409091"/>
              <a:ext cx="459808" cy="827054"/>
            </a:xfrm>
            <a:custGeom>
              <a:avLst/>
              <a:pathLst>
                <a:path w="459808" h="827054">
                  <a:moveTo>
                    <a:pt x="459808" y="0"/>
                  </a:moveTo>
                  <a:lnTo>
                    <a:pt x="0" y="827054"/>
                  </a:lnTo>
                </a:path>
              </a:pathLst>
            </a:custGeom>
            <a:ln w="16213" cap="rnd">
              <a:solidFill>
                <a:srgbClr val="F6F6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836598" y="4304694"/>
              <a:ext cx="1001903" cy="1049526"/>
            </a:xfrm>
            <a:custGeom>
              <a:avLst/>
              <a:pathLst>
                <a:path w="1001903" h="1049526">
                  <a:moveTo>
                    <a:pt x="1001903" y="1049526"/>
                  </a:moveTo>
                  <a:lnTo>
                    <a:pt x="0" y="0"/>
                  </a:lnTo>
                </a:path>
              </a:pathLst>
            </a:custGeom>
            <a:ln w="16229" cap="rnd">
              <a:solidFill>
                <a:srgbClr val="F6F6F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492112" y="3183213"/>
              <a:ext cx="1098202" cy="2594498"/>
            </a:xfrm>
            <a:custGeom>
              <a:avLst/>
              <a:pathLst>
                <a:path w="1098202" h="2594498">
                  <a:moveTo>
                    <a:pt x="0" y="2594498"/>
                  </a:moveTo>
                  <a:lnTo>
                    <a:pt x="1098202" y="0"/>
                  </a:lnTo>
                </a:path>
              </a:pathLst>
            </a:custGeom>
            <a:ln w="16256" cap="rnd">
              <a:solidFill>
                <a:srgbClr val="F6F6F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321210" y="2571612"/>
              <a:ext cx="1586561" cy="1848859"/>
            </a:xfrm>
            <a:custGeom>
              <a:avLst/>
              <a:pathLst>
                <a:path w="1586561" h="1848859">
                  <a:moveTo>
                    <a:pt x="1586561" y="0"/>
                  </a:moveTo>
                  <a:lnTo>
                    <a:pt x="0" y="1848859"/>
                  </a:lnTo>
                </a:path>
              </a:pathLst>
            </a:custGeom>
            <a:ln w="16278" cap="rnd">
              <a:solidFill>
                <a:srgbClr val="F6F6F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360445" y="4742338"/>
              <a:ext cx="792269" cy="564420"/>
            </a:xfrm>
            <a:custGeom>
              <a:avLst/>
              <a:pathLst>
                <a:path w="792269" h="564420">
                  <a:moveTo>
                    <a:pt x="792269" y="564420"/>
                  </a:moveTo>
                  <a:lnTo>
                    <a:pt x="0" y="0"/>
                  </a:lnTo>
                </a:path>
              </a:pathLst>
            </a:custGeom>
            <a:ln w="16297" cap="rnd">
              <a:solidFill>
                <a:srgbClr val="F6F6F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629066" y="5595715"/>
              <a:ext cx="1144759" cy="335704"/>
            </a:xfrm>
            <a:custGeom>
              <a:avLst/>
              <a:pathLst>
                <a:path w="1144759" h="335704">
                  <a:moveTo>
                    <a:pt x="1144759" y="0"/>
                  </a:moveTo>
                  <a:lnTo>
                    <a:pt x="0" y="335704"/>
                  </a:lnTo>
                </a:path>
              </a:pathLst>
            </a:custGeom>
            <a:ln w="16315" cap="rnd">
              <a:solidFill>
                <a:srgbClr val="F6F6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674795" y="3749734"/>
              <a:ext cx="1843973" cy="1269010"/>
            </a:xfrm>
            <a:custGeom>
              <a:avLst/>
              <a:pathLst>
                <a:path w="1843973" h="1269010">
                  <a:moveTo>
                    <a:pt x="0" y="1269010"/>
                  </a:moveTo>
                  <a:lnTo>
                    <a:pt x="1843973" y="0"/>
                  </a:lnTo>
                </a:path>
              </a:pathLst>
            </a:custGeom>
            <a:ln w="16511" cap="rnd">
              <a:solidFill>
                <a:srgbClr val="F6F6F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659221" y="4287337"/>
              <a:ext cx="828981" cy="711169"/>
            </a:xfrm>
            <a:custGeom>
              <a:avLst/>
              <a:pathLst>
                <a:path w="828981" h="711169">
                  <a:moveTo>
                    <a:pt x="0" y="711169"/>
                  </a:moveTo>
                  <a:lnTo>
                    <a:pt x="828981" y="0"/>
                  </a:lnTo>
                </a:path>
              </a:pathLst>
            </a:custGeom>
            <a:ln w="16592" cap="rnd">
              <a:solidFill>
                <a:srgbClr val="F6F6F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032920" y="3122394"/>
              <a:ext cx="1280003" cy="44360"/>
            </a:xfrm>
            <a:custGeom>
              <a:avLst/>
              <a:pathLst>
                <a:path w="1280003" h="44360">
                  <a:moveTo>
                    <a:pt x="0" y="44360"/>
                  </a:moveTo>
                  <a:lnTo>
                    <a:pt x="1280003" y="0"/>
                  </a:lnTo>
                </a:path>
              </a:pathLst>
            </a:custGeom>
            <a:ln w="16620" cap="rnd">
              <a:solidFill>
                <a:srgbClr val="F6F6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958728" y="2349865"/>
              <a:ext cx="2865383" cy="626177"/>
            </a:xfrm>
            <a:custGeom>
              <a:avLst/>
              <a:pathLst>
                <a:path w="2865383" h="626177">
                  <a:moveTo>
                    <a:pt x="2865383" y="0"/>
                  </a:moveTo>
                  <a:lnTo>
                    <a:pt x="0" y="626177"/>
                  </a:lnTo>
                </a:path>
              </a:pathLst>
            </a:custGeom>
            <a:ln w="16626" cap="rnd">
              <a:solidFill>
                <a:srgbClr val="F6F6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458784" y="3327620"/>
              <a:ext cx="984044" cy="1905048"/>
            </a:xfrm>
            <a:custGeom>
              <a:avLst/>
              <a:pathLst>
                <a:path w="984044" h="1905048">
                  <a:moveTo>
                    <a:pt x="0" y="1905048"/>
                  </a:moveTo>
                  <a:lnTo>
                    <a:pt x="984044" y="0"/>
                  </a:lnTo>
                </a:path>
              </a:pathLst>
            </a:custGeom>
            <a:ln w="16731" cap="rnd">
              <a:solidFill>
                <a:srgbClr val="F5F5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166469" y="2513508"/>
              <a:ext cx="442759" cy="885005"/>
            </a:xfrm>
            <a:custGeom>
              <a:avLst/>
              <a:pathLst>
                <a:path w="442759" h="885005">
                  <a:moveTo>
                    <a:pt x="0" y="0"/>
                  </a:moveTo>
                  <a:lnTo>
                    <a:pt x="442759" y="885005"/>
                  </a:lnTo>
                </a:path>
              </a:pathLst>
            </a:custGeom>
            <a:ln w="16818" cap="rnd">
              <a:solidFill>
                <a:srgbClr val="F5F5F5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055832" y="1428564"/>
              <a:ext cx="2367503" cy="2889429"/>
            </a:xfrm>
            <a:custGeom>
              <a:avLst/>
              <a:pathLst>
                <a:path w="2367503" h="2889429">
                  <a:moveTo>
                    <a:pt x="2367503" y="2889429"/>
                  </a:moveTo>
                  <a:lnTo>
                    <a:pt x="0" y="0"/>
                  </a:lnTo>
                </a:path>
              </a:pathLst>
            </a:custGeom>
            <a:ln w="16859" cap="rnd">
              <a:solidFill>
                <a:srgbClr val="F5F5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739355" y="3311747"/>
              <a:ext cx="855629" cy="591414"/>
            </a:xfrm>
            <a:custGeom>
              <a:avLst/>
              <a:pathLst>
                <a:path w="855629" h="591414">
                  <a:moveTo>
                    <a:pt x="855629" y="0"/>
                  </a:moveTo>
                  <a:lnTo>
                    <a:pt x="0" y="591414"/>
                  </a:lnTo>
                </a:path>
              </a:pathLst>
            </a:custGeom>
            <a:ln w="16863" cap="rnd">
              <a:solidFill>
                <a:srgbClr val="F5F5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560483" y="4376520"/>
              <a:ext cx="1319324" cy="1445032"/>
            </a:xfrm>
            <a:custGeom>
              <a:avLst/>
              <a:pathLst>
                <a:path w="1319324" h="1445032">
                  <a:moveTo>
                    <a:pt x="1319324" y="0"/>
                  </a:moveTo>
                  <a:lnTo>
                    <a:pt x="0" y="1445032"/>
                  </a:lnTo>
                </a:path>
              </a:pathLst>
            </a:custGeom>
            <a:ln w="16898" cap="rnd">
              <a:solidFill>
                <a:srgbClr val="F5F5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071882" y="2538559"/>
              <a:ext cx="100747" cy="1866688"/>
            </a:xfrm>
            <a:custGeom>
              <a:avLst/>
              <a:pathLst>
                <a:path w="100747" h="1866688">
                  <a:moveTo>
                    <a:pt x="100747" y="1866688"/>
                  </a:moveTo>
                  <a:lnTo>
                    <a:pt x="0" y="0"/>
                  </a:lnTo>
                </a:path>
              </a:pathLst>
            </a:custGeom>
            <a:ln w="16907" cap="rnd">
              <a:solidFill>
                <a:srgbClr val="F5F5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026469" y="3017787"/>
              <a:ext cx="423774" cy="101373"/>
            </a:xfrm>
            <a:custGeom>
              <a:avLst/>
              <a:pathLst>
                <a:path w="423774" h="101373">
                  <a:moveTo>
                    <a:pt x="0" y="101373"/>
                  </a:moveTo>
                  <a:lnTo>
                    <a:pt x="423774" y="0"/>
                  </a:lnTo>
                </a:path>
              </a:pathLst>
            </a:custGeom>
            <a:ln w="17003" cap="rnd">
              <a:solidFill>
                <a:srgbClr val="F5F5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133739" y="6090283"/>
              <a:ext cx="860726" cy="180570"/>
            </a:xfrm>
            <a:custGeom>
              <a:avLst/>
              <a:pathLst>
                <a:path w="860726" h="180570">
                  <a:moveTo>
                    <a:pt x="0" y="180570"/>
                  </a:moveTo>
                  <a:lnTo>
                    <a:pt x="860726" y="0"/>
                  </a:lnTo>
                </a:path>
              </a:pathLst>
            </a:custGeom>
            <a:ln w="17013" cap="rnd">
              <a:solidFill>
                <a:srgbClr val="F5F5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992328" y="2150602"/>
              <a:ext cx="506245" cy="1381745"/>
            </a:xfrm>
            <a:custGeom>
              <a:avLst/>
              <a:pathLst>
                <a:path w="506245" h="1381745">
                  <a:moveTo>
                    <a:pt x="506245" y="1381745"/>
                  </a:moveTo>
                  <a:lnTo>
                    <a:pt x="0" y="0"/>
                  </a:lnTo>
                </a:path>
              </a:pathLst>
            </a:custGeom>
            <a:ln w="17048" cap="rnd">
              <a:solidFill>
                <a:srgbClr val="F5F5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477317" y="1924612"/>
              <a:ext cx="1004183" cy="2358158"/>
            </a:xfrm>
            <a:custGeom>
              <a:avLst/>
              <a:pathLst>
                <a:path w="1004183" h="2358158">
                  <a:moveTo>
                    <a:pt x="1004183" y="2358158"/>
                  </a:moveTo>
                  <a:lnTo>
                    <a:pt x="0" y="0"/>
                  </a:lnTo>
                </a:path>
              </a:pathLst>
            </a:custGeom>
            <a:ln w="17070" cap="rnd">
              <a:solidFill>
                <a:srgbClr val="F5F5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696613" y="4223548"/>
              <a:ext cx="1378109" cy="1633665"/>
            </a:xfrm>
            <a:custGeom>
              <a:avLst/>
              <a:pathLst>
                <a:path w="1378109" h="1633665">
                  <a:moveTo>
                    <a:pt x="0" y="0"/>
                  </a:moveTo>
                  <a:lnTo>
                    <a:pt x="1378109" y="1633665"/>
                  </a:lnTo>
                </a:path>
              </a:pathLst>
            </a:custGeom>
            <a:ln w="17152" cap="rnd">
              <a:solidFill>
                <a:srgbClr val="F4F4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219902" y="5029232"/>
              <a:ext cx="1151420" cy="547586"/>
            </a:xfrm>
            <a:custGeom>
              <a:avLst/>
              <a:pathLst>
                <a:path w="1151420" h="547586">
                  <a:moveTo>
                    <a:pt x="1151420" y="547586"/>
                  </a:moveTo>
                  <a:lnTo>
                    <a:pt x="0" y="0"/>
                  </a:lnTo>
                </a:path>
              </a:pathLst>
            </a:custGeom>
            <a:ln w="17230" cap="rnd">
              <a:solidFill>
                <a:srgbClr val="F4F4F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679917" y="1963037"/>
              <a:ext cx="769599" cy="1854785"/>
            </a:xfrm>
            <a:custGeom>
              <a:avLst/>
              <a:pathLst>
                <a:path w="769599" h="1854785">
                  <a:moveTo>
                    <a:pt x="769599" y="1854785"/>
                  </a:moveTo>
                  <a:lnTo>
                    <a:pt x="0" y="0"/>
                  </a:lnTo>
                </a:path>
              </a:pathLst>
            </a:custGeom>
            <a:ln w="17246" cap="rnd">
              <a:solidFill>
                <a:srgbClr val="F4F4F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247406" y="2157186"/>
              <a:ext cx="600412" cy="2255798"/>
            </a:xfrm>
            <a:custGeom>
              <a:avLst/>
              <a:pathLst>
                <a:path w="600412" h="2255798">
                  <a:moveTo>
                    <a:pt x="600412" y="0"/>
                  </a:moveTo>
                  <a:lnTo>
                    <a:pt x="0" y="2255798"/>
                  </a:lnTo>
                </a:path>
              </a:pathLst>
            </a:custGeom>
            <a:ln w="17253" cap="rnd">
              <a:solidFill>
                <a:srgbClr val="F4F4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193178" y="4885494"/>
              <a:ext cx="28931" cy="915200"/>
            </a:xfrm>
            <a:custGeom>
              <a:avLst/>
              <a:pathLst>
                <a:path w="28931" h="915200">
                  <a:moveTo>
                    <a:pt x="0" y="0"/>
                  </a:moveTo>
                  <a:lnTo>
                    <a:pt x="28931" y="915200"/>
                  </a:lnTo>
                </a:path>
              </a:pathLst>
            </a:custGeom>
            <a:ln w="17272" cap="rnd">
              <a:solidFill>
                <a:srgbClr val="F4F4F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076405" y="1409602"/>
              <a:ext cx="1434692" cy="1385307"/>
            </a:xfrm>
            <a:custGeom>
              <a:avLst/>
              <a:pathLst>
                <a:path w="1434692" h="1385307">
                  <a:moveTo>
                    <a:pt x="1434692" y="1385307"/>
                  </a:moveTo>
                  <a:lnTo>
                    <a:pt x="0" y="0"/>
                  </a:lnTo>
                </a:path>
              </a:pathLst>
            </a:custGeom>
            <a:ln w="17385" cap="rnd">
              <a:solidFill>
                <a:srgbClr val="F4F4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714295" y="5191960"/>
              <a:ext cx="1396680" cy="217307"/>
            </a:xfrm>
            <a:custGeom>
              <a:avLst/>
              <a:pathLst>
                <a:path w="1396680" h="217307">
                  <a:moveTo>
                    <a:pt x="0" y="0"/>
                  </a:moveTo>
                  <a:lnTo>
                    <a:pt x="1396680" y="217307"/>
                  </a:lnTo>
                </a:path>
              </a:pathLst>
            </a:custGeom>
            <a:ln w="17505" cap="rnd">
              <a:solidFill>
                <a:srgbClr val="F4F4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126465" y="2529225"/>
              <a:ext cx="810468" cy="2768178"/>
            </a:xfrm>
            <a:custGeom>
              <a:avLst/>
              <a:pathLst>
                <a:path w="810468" h="2768178">
                  <a:moveTo>
                    <a:pt x="810468" y="2768178"/>
                  </a:moveTo>
                  <a:lnTo>
                    <a:pt x="0" y="0"/>
                  </a:lnTo>
                </a:path>
              </a:pathLst>
            </a:custGeom>
            <a:ln w="17603" cap="rnd">
              <a:solidFill>
                <a:srgbClr val="F3F3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812573" y="1327789"/>
              <a:ext cx="866150" cy="328097"/>
            </a:xfrm>
            <a:custGeom>
              <a:avLst/>
              <a:pathLst>
                <a:path w="866150" h="328097">
                  <a:moveTo>
                    <a:pt x="0" y="328097"/>
                  </a:moveTo>
                  <a:lnTo>
                    <a:pt x="866150" y="0"/>
                  </a:lnTo>
                </a:path>
              </a:pathLst>
            </a:custGeom>
            <a:ln w="17672" cap="rnd">
              <a:solidFill>
                <a:srgbClr val="F3F3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478272" y="3526609"/>
              <a:ext cx="1342792" cy="577451"/>
            </a:xfrm>
            <a:custGeom>
              <a:avLst/>
              <a:pathLst>
                <a:path w="1342792" h="577451">
                  <a:moveTo>
                    <a:pt x="1342792" y="577451"/>
                  </a:moveTo>
                  <a:lnTo>
                    <a:pt x="0" y="0"/>
                  </a:lnTo>
                </a:path>
              </a:pathLst>
            </a:custGeom>
            <a:ln w="17956" cap="rnd">
              <a:solidFill>
                <a:srgbClr val="F3F3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237405" y="4978456"/>
              <a:ext cx="1856223" cy="415078"/>
            </a:xfrm>
            <a:custGeom>
              <a:avLst/>
              <a:pathLst>
                <a:path w="1856223" h="415078">
                  <a:moveTo>
                    <a:pt x="1856223" y="415078"/>
                  </a:moveTo>
                  <a:lnTo>
                    <a:pt x="0" y="0"/>
                  </a:lnTo>
                </a:path>
              </a:pathLst>
            </a:custGeom>
            <a:ln w="18073" cap="rnd">
              <a:solidFill>
                <a:srgbClr val="F3F3F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886080" y="3720021"/>
              <a:ext cx="615238" cy="304264"/>
            </a:xfrm>
            <a:custGeom>
              <a:avLst/>
              <a:pathLst>
                <a:path w="615238" h="304264">
                  <a:moveTo>
                    <a:pt x="615238" y="0"/>
                  </a:moveTo>
                  <a:lnTo>
                    <a:pt x="0" y="304264"/>
                  </a:lnTo>
                </a:path>
              </a:pathLst>
            </a:custGeom>
            <a:ln w="18100" cap="rnd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469711" y="3136391"/>
              <a:ext cx="2235806" cy="1688090"/>
            </a:xfrm>
            <a:custGeom>
              <a:avLst/>
              <a:pathLst>
                <a:path w="2235806" h="1688090">
                  <a:moveTo>
                    <a:pt x="2235806" y="1688090"/>
                  </a:moveTo>
                  <a:lnTo>
                    <a:pt x="0" y="0"/>
                  </a:lnTo>
                </a:path>
              </a:pathLst>
            </a:custGeom>
            <a:ln w="18182" cap="rnd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349041" y="4821476"/>
              <a:ext cx="491971" cy="530381"/>
            </a:xfrm>
            <a:custGeom>
              <a:avLst/>
              <a:pathLst>
                <a:path w="491971" h="530381">
                  <a:moveTo>
                    <a:pt x="491971" y="530381"/>
                  </a:moveTo>
                  <a:lnTo>
                    <a:pt x="0" y="0"/>
                  </a:lnTo>
                </a:path>
              </a:pathLst>
            </a:custGeom>
            <a:ln w="18196" cap="rnd">
              <a:solidFill>
                <a:srgbClr val="F2F2F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883637" y="3786466"/>
              <a:ext cx="525166" cy="544451"/>
            </a:xfrm>
            <a:custGeom>
              <a:avLst/>
              <a:pathLst>
                <a:path w="525166" h="544451">
                  <a:moveTo>
                    <a:pt x="525166" y="544451"/>
                  </a:moveTo>
                  <a:lnTo>
                    <a:pt x="0" y="0"/>
                  </a:lnTo>
                </a:path>
              </a:pathLst>
            </a:custGeom>
            <a:ln w="18258" cap="rnd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843894" y="2669474"/>
              <a:ext cx="1908094" cy="1623972"/>
            </a:xfrm>
            <a:custGeom>
              <a:avLst/>
              <a:pathLst>
                <a:path w="1908094" h="1623972">
                  <a:moveTo>
                    <a:pt x="1908094" y="0"/>
                  </a:moveTo>
                  <a:lnTo>
                    <a:pt x="0" y="1623972"/>
                  </a:lnTo>
                </a:path>
              </a:pathLst>
            </a:custGeom>
            <a:ln w="18261" cap="rnd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391568" y="2257376"/>
              <a:ext cx="1306349" cy="216938"/>
            </a:xfrm>
            <a:custGeom>
              <a:avLst/>
              <a:pathLst>
                <a:path w="1306349" h="216938">
                  <a:moveTo>
                    <a:pt x="0" y="0"/>
                  </a:moveTo>
                  <a:lnTo>
                    <a:pt x="1306349" y="216938"/>
                  </a:lnTo>
                </a:path>
              </a:pathLst>
            </a:custGeom>
            <a:ln w="18376" cap="rnd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276988" y="3849132"/>
              <a:ext cx="392496" cy="1956140"/>
            </a:xfrm>
            <a:custGeom>
              <a:avLst/>
              <a:pathLst>
                <a:path w="392496" h="1956140">
                  <a:moveTo>
                    <a:pt x="0" y="1956140"/>
                  </a:moveTo>
                  <a:lnTo>
                    <a:pt x="392496" y="0"/>
                  </a:lnTo>
                </a:path>
              </a:pathLst>
            </a:custGeom>
            <a:ln w="18391" cap="rnd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498146" y="3087780"/>
              <a:ext cx="2323466" cy="1015015"/>
            </a:xfrm>
            <a:custGeom>
              <a:avLst/>
              <a:pathLst>
                <a:path w="2323466" h="1015015">
                  <a:moveTo>
                    <a:pt x="2323466" y="1015015"/>
                  </a:moveTo>
                  <a:lnTo>
                    <a:pt x="0" y="0"/>
                  </a:lnTo>
                </a:path>
              </a:pathLst>
            </a:custGeom>
            <a:ln w="18415" cap="rnd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767181" y="4122893"/>
              <a:ext cx="1192853" cy="439299"/>
            </a:xfrm>
            <a:custGeom>
              <a:avLst/>
              <a:pathLst>
                <a:path w="1192853" h="439299">
                  <a:moveTo>
                    <a:pt x="0" y="0"/>
                  </a:moveTo>
                  <a:lnTo>
                    <a:pt x="1192853" y="439299"/>
                  </a:lnTo>
                </a:path>
              </a:pathLst>
            </a:custGeom>
            <a:ln w="18442" cap="rnd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196469" y="5068411"/>
              <a:ext cx="1508404" cy="1109384"/>
            </a:xfrm>
            <a:custGeom>
              <a:avLst/>
              <a:pathLst>
                <a:path w="1508404" h="1109384">
                  <a:moveTo>
                    <a:pt x="1508404" y="1109384"/>
                  </a:moveTo>
                  <a:lnTo>
                    <a:pt x="0" y="0"/>
                  </a:lnTo>
                </a:path>
              </a:pathLst>
            </a:custGeom>
            <a:ln w="18450" cap="rnd">
              <a:solidFill>
                <a:srgbClr val="F2F2F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687262" y="1922548"/>
              <a:ext cx="1597007" cy="3538421"/>
            </a:xfrm>
            <a:custGeom>
              <a:avLst/>
              <a:pathLst>
                <a:path w="1597007" h="3538421">
                  <a:moveTo>
                    <a:pt x="0" y="3538421"/>
                  </a:moveTo>
                  <a:lnTo>
                    <a:pt x="1597007" y="0"/>
                  </a:lnTo>
                </a:path>
              </a:pathLst>
            </a:custGeom>
            <a:ln w="18633" cap="rnd">
              <a:solidFill>
                <a:srgbClr val="F1F1F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699536" y="2479764"/>
              <a:ext cx="1201488" cy="1378850"/>
            </a:xfrm>
            <a:custGeom>
              <a:avLst/>
              <a:pathLst>
                <a:path w="1201488" h="1378850">
                  <a:moveTo>
                    <a:pt x="0" y="1378850"/>
                  </a:moveTo>
                  <a:lnTo>
                    <a:pt x="1201488" y="0"/>
                  </a:lnTo>
                </a:path>
              </a:pathLst>
            </a:custGeom>
            <a:ln w="18635" cap="rnd">
              <a:solidFill>
                <a:srgbClr val="F1F1F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123472" y="5612696"/>
              <a:ext cx="1656027" cy="622887"/>
            </a:xfrm>
            <a:custGeom>
              <a:avLst/>
              <a:pathLst>
                <a:path w="1656027" h="622887">
                  <a:moveTo>
                    <a:pt x="1656027" y="0"/>
                  </a:moveTo>
                  <a:lnTo>
                    <a:pt x="0" y="622887"/>
                  </a:lnTo>
                </a:path>
              </a:pathLst>
            </a:custGeom>
            <a:ln w="18669" cap="rnd">
              <a:solidFill>
                <a:srgbClr val="F1F1F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854760" y="3407289"/>
              <a:ext cx="268769" cy="1005757"/>
            </a:xfrm>
            <a:custGeom>
              <a:avLst/>
              <a:pathLst>
                <a:path w="268769" h="1005757">
                  <a:moveTo>
                    <a:pt x="0" y="0"/>
                  </a:moveTo>
                  <a:lnTo>
                    <a:pt x="268769" y="1005757"/>
                  </a:lnTo>
                </a:path>
              </a:pathLst>
            </a:custGeom>
            <a:ln w="18698" cap="rnd">
              <a:solidFill>
                <a:srgbClr val="F1F1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232347" y="2748894"/>
              <a:ext cx="302444" cy="419135"/>
            </a:xfrm>
            <a:custGeom>
              <a:avLst/>
              <a:pathLst>
                <a:path w="302444" h="419135">
                  <a:moveTo>
                    <a:pt x="302444" y="0"/>
                  </a:moveTo>
                  <a:lnTo>
                    <a:pt x="0" y="419135"/>
                  </a:lnTo>
                </a:path>
              </a:pathLst>
            </a:custGeom>
            <a:ln w="18904" cap="rnd">
              <a:solidFill>
                <a:srgbClr val="F1F1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857918" y="1940566"/>
              <a:ext cx="595876" cy="887256"/>
            </a:xfrm>
            <a:custGeom>
              <a:avLst/>
              <a:pathLst>
                <a:path w="595876" h="887256">
                  <a:moveTo>
                    <a:pt x="595876" y="0"/>
                  </a:moveTo>
                  <a:lnTo>
                    <a:pt x="0" y="887256"/>
                  </a:lnTo>
                </a:path>
              </a:pathLst>
            </a:custGeom>
            <a:ln w="18999" cap="rnd">
              <a:solidFill>
                <a:srgbClr val="F1F1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781213" y="4059141"/>
              <a:ext cx="649835" cy="52383"/>
            </a:xfrm>
            <a:custGeom>
              <a:avLst/>
              <a:pathLst>
                <a:path w="649835" h="52383">
                  <a:moveTo>
                    <a:pt x="0" y="0"/>
                  </a:moveTo>
                  <a:lnTo>
                    <a:pt x="649835" y="52383"/>
                  </a:lnTo>
                </a:path>
              </a:pathLst>
            </a:custGeom>
            <a:ln w="19037" cap="rnd">
              <a:solidFill>
                <a:srgbClr val="F1F1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517880" y="2750511"/>
              <a:ext cx="376063" cy="2167675"/>
            </a:xfrm>
            <a:custGeom>
              <a:avLst/>
              <a:pathLst>
                <a:path w="376063" h="2167675">
                  <a:moveTo>
                    <a:pt x="0" y="2167675"/>
                  </a:moveTo>
                  <a:lnTo>
                    <a:pt x="376063" y="0"/>
                  </a:lnTo>
                </a:path>
              </a:pathLst>
            </a:custGeom>
            <a:ln w="19058" cap="rnd">
              <a:solidFill>
                <a:srgbClr val="F0F0F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514678" y="3823842"/>
              <a:ext cx="1085833" cy="1964842"/>
            </a:xfrm>
            <a:custGeom>
              <a:avLst/>
              <a:pathLst>
                <a:path w="1085833" h="1964842">
                  <a:moveTo>
                    <a:pt x="0" y="1964842"/>
                  </a:moveTo>
                  <a:lnTo>
                    <a:pt x="1085833" y="0"/>
                  </a:lnTo>
                </a:path>
              </a:pathLst>
            </a:custGeom>
            <a:ln w="19107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528489" y="3253545"/>
              <a:ext cx="114113" cy="317446"/>
            </a:xfrm>
            <a:custGeom>
              <a:avLst/>
              <a:pathLst>
                <a:path w="114113" h="317446">
                  <a:moveTo>
                    <a:pt x="114113" y="0"/>
                  </a:moveTo>
                  <a:lnTo>
                    <a:pt x="0" y="317446"/>
                  </a:lnTo>
                </a:path>
              </a:pathLst>
            </a:custGeom>
            <a:ln w="19122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777502" y="3659705"/>
              <a:ext cx="1703398" cy="333889"/>
            </a:xfrm>
            <a:custGeom>
              <a:avLst/>
              <a:pathLst>
                <a:path w="1703398" h="333889">
                  <a:moveTo>
                    <a:pt x="0" y="333889"/>
                  </a:moveTo>
                  <a:lnTo>
                    <a:pt x="1703398" y="0"/>
                  </a:lnTo>
                </a:path>
              </a:pathLst>
            </a:custGeom>
            <a:ln w="1931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143476" y="5120923"/>
              <a:ext cx="367355" cy="509149"/>
            </a:xfrm>
            <a:custGeom>
              <a:avLst/>
              <a:pathLst>
                <a:path w="367355" h="509149">
                  <a:moveTo>
                    <a:pt x="367355" y="509149"/>
                  </a:moveTo>
                  <a:lnTo>
                    <a:pt x="0" y="0"/>
                  </a:lnTo>
                </a:path>
              </a:pathLst>
            </a:custGeom>
            <a:ln w="19472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275561" y="1702627"/>
              <a:ext cx="1893" cy="1048574"/>
            </a:xfrm>
            <a:custGeom>
              <a:avLst/>
              <a:pathLst>
                <a:path w="1893" h="1048574">
                  <a:moveTo>
                    <a:pt x="1893" y="1048574"/>
                  </a:moveTo>
                  <a:lnTo>
                    <a:pt x="0" y="0"/>
                  </a:lnTo>
                </a:path>
              </a:pathLst>
            </a:custGeom>
            <a:ln w="19558" cap="rnd">
              <a:solidFill>
                <a:srgbClr val="EFEF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443069" y="2346641"/>
              <a:ext cx="264364" cy="89767"/>
            </a:xfrm>
            <a:custGeom>
              <a:avLst/>
              <a:pathLst>
                <a:path w="264364" h="89767">
                  <a:moveTo>
                    <a:pt x="264364" y="89767"/>
                  </a:moveTo>
                  <a:lnTo>
                    <a:pt x="0" y="0"/>
                  </a:lnTo>
                </a:path>
              </a:pathLst>
            </a:custGeom>
            <a:ln w="19600" cap="rnd">
              <a:solidFill>
                <a:srgbClr val="EFEF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796302" y="1860610"/>
              <a:ext cx="930224" cy="533500"/>
            </a:xfrm>
            <a:custGeom>
              <a:avLst/>
              <a:pathLst>
                <a:path w="930224" h="533500">
                  <a:moveTo>
                    <a:pt x="0" y="0"/>
                  </a:moveTo>
                  <a:lnTo>
                    <a:pt x="930224" y="533500"/>
                  </a:lnTo>
                </a:path>
              </a:pathLst>
            </a:custGeom>
            <a:ln w="19604" cap="rnd">
              <a:solidFill>
                <a:srgbClr val="EFEF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275463" y="2030648"/>
              <a:ext cx="1396458" cy="1177362"/>
            </a:xfrm>
            <a:custGeom>
              <a:avLst/>
              <a:pathLst>
                <a:path w="1396458" h="1177362">
                  <a:moveTo>
                    <a:pt x="1396458" y="0"/>
                  </a:moveTo>
                  <a:lnTo>
                    <a:pt x="0" y="1177362"/>
                  </a:lnTo>
                </a:path>
              </a:pathLst>
            </a:custGeom>
            <a:ln w="19702" cap="rnd">
              <a:solidFill>
                <a:srgbClr val="EFEF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056656" y="2721004"/>
              <a:ext cx="1007300" cy="1716939"/>
            </a:xfrm>
            <a:custGeom>
              <a:avLst/>
              <a:pathLst>
                <a:path w="1007300" h="1716939">
                  <a:moveTo>
                    <a:pt x="1007300" y="1716939"/>
                  </a:moveTo>
                  <a:lnTo>
                    <a:pt x="0" y="0"/>
                  </a:lnTo>
                </a:path>
              </a:pathLst>
            </a:custGeom>
            <a:ln w="19738" cap="rnd">
              <a:solidFill>
                <a:srgbClr val="EFEF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404835" y="4612845"/>
              <a:ext cx="540597" cy="22441"/>
            </a:xfrm>
            <a:custGeom>
              <a:avLst/>
              <a:pathLst>
                <a:path w="540597" h="22441">
                  <a:moveTo>
                    <a:pt x="540597" y="22441"/>
                  </a:moveTo>
                  <a:lnTo>
                    <a:pt x="0" y="0"/>
                  </a:lnTo>
                </a:path>
              </a:pathLst>
            </a:custGeom>
            <a:ln w="19796" cap="rnd">
              <a:solidFill>
                <a:srgbClr val="EFEF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869063" y="4266469"/>
              <a:ext cx="829843" cy="567210"/>
            </a:xfrm>
            <a:custGeom>
              <a:avLst/>
              <a:pathLst>
                <a:path w="829843" h="567210">
                  <a:moveTo>
                    <a:pt x="829843" y="567210"/>
                  </a:moveTo>
                  <a:lnTo>
                    <a:pt x="0" y="0"/>
                  </a:lnTo>
                </a:path>
              </a:pathLst>
            </a:custGeom>
            <a:ln w="19798" cap="rnd">
              <a:solidFill>
                <a:srgbClr val="EFEF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918718" y="3379758"/>
              <a:ext cx="852610" cy="1384876"/>
            </a:xfrm>
            <a:custGeom>
              <a:avLst/>
              <a:pathLst>
                <a:path w="852610" h="1384876">
                  <a:moveTo>
                    <a:pt x="852610" y="1384876"/>
                  </a:moveTo>
                  <a:lnTo>
                    <a:pt x="0" y="0"/>
                  </a:lnTo>
                </a:path>
              </a:pathLst>
            </a:custGeom>
            <a:ln w="19803" cap="rnd">
              <a:solidFill>
                <a:srgbClr val="EFEF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557034" y="3354396"/>
              <a:ext cx="14740" cy="909190"/>
            </a:xfrm>
            <a:custGeom>
              <a:avLst/>
              <a:pathLst>
                <a:path w="14740" h="909190">
                  <a:moveTo>
                    <a:pt x="14740" y="909190"/>
                  </a:moveTo>
                  <a:lnTo>
                    <a:pt x="0" y="0"/>
                  </a:lnTo>
                </a:path>
              </a:pathLst>
            </a:custGeom>
            <a:ln w="19875" cap="rnd">
              <a:solidFill>
                <a:srgbClr val="EFEF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194109" y="2455065"/>
              <a:ext cx="326700" cy="1953205"/>
            </a:xfrm>
            <a:custGeom>
              <a:avLst/>
              <a:pathLst>
                <a:path w="326700" h="1953205">
                  <a:moveTo>
                    <a:pt x="0" y="0"/>
                  </a:moveTo>
                  <a:lnTo>
                    <a:pt x="326700" y="1953205"/>
                  </a:lnTo>
                </a:path>
              </a:pathLst>
            </a:custGeom>
            <a:ln w="19977" cap="rnd">
              <a:solidFill>
                <a:srgbClr val="EFEF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24617" y="3601035"/>
              <a:ext cx="231007" cy="1670959"/>
            </a:xfrm>
            <a:custGeom>
              <a:avLst/>
              <a:pathLst>
                <a:path w="231007" h="1670959">
                  <a:moveTo>
                    <a:pt x="231007" y="1670959"/>
                  </a:moveTo>
                  <a:lnTo>
                    <a:pt x="0" y="0"/>
                  </a:lnTo>
                </a:path>
              </a:pathLst>
            </a:custGeom>
            <a:ln w="20200" cap="rnd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424708" y="4528227"/>
              <a:ext cx="911837" cy="92715"/>
            </a:xfrm>
            <a:custGeom>
              <a:avLst/>
              <a:pathLst>
                <a:path w="911837" h="92715">
                  <a:moveTo>
                    <a:pt x="911837" y="0"/>
                  </a:moveTo>
                  <a:lnTo>
                    <a:pt x="0" y="92715"/>
                  </a:lnTo>
                </a:path>
              </a:pathLst>
            </a:custGeom>
            <a:ln w="20262" cap="rnd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386509" y="1675262"/>
              <a:ext cx="1172737" cy="2242581"/>
            </a:xfrm>
            <a:custGeom>
              <a:avLst/>
              <a:pathLst>
                <a:path w="1172737" h="2242581">
                  <a:moveTo>
                    <a:pt x="1172737" y="2242581"/>
                  </a:moveTo>
                  <a:lnTo>
                    <a:pt x="0" y="0"/>
                  </a:lnTo>
                </a:path>
              </a:pathLst>
            </a:custGeom>
            <a:ln w="20291" cap="rnd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402387" y="4166865"/>
              <a:ext cx="63662" cy="1103263"/>
            </a:xfrm>
            <a:custGeom>
              <a:avLst/>
              <a:pathLst>
                <a:path w="63662" h="1103263">
                  <a:moveTo>
                    <a:pt x="0" y="1103263"/>
                  </a:moveTo>
                  <a:lnTo>
                    <a:pt x="63662" y="0"/>
                  </a:lnTo>
                </a:path>
              </a:pathLst>
            </a:custGeom>
            <a:ln w="20313" cap="rnd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470911" y="1601699"/>
              <a:ext cx="188987" cy="134588"/>
            </a:xfrm>
            <a:custGeom>
              <a:avLst/>
              <a:pathLst>
                <a:path w="188987" h="134588">
                  <a:moveTo>
                    <a:pt x="188987" y="134588"/>
                  </a:moveTo>
                  <a:lnTo>
                    <a:pt x="0" y="0"/>
                  </a:lnTo>
                </a:path>
              </a:pathLst>
            </a:custGeom>
            <a:ln w="20385" cap="rnd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735111" y="2159777"/>
              <a:ext cx="123424" cy="567227"/>
            </a:xfrm>
            <a:custGeom>
              <a:avLst/>
              <a:pathLst>
                <a:path w="123424" h="567227">
                  <a:moveTo>
                    <a:pt x="123424" y="0"/>
                  </a:moveTo>
                  <a:lnTo>
                    <a:pt x="0" y="567227"/>
                  </a:lnTo>
                </a:path>
              </a:pathLst>
            </a:custGeom>
            <a:ln w="20436" cap="rnd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652320" y="2681148"/>
              <a:ext cx="1110284" cy="1078301"/>
            </a:xfrm>
            <a:custGeom>
              <a:avLst/>
              <a:pathLst>
                <a:path w="1110284" h="1078301">
                  <a:moveTo>
                    <a:pt x="1110284" y="0"/>
                  </a:moveTo>
                  <a:lnTo>
                    <a:pt x="0" y="1078301"/>
                  </a:lnTo>
                </a:path>
              </a:pathLst>
            </a:custGeom>
            <a:ln w="20539" cap="rnd">
              <a:solidFill>
                <a:srgbClr val="EDED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402901" y="1665852"/>
              <a:ext cx="404353" cy="644256"/>
            </a:xfrm>
            <a:custGeom>
              <a:avLst/>
              <a:pathLst>
                <a:path w="404353" h="644256">
                  <a:moveTo>
                    <a:pt x="404353" y="644256"/>
                  </a:moveTo>
                  <a:lnTo>
                    <a:pt x="0" y="0"/>
                  </a:lnTo>
                </a:path>
              </a:pathLst>
            </a:custGeom>
            <a:ln w="20767" cap="rnd">
              <a:solidFill>
                <a:srgbClr val="EDED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863511" y="4056145"/>
              <a:ext cx="413729" cy="263846"/>
            </a:xfrm>
            <a:custGeom>
              <a:avLst/>
              <a:pathLst>
                <a:path w="413729" h="263846">
                  <a:moveTo>
                    <a:pt x="413729" y="0"/>
                  </a:moveTo>
                  <a:lnTo>
                    <a:pt x="0" y="263846"/>
                  </a:lnTo>
                </a:path>
              </a:pathLst>
            </a:custGeom>
            <a:ln w="21241" cap="rnd">
              <a:solidFill>
                <a:srgbClr val="ECEC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016482" y="3602912"/>
              <a:ext cx="61575" cy="1083120"/>
            </a:xfrm>
            <a:custGeom>
              <a:avLst/>
              <a:pathLst>
                <a:path w="61575" h="1083120">
                  <a:moveTo>
                    <a:pt x="0" y="1083120"/>
                  </a:moveTo>
                  <a:lnTo>
                    <a:pt x="61575" y="0"/>
                  </a:lnTo>
                </a:path>
              </a:pathLst>
            </a:custGeom>
            <a:ln w="21379" cap="rnd">
              <a:solidFill>
                <a:srgbClr val="ECEC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796815" y="4647440"/>
              <a:ext cx="455765" cy="664439"/>
            </a:xfrm>
            <a:custGeom>
              <a:avLst/>
              <a:pathLst>
                <a:path w="455765" h="664439">
                  <a:moveTo>
                    <a:pt x="455765" y="664439"/>
                  </a:moveTo>
                  <a:lnTo>
                    <a:pt x="0" y="0"/>
                  </a:lnTo>
                </a:path>
              </a:pathLst>
            </a:custGeom>
            <a:ln w="21454" cap="rnd">
              <a:solidFill>
                <a:srgbClr val="ECEC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174220" y="3588690"/>
              <a:ext cx="303722" cy="830896"/>
            </a:xfrm>
            <a:custGeom>
              <a:avLst/>
              <a:pathLst>
                <a:path w="303722" h="830896">
                  <a:moveTo>
                    <a:pt x="303722" y="830896"/>
                  </a:moveTo>
                  <a:lnTo>
                    <a:pt x="0" y="0"/>
                  </a:lnTo>
                </a:path>
              </a:pathLst>
            </a:custGeom>
            <a:ln w="21783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097645" y="5103901"/>
              <a:ext cx="1600551" cy="1081714"/>
            </a:xfrm>
            <a:custGeom>
              <a:avLst/>
              <a:pathLst>
                <a:path w="1600551" h="1081714">
                  <a:moveTo>
                    <a:pt x="1600551" y="0"/>
                  </a:moveTo>
                  <a:lnTo>
                    <a:pt x="0" y="1081714"/>
                  </a:lnTo>
                </a:path>
              </a:pathLst>
            </a:custGeom>
            <a:ln w="21844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731305" y="4187464"/>
              <a:ext cx="1427498" cy="1111120"/>
            </a:xfrm>
            <a:custGeom>
              <a:avLst/>
              <a:pathLst>
                <a:path w="1427498" h="1111120">
                  <a:moveTo>
                    <a:pt x="1427498" y="1111120"/>
                  </a:moveTo>
                  <a:lnTo>
                    <a:pt x="0" y="0"/>
                  </a:lnTo>
                </a:path>
              </a:pathLst>
            </a:custGeom>
            <a:ln w="21927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909457" y="1482930"/>
              <a:ext cx="19610" cy="790476"/>
            </a:xfrm>
            <a:custGeom>
              <a:avLst/>
              <a:pathLst>
                <a:path w="19610" h="790476">
                  <a:moveTo>
                    <a:pt x="19610" y="790476"/>
                  </a:moveTo>
                  <a:lnTo>
                    <a:pt x="0" y="0"/>
                  </a:lnTo>
                </a:path>
              </a:pathLst>
            </a:custGeom>
            <a:ln w="22156" cap="rnd">
              <a:solidFill>
                <a:srgbClr val="EAEA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707122" y="4713966"/>
              <a:ext cx="1248132" cy="372332"/>
            </a:xfrm>
            <a:custGeom>
              <a:avLst/>
              <a:pathLst>
                <a:path w="1248132" h="372332">
                  <a:moveTo>
                    <a:pt x="0" y="372332"/>
                  </a:moveTo>
                  <a:lnTo>
                    <a:pt x="1248132" y="0"/>
                  </a:lnTo>
                </a:path>
              </a:pathLst>
            </a:custGeom>
            <a:ln w="22179" cap="rnd">
              <a:solidFill>
                <a:srgbClr val="EAEAE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1801303" y="4644285"/>
              <a:ext cx="709715" cy="985651"/>
            </a:xfrm>
            <a:custGeom>
              <a:avLst/>
              <a:pathLst>
                <a:path w="709715" h="985651">
                  <a:moveTo>
                    <a:pt x="709715" y="985651"/>
                  </a:moveTo>
                  <a:lnTo>
                    <a:pt x="0" y="0"/>
                  </a:lnTo>
                </a:path>
              </a:pathLst>
            </a:custGeom>
            <a:ln w="22197" cap="rnd">
              <a:solidFill>
                <a:srgbClr val="EAEA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613563" y="1980004"/>
              <a:ext cx="36113" cy="335004"/>
            </a:xfrm>
            <a:custGeom>
              <a:avLst/>
              <a:pathLst>
                <a:path w="36113" h="335004">
                  <a:moveTo>
                    <a:pt x="0" y="0"/>
                  </a:moveTo>
                  <a:lnTo>
                    <a:pt x="36113" y="335004"/>
                  </a:lnTo>
                </a:path>
              </a:pathLst>
            </a:custGeom>
            <a:ln w="22752" cap="rnd">
              <a:solidFill>
                <a:srgbClr val="E9E9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345693" y="3293337"/>
              <a:ext cx="1047334" cy="1172652"/>
            </a:xfrm>
            <a:custGeom>
              <a:avLst/>
              <a:pathLst>
                <a:path w="1047334" h="1172652">
                  <a:moveTo>
                    <a:pt x="0" y="1172652"/>
                  </a:moveTo>
                  <a:lnTo>
                    <a:pt x="1047334" y="0"/>
                  </a:lnTo>
                </a:path>
              </a:pathLst>
            </a:custGeom>
            <a:ln w="23077" cap="rnd">
              <a:solidFill>
                <a:srgbClr val="E8E8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528803" y="5578378"/>
              <a:ext cx="500289" cy="330163"/>
            </a:xfrm>
            <a:custGeom>
              <a:avLst/>
              <a:pathLst>
                <a:path w="500289" h="330163">
                  <a:moveTo>
                    <a:pt x="500289" y="330163"/>
                  </a:moveTo>
                  <a:lnTo>
                    <a:pt x="0" y="0"/>
                  </a:lnTo>
                </a:path>
              </a:pathLst>
            </a:custGeom>
            <a:ln w="23401" cap="rnd">
              <a:solidFill>
                <a:srgbClr val="E8E8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491747" y="1981097"/>
              <a:ext cx="84203" cy="1705744"/>
            </a:xfrm>
            <a:custGeom>
              <a:avLst/>
              <a:pathLst>
                <a:path w="84203" h="1705744">
                  <a:moveTo>
                    <a:pt x="84203" y="0"/>
                  </a:moveTo>
                  <a:lnTo>
                    <a:pt x="0" y="1705744"/>
                  </a:lnTo>
                </a:path>
              </a:pathLst>
            </a:custGeom>
            <a:ln w="24153" cap="rnd">
              <a:solidFill>
                <a:srgbClr val="E6E6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923138" y="3237293"/>
              <a:ext cx="423631" cy="252953"/>
            </a:xfrm>
            <a:custGeom>
              <a:avLst/>
              <a:pathLst>
                <a:path w="423631" h="252953">
                  <a:moveTo>
                    <a:pt x="423631" y="0"/>
                  </a:moveTo>
                  <a:lnTo>
                    <a:pt x="0" y="252953"/>
                  </a:lnTo>
                </a:path>
              </a:pathLst>
            </a:custGeom>
            <a:ln w="24508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606166" y="5567107"/>
              <a:ext cx="534563" cy="311062"/>
            </a:xfrm>
            <a:custGeom>
              <a:avLst/>
              <a:pathLst>
                <a:path w="534563" h="311062">
                  <a:moveTo>
                    <a:pt x="534563" y="0"/>
                  </a:moveTo>
                  <a:lnTo>
                    <a:pt x="0" y="311062"/>
                  </a:lnTo>
                </a:path>
              </a:pathLst>
            </a:custGeom>
            <a:ln w="24516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199422" y="2454115"/>
              <a:ext cx="235508" cy="1236676"/>
            </a:xfrm>
            <a:custGeom>
              <a:avLst/>
              <a:pathLst>
                <a:path w="235508" h="1236676">
                  <a:moveTo>
                    <a:pt x="0" y="0"/>
                  </a:moveTo>
                  <a:lnTo>
                    <a:pt x="235508" y="1236676"/>
                  </a:lnTo>
                </a:path>
              </a:pathLst>
            </a:custGeom>
            <a:ln w="24668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719961" y="4200983"/>
              <a:ext cx="266393" cy="240738"/>
            </a:xfrm>
            <a:custGeom>
              <a:avLst/>
              <a:pathLst>
                <a:path w="266393" h="240738">
                  <a:moveTo>
                    <a:pt x="0" y="0"/>
                  </a:moveTo>
                  <a:lnTo>
                    <a:pt x="266393" y="240738"/>
                  </a:lnTo>
                </a:path>
              </a:pathLst>
            </a:custGeom>
            <a:ln w="24736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788337" y="2134479"/>
              <a:ext cx="1003596" cy="1786793"/>
            </a:xfrm>
            <a:custGeom>
              <a:avLst/>
              <a:pathLst>
                <a:path w="1003596" h="1786793">
                  <a:moveTo>
                    <a:pt x="1003596" y="0"/>
                  </a:moveTo>
                  <a:lnTo>
                    <a:pt x="0" y="1786793"/>
                  </a:lnTo>
                </a:path>
              </a:pathLst>
            </a:custGeom>
            <a:ln w="25015" cap="rnd">
              <a:solidFill>
                <a:srgbClr val="E4E4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433076" y="4368683"/>
              <a:ext cx="202898" cy="1392526"/>
            </a:xfrm>
            <a:custGeom>
              <a:avLst/>
              <a:pathLst>
                <a:path w="202898" h="1392526">
                  <a:moveTo>
                    <a:pt x="0" y="1392526"/>
                  </a:moveTo>
                  <a:lnTo>
                    <a:pt x="202898" y="0"/>
                  </a:lnTo>
                </a:path>
              </a:pathLst>
            </a:custGeom>
            <a:ln w="25100" cap="rnd">
              <a:solidFill>
                <a:srgbClr val="E4E4E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135288" y="5126576"/>
              <a:ext cx="120804" cy="182939"/>
            </a:xfrm>
            <a:custGeom>
              <a:avLst/>
              <a:pathLst>
                <a:path w="120804" h="182939">
                  <a:moveTo>
                    <a:pt x="120804" y="182939"/>
                  </a:moveTo>
                  <a:lnTo>
                    <a:pt x="0" y="0"/>
                  </a:lnTo>
                </a:path>
              </a:pathLst>
            </a:custGeom>
            <a:ln w="25178" cap="rnd">
              <a:solidFill>
                <a:srgbClr val="E4E4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935317" y="4840398"/>
              <a:ext cx="192551" cy="1242283"/>
            </a:xfrm>
            <a:custGeom>
              <a:avLst/>
              <a:pathLst>
                <a:path w="192551" h="1242283">
                  <a:moveTo>
                    <a:pt x="0" y="1242283"/>
                  </a:moveTo>
                  <a:lnTo>
                    <a:pt x="192551" y="0"/>
                  </a:lnTo>
                </a:path>
              </a:pathLst>
            </a:custGeom>
            <a:ln w="25232" cap="rnd">
              <a:solidFill>
                <a:srgbClr val="E4E4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278996" y="2021569"/>
              <a:ext cx="410576" cy="180326"/>
            </a:xfrm>
            <a:custGeom>
              <a:avLst/>
              <a:pathLst>
                <a:path w="410576" h="180326">
                  <a:moveTo>
                    <a:pt x="410576" y="0"/>
                  </a:moveTo>
                  <a:lnTo>
                    <a:pt x="0" y="180326"/>
                  </a:lnTo>
                </a:path>
              </a:pathLst>
            </a:custGeom>
            <a:ln w="25496" cap="rnd">
              <a:solidFill>
                <a:srgbClr val="E3E3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5298315" y="2320136"/>
              <a:ext cx="526597" cy="47484"/>
            </a:xfrm>
            <a:custGeom>
              <a:avLst/>
              <a:pathLst>
                <a:path w="526597" h="47484">
                  <a:moveTo>
                    <a:pt x="526597" y="47484"/>
                  </a:moveTo>
                  <a:lnTo>
                    <a:pt x="0" y="0"/>
                  </a:lnTo>
                </a:path>
              </a:pathLst>
            </a:custGeom>
            <a:ln w="25645" cap="rnd">
              <a:solidFill>
                <a:srgbClr val="E3E3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833442" y="3823612"/>
              <a:ext cx="91755" cy="165262"/>
            </a:xfrm>
            <a:custGeom>
              <a:avLst/>
              <a:pathLst>
                <a:path w="91755" h="165262">
                  <a:moveTo>
                    <a:pt x="91755" y="165262"/>
                  </a:moveTo>
                  <a:lnTo>
                    <a:pt x="0" y="0"/>
                  </a:lnTo>
                </a:path>
              </a:pathLst>
            </a:custGeom>
            <a:ln w="25735" cap="rnd">
              <a:solidFill>
                <a:srgbClr val="E3E3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388758" y="4363439"/>
              <a:ext cx="221307" cy="849944"/>
            </a:xfrm>
            <a:custGeom>
              <a:avLst/>
              <a:pathLst>
                <a:path w="221307" h="849944">
                  <a:moveTo>
                    <a:pt x="0" y="849944"/>
                  </a:moveTo>
                  <a:lnTo>
                    <a:pt x="221307" y="0"/>
                  </a:lnTo>
                </a:path>
              </a:pathLst>
            </a:custGeom>
            <a:ln w="25905" cap="rnd">
              <a:solidFill>
                <a:srgbClr val="E2E2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703931" y="1951473"/>
              <a:ext cx="457828" cy="829644"/>
            </a:xfrm>
            <a:custGeom>
              <a:avLst/>
              <a:pathLst>
                <a:path w="457828" h="829644">
                  <a:moveTo>
                    <a:pt x="0" y="0"/>
                  </a:moveTo>
                  <a:lnTo>
                    <a:pt x="457828" y="829644"/>
                  </a:lnTo>
                </a:path>
              </a:pathLst>
            </a:custGeom>
            <a:ln w="25950" cap="rnd">
              <a:solidFill>
                <a:srgbClr val="E2E2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638474" y="6011150"/>
              <a:ext cx="351175" cy="17690"/>
            </a:xfrm>
            <a:custGeom>
              <a:avLst/>
              <a:pathLst>
                <a:path w="351175" h="17690">
                  <a:moveTo>
                    <a:pt x="0" y="0"/>
                  </a:moveTo>
                  <a:lnTo>
                    <a:pt x="351175" y="17690"/>
                  </a:lnTo>
                </a:path>
              </a:pathLst>
            </a:custGeom>
            <a:ln w="25958" cap="rnd">
              <a:solidFill>
                <a:srgbClr val="E2E2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816974" y="2589436"/>
              <a:ext cx="114356" cy="172202"/>
            </a:xfrm>
            <a:custGeom>
              <a:avLst/>
              <a:pathLst>
                <a:path w="114356" h="172202">
                  <a:moveTo>
                    <a:pt x="114356" y="0"/>
                  </a:moveTo>
                  <a:lnTo>
                    <a:pt x="0" y="172202"/>
                  </a:lnTo>
                </a:path>
              </a:pathLst>
            </a:custGeom>
            <a:ln w="26011" cap="rnd">
              <a:solidFill>
                <a:srgbClr val="E2E2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1834302" y="3240865"/>
              <a:ext cx="615768" cy="1190961"/>
            </a:xfrm>
            <a:custGeom>
              <a:avLst/>
              <a:pathLst>
                <a:path w="615768" h="1190961">
                  <a:moveTo>
                    <a:pt x="615768" y="1190961"/>
                  </a:moveTo>
                  <a:lnTo>
                    <a:pt x="0" y="0"/>
                  </a:lnTo>
                </a:path>
              </a:pathLst>
            </a:custGeom>
            <a:ln w="26164" cap="rnd">
              <a:solidFill>
                <a:srgbClr val="E2E2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863790" y="3121397"/>
              <a:ext cx="537685" cy="477108"/>
            </a:xfrm>
            <a:custGeom>
              <a:avLst/>
              <a:pathLst>
                <a:path w="537685" h="477108">
                  <a:moveTo>
                    <a:pt x="537685" y="477108"/>
                  </a:moveTo>
                  <a:lnTo>
                    <a:pt x="0" y="0"/>
                  </a:lnTo>
                </a:path>
              </a:pathLst>
            </a:custGeom>
            <a:ln w="26322" cap="rnd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1671504" y="3267479"/>
              <a:ext cx="41758" cy="941629"/>
            </a:xfrm>
            <a:custGeom>
              <a:avLst/>
              <a:pathLst>
                <a:path w="41758" h="941629">
                  <a:moveTo>
                    <a:pt x="0" y="941629"/>
                  </a:moveTo>
                  <a:lnTo>
                    <a:pt x="41758" y="0"/>
                  </a:lnTo>
                </a:path>
              </a:pathLst>
            </a:custGeom>
            <a:ln w="26466" cap="rnd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519237" y="4853043"/>
              <a:ext cx="545528" cy="938226"/>
            </a:xfrm>
            <a:custGeom>
              <a:avLst/>
              <a:pathLst>
                <a:path w="545528" h="938226">
                  <a:moveTo>
                    <a:pt x="0" y="938226"/>
                  </a:moveTo>
                  <a:lnTo>
                    <a:pt x="545528" y="0"/>
                  </a:lnTo>
                </a:path>
              </a:pathLst>
            </a:custGeom>
            <a:ln w="26482" cap="rnd">
              <a:solidFill>
                <a:srgbClr val="E1E1E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430128" y="5660749"/>
              <a:ext cx="373916" cy="247513"/>
            </a:xfrm>
            <a:custGeom>
              <a:avLst/>
              <a:pathLst>
                <a:path w="373916" h="247513">
                  <a:moveTo>
                    <a:pt x="373916" y="0"/>
                  </a:moveTo>
                  <a:lnTo>
                    <a:pt x="0" y="247513"/>
                  </a:lnTo>
                </a:path>
              </a:pathLst>
            </a:custGeom>
            <a:ln w="26559" cap="rnd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5233484" y="4880793"/>
              <a:ext cx="67090" cy="329890"/>
            </a:xfrm>
            <a:custGeom>
              <a:avLst/>
              <a:pathLst>
                <a:path w="67090" h="329890">
                  <a:moveTo>
                    <a:pt x="67090" y="329890"/>
                  </a:moveTo>
                  <a:lnTo>
                    <a:pt x="0" y="0"/>
                  </a:lnTo>
                </a:path>
              </a:pathLst>
            </a:custGeom>
            <a:ln w="26587" cap="rnd">
              <a:solidFill>
                <a:srgbClr val="E1E1E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380646" y="3200063"/>
              <a:ext cx="271190" cy="2007961"/>
            </a:xfrm>
            <a:custGeom>
              <a:avLst/>
              <a:pathLst>
                <a:path w="271190" h="2007961">
                  <a:moveTo>
                    <a:pt x="0" y="2007961"/>
                  </a:moveTo>
                  <a:lnTo>
                    <a:pt x="271190" y="0"/>
                  </a:lnTo>
                </a:path>
              </a:pathLst>
            </a:custGeom>
            <a:ln w="26868" cap="rnd">
              <a:solidFill>
                <a:srgbClr val="E0E0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558592" y="5381019"/>
              <a:ext cx="258111" cy="713173"/>
            </a:xfrm>
            <a:custGeom>
              <a:avLst/>
              <a:pathLst>
                <a:path w="258111" h="713173">
                  <a:moveTo>
                    <a:pt x="0" y="0"/>
                  </a:moveTo>
                  <a:lnTo>
                    <a:pt x="258111" y="713173"/>
                  </a:lnTo>
                </a:path>
              </a:pathLst>
            </a:custGeom>
            <a:ln w="26972" cap="rnd">
              <a:solidFill>
                <a:srgbClr val="E0E0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1836794" y="2430202"/>
              <a:ext cx="204780" cy="384953"/>
            </a:xfrm>
            <a:custGeom>
              <a:avLst/>
              <a:pathLst>
                <a:path w="204780" h="384953">
                  <a:moveTo>
                    <a:pt x="204780" y="0"/>
                  </a:moveTo>
                  <a:lnTo>
                    <a:pt x="0" y="384953"/>
                  </a:lnTo>
                </a:path>
              </a:pathLst>
            </a:custGeom>
            <a:ln w="27188" cap="rnd">
              <a:solidFill>
                <a:srgbClr val="E0E0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6144330" y="3331495"/>
              <a:ext cx="306348" cy="650094"/>
            </a:xfrm>
            <a:custGeom>
              <a:avLst/>
              <a:pathLst>
                <a:path w="306348" h="650094">
                  <a:moveTo>
                    <a:pt x="0" y="650094"/>
                  </a:moveTo>
                  <a:lnTo>
                    <a:pt x="306348" y="0"/>
                  </a:lnTo>
                </a:path>
              </a:pathLst>
            </a:custGeom>
            <a:ln w="27332" cap="rnd">
              <a:solidFill>
                <a:srgbClr val="DFDF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883835" y="1995479"/>
              <a:ext cx="763451" cy="438741"/>
            </a:xfrm>
            <a:custGeom>
              <a:avLst/>
              <a:pathLst>
                <a:path w="763451" h="438741">
                  <a:moveTo>
                    <a:pt x="763451" y="0"/>
                  </a:moveTo>
                  <a:lnTo>
                    <a:pt x="0" y="438741"/>
                  </a:lnTo>
                </a:path>
              </a:pathLst>
            </a:custGeom>
            <a:ln w="27454" cap="rnd">
              <a:solidFill>
                <a:srgbClr val="DFDF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878551" y="3211364"/>
              <a:ext cx="446704" cy="531536"/>
            </a:xfrm>
            <a:custGeom>
              <a:avLst/>
              <a:pathLst>
                <a:path w="446704" h="531536">
                  <a:moveTo>
                    <a:pt x="446704" y="531536"/>
                  </a:moveTo>
                  <a:lnTo>
                    <a:pt x="0" y="0"/>
                  </a:lnTo>
                </a:path>
              </a:pathLst>
            </a:custGeom>
            <a:ln w="27492" cap="rnd">
              <a:solidFill>
                <a:srgbClr val="DFDF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512524" y="1303464"/>
              <a:ext cx="765045" cy="121197"/>
            </a:xfrm>
            <a:custGeom>
              <a:avLst/>
              <a:pathLst>
                <a:path w="765045" h="121197">
                  <a:moveTo>
                    <a:pt x="765045" y="0"/>
                  </a:moveTo>
                  <a:lnTo>
                    <a:pt x="0" y="121197"/>
                  </a:lnTo>
                </a:path>
              </a:pathLst>
            </a:custGeom>
            <a:ln w="27622" cap="rnd">
              <a:solidFill>
                <a:srgbClr val="DFDFD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439037" y="1937239"/>
              <a:ext cx="189079" cy="790858"/>
            </a:xfrm>
            <a:custGeom>
              <a:avLst/>
              <a:pathLst>
                <a:path w="189079" h="790858">
                  <a:moveTo>
                    <a:pt x="0" y="0"/>
                  </a:moveTo>
                  <a:lnTo>
                    <a:pt x="189079" y="790858"/>
                  </a:lnTo>
                </a:path>
              </a:pathLst>
            </a:custGeom>
            <a:ln w="27637" cap="rnd">
              <a:solidFill>
                <a:srgbClr val="DFDF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2915673" y="2521375"/>
              <a:ext cx="779119" cy="24922"/>
            </a:xfrm>
            <a:custGeom>
              <a:avLst/>
              <a:pathLst>
                <a:path w="779119" h="24922">
                  <a:moveTo>
                    <a:pt x="779119" y="0"/>
                  </a:moveTo>
                  <a:lnTo>
                    <a:pt x="0" y="24922"/>
                  </a:lnTo>
                </a:path>
              </a:pathLst>
            </a:custGeom>
            <a:ln w="28005" cap="rnd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6044849" y="2629547"/>
              <a:ext cx="16471" cy="1329129"/>
            </a:xfrm>
            <a:custGeom>
              <a:avLst/>
              <a:pathLst>
                <a:path w="16471" h="1329129">
                  <a:moveTo>
                    <a:pt x="0" y="1329129"/>
                  </a:moveTo>
                  <a:lnTo>
                    <a:pt x="16471" y="0"/>
                  </a:lnTo>
                </a:path>
              </a:pathLst>
            </a:custGeom>
            <a:ln w="28056" cap="rnd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522544" y="4340437"/>
              <a:ext cx="1324975" cy="964128"/>
            </a:xfrm>
            <a:custGeom>
              <a:avLst/>
              <a:pathLst>
                <a:path w="1324975" h="964128">
                  <a:moveTo>
                    <a:pt x="1324975" y="0"/>
                  </a:moveTo>
                  <a:lnTo>
                    <a:pt x="0" y="964128"/>
                  </a:lnTo>
                </a:path>
              </a:pathLst>
            </a:custGeom>
            <a:ln w="28118" cap="rnd">
              <a:solidFill>
                <a:srgbClr val="DEDED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078940" y="3986566"/>
              <a:ext cx="427850" cy="1312981"/>
            </a:xfrm>
            <a:custGeom>
              <a:avLst/>
              <a:pathLst>
                <a:path w="427850" h="1312981">
                  <a:moveTo>
                    <a:pt x="0" y="1312981"/>
                  </a:moveTo>
                  <a:lnTo>
                    <a:pt x="427850" y="0"/>
                  </a:lnTo>
                </a:path>
              </a:pathLst>
            </a:custGeom>
            <a:ln w="29134" cap="rnd">
              <a:solidFill>
                <a:srgbClr val="DCDC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024032" y="2136306"/>
              <a:ext cx="414713" cy="766371"/>
            </a:xfrm>
            <a:custGeom>
              <a:avLst/>
              <a:pathLst>
                <a:path w="414713" h="766371">
                  <a:moveTo>
                    <a:pt x="0" y="0"/>
                  </a:moveTo>
                  <a:lnTo>
                    <a:pt x="414713" y="766371"/>
                  </a:lnTo>
                </a:path>
              </a:pathLst>
            </a:custGeom>
            <a:ln w="29339" cap="rnd">
              <a:solidFill>
                <a:srgbClr val="DBDB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997168" y="2515569"/>
              <a:ext cx="862668" cy="533148"/>
            </a:xfrm>
            <a:custGeom>
              <a:avLst/>
              <a:pathLst>
                <a:path w="862668" h="533148">
                  <a:moveTo>
                    <a:pt x="862668" y="0"/>
                  </a:moveTo>
                  <a:lnTo>
                    <a:pt x="0" y="533148"/>
                  </a:lnTo>
                </a:path>
              </a:pathLst>
            </a:custGeom>
            <a:ln w="29458" cap="rnd">
              <a:solidFill>
                <a:srgbClr val="DBDB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2104856" y="2457998"/>
              <a:ext cx="36446" cy="664945"/>
            </a:xfrm>
            <a:custGeom>
              <a:avLst/>
              <a:pathLst>
                <a:path w="36446" h="664945">
                  <a:moveTo>
                    <a:pt x="36446" y="0"/>
                  </a:moveTo>
                  <a:lnTo>
                    <a:pt x="0" y="664945"/>
                  </a:lnTo>
                </a:path>
              </a:pathLst>
            </a:custGeom>
            <a:ln w="29758" cap="rnd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771688" y="1895813"/>
              <a:ext cx="259898" cy="218763"/>
            </a:xfrm>
            <a:custGeom>
              <a:avLst/>
              <a:pathLst>
                <a:path w="259898" h="218763">
                  <a:moveTo>
                    <a:pt x="0" y="0"/>
                  </a:moveTo>
                  <a:lnTo>
                    <a:pt x="259898" y="218763"/>
                  </a:lnTo>
                </a:path>
              </a:pathLst>
            </a:custGeom>
            <a:ln w="29785" cap="rnd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2839735" y="1418084"/>
              <a:ext cx="899464" cy="960459"/>
            </a:xfrm>
            <a:custGeom>
              <a:avLst/>
              <a:pathLst>
                <a:path w="899464" h="960459">
                  <a:moveTo>
                    <a:pt x="899464" y="0"/>
                  </a:moveTo>
                  <a:lnTo>
                    <a:pt x="0" y="960459"/>
                  </a:lnTo>
                </a:path>
              </a:pathLst>
            </a:custGeom>
            <a:ln w="30088" cap="rnd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821170" y="1323397"/>
              <a:ext cx="1460428" cy="360093"/>
            </a:xfrm>
            <a:custGeom>
              <a:avLst/>
              <a:pathLst>
                <a:path w="1460428" h="360093">
                  <a:moveTo>
                    <a:pt x="0" y="360093"/>
                  </a:moveTo>
                  <a:lnTo>
                    <a:pt x="1460428" y="0"/>
                  </a:lnTo>
                </a:path>
              </a:pathLst>
            </a:custGeom>
            <a:ln w="30285" cap="rnd">
              <a:solidFill>
                <a:srgbClr val="D9D9D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259020" y="2505740"/>
              <a:ext cx="239065" cy="1297707"/>
            </a:xfrm>
            <a:custGeom>
              <a:avLst/>
              <a:pathLst>
                <a:path w="239065" h="1297707">
                  <a:moveTo>
                    <a:pt x="239065" y="1297707"/>
                  </a:moveTo>
                  <a:lnTo>
                    <a:pt x="0" y="0"/>
                  </a:lnTo>
                </a:path>
              </a:pathLst>
            </a:custGeom>
            <a:ln w="30519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4183665" y="3671262"/>
              <a:ext cx="54819" cy="692007"/>
            </a:xfrm>
            <a:custGeom>
              <a:avLst/>
              <a:pathLst>
                <a:path w="54819" h="692007">
                  <a:moveTo>
                    <a:pt x="54819" y="0"/>
                  </a:moveTo>
                  <a:lnTo>
                    <a:pt x="0" y="692007"/>
                  </a:lnTo>
                </a:path>
              </a:pathLst>
            </a:custGeom>
            <a:ln w="3063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356801" y="5173317"/>
              <a:ext cx="413440" cy="663611"/>
            </a:xfrm>
            <a:custGeom>
              <a:avLst/>
              <a:pathLst>
                <a:path w="413440" h="663611">
                  <a:moveTo>
                    <a:pt x="413440" y="0"/>
                  </a:moveTo>
                  <a:lnTo>
                    <a:pt x="0" y="663611"/>
                  </a:lnTo>
                </a:path>
              </a:pathLst>
            </a:custGeom>
            <a:ln w="31464" cap="rnd">
              <a:solidFill>
                <a:srgbClr val="D7D7D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888071" y="2381427"/>
              <a:ext cx="114768" cy="60488"/>
            </a:xfrm>
            <a:custGeom>
              <a:avLst/>
              <a:pathLst>
                <a:path w="114768" h="60488">
                  <a:moveTo>
                    <a:pt x="0" y="60488"/>
                  </a:moveTo>
                  <a:lnTo>
                    <a:pt x="114768" y="0"/>
                  </a:lnTo>
                </a:path>
              </a:pathLst>
            </a:custGeom>
            <a:ln w="31502" cap="rnd">
              <a:solidFill>
                <a:srgbClr val="D7D7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654050" y="5317343"/>
              <a:ext cx="567115" cy="519379"/>
            </a:xfrm>
            <a:custGeom>
              <a:avLst/>
              <a:pathLst>
                <a:path w="567115" h="519379">
                  <a:moveTo>
                    <a:pt x="0" y="0"/>
                  </a:moveTo>
                  <a:lnTo>
                    <a:pt x="567115" y="519379"/>
                  </a:lnTo>
                </a:path>
              </a:pathLst>
            </a:custGeom>
            <a:ln w="32117" cap="rnd">
              <a:solidFill>
                <a:srgbClr val="D5D5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2513787" y="2791939"/>
              <a:ext cx="127759" cy="897011"/>
            </a:xfrm>
            <a:custGeom>
              <a:avLst/>
              <a:pathLst>
                <a:path w="127759" h="897011">
                  <a:moveTo>
                    <a:pt x="127759" y="0"/>
                  </a:moveTo>
                  <a:lnTo>
                    <a:pt x="0" y="897011"/>
                  </a:lnTo>
                </a:path>
              </a:pathLst>
            </a:custGeom>
            <a:ln w="32418" cap="rnd">
              <a:solidFill>
                <a:srgbClr val="D5D5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920761" y="3003328"/>
              <a:ext cx="395621" cy="69281"/>
            </a:xfrm>
            <a:custGeom>
              <a:avLst/>
              <a:pathLst>
                <a:path w="395621" h="69281">
                  <a:moveTo>
                    <a:pt x="395621" y="69281"/>
                  </a:moveTo>
                  <a:lnTo>
                    <a:pt x="0" y="0"/>
                  </a:lnTo>
                </a:path>
              </a:pathLst>
            </a:custGeom>
            <a:ln w="32595" cap="rnd">
              <a:solidFill>
                <a:srgbClr val="D4D4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2390093" y="1923126"/>
              <a:ext cx="1229953" cy="247464"/>
            </a:xfrm>
            <a:custGeom>
              <a:avLst/>
              <a:pathLst>
                <a:path w="1229953" h="247464">
                  <a:moveTo>
                    <a:pt x="0" y="247464"/>
                  </a:moveTo>
                  <a:lnTo>
                    <a:pt x="1229953" y="0"/>
                  </a:lnTo>
                </a:path>
              </a:pathLst>
            </a:custGeom>
            <a:ln w="33461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548480" y="4280089"/>
              <a:ext cx="33055" cy="1159698"/>
            </a:xfrm>
            <a:custGeom>
              <a:avLst/>
              <a:pathLst>
                <a:path w="33055" h="1159698">
                  <a:moveTo>
                    <a:pt x="33055" y="1159698"/>
                  </a:moveTo>
                  <a:lnTo>
                    <a:pt x="0" y="0"/>
                  </a:lnTo>
                </a:path>
              </a:pathLst>
            </a:custGeom>
            <a:ln w="33896" cap="rnd">
              <a:solidFill>
                <a:srgbClr val="D2D2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941665" y="4435252"/>
              <a:ext cx="55880" cy="297824"/>
            </a:xfrm>
            <a:custGeom>
              <a:avLst/>
              <a:pathLst>
                <a:path w="55880" h="297824">
                  <a:moveTo>
                    <a:pt x="0" y="297824"/>
                  </a:moveTo>
                  <a:lnTo>
                    <a:pt x="55880" y="0"/>
                  </a:lnTo>
                </a:path>
              </a:pathLst>
            </a:custGeom>
            <a:ln w="33923" cap="rnd">
              <a:solidFill>
                <a:srgbClr val="D2D2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2791160" y="1672937"/>
              <a:ext cx="368245" cy="670378"/>
            </a:xfrm>
            <a:custGeom>
              <a:avLst/>
              <a:pathLst>
                <a:path w="368245" h="670378">
                  <a:moveTo>
                    <a:pt x="0" y="670378"/>
                  </a:moveTo>
                  <a:lnTo>
                    <a:pt x="368245" y="0"/>
                  </a:lnTo>
                </a:path>
              </a:pathLst>
            </a:custGeom>
            <a:ln w="34551" cap="rnd">
              <a:solidFill>
                <a:srgbClr val="D0D0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4701083" y="3413501"/>
              <a:ext cx="61170" cy="478914"/>
            </a:xfrm>
            <a:custGeom>
              <a:avLst/>
              <a:pathLst>
                <a:path w="61170" h="478914">
                  <a:moveTo>
                    <a:pt x="61170" y="0"/>
                  </a:moveTo>
                  <a:lnTo>
                    <a:pt x="0" y="478914"/>
                  </a:lnTo>
                </a:path>
              </a:pathLst>
            </a:custGeom>
            <a:ln w="34643" cap="rnd">
              <a:solidFill>
                <a:srgbClr val="D0D0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2227982" y="3560930"/>
              <a:ext cx="115631" cy="167988"/>
            </a:xfrm>
            <a:custGeom>
              <a:avLst/>
              <a:pathLst>
                <a:path w="115631" h="167988">
                  <a:moveTo>
                    <a:pt x="115631" y="167988"/>
                  </a:moveTo>
                  <a:lnTo>
                    <a:pt x="0" y="0"/>
                  </a:lnTo>
                </a:path>
              </a:pathLst>
            </a:custGeom>
            <a:ln w="35288" cap="rnd">
              <a:solidFill>
                <a:srgbClr val="CFCF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704236" y="5232739"/>
              <a:ext cx="396515" cy="135514"/>
            </a:xfrm>
            <a:custGeom>
              <a:avLst/>
              <a:pathLst>
                <a:path w="396515" h="135514">
                  <a:moveTo>
                    <a:pt x="0" y="0"/>
                  </a:moveTo>
                  <a:lnTo>
                    <a:pt x="396515" y="135514"/>
                  </a:lnTo>
                </a:path>
              </a:pathLst>
            </a:custGeom>
            <a:ln w="36687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529911" y="5126961"/>
              <a:ext cx="185993" cy="161609"/>
            </a:xfrm>
            <a:custGeom>
              <a:avLst/>
              <a:pathLst>
                <a:path w="185993" h="161609">
                  <a:moveTo>
                    <a:pt x="185993" y="0"/>
                  </a:moveTo>
                  <a:lnTo>
                    <a:pt x="0" y="161609"/>
                  </a:lnTo>
                </a:path>
              </a:pathLst>
            </a:custGeom>
            <a:ln w="38028" cap="rnd">
              <a:solidFill>
                <a:srgbClr val="C9C9C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840677" y="4300707"/>
              <a:ext cx="174859" cy="174678"/>
            </a:xfrm>
            <a:custGeom>
              <a:avLst/>
              <a:pathLst>
                <a:path w="174859" h="174678">
                  <a:moveTo>
                    <a:pt x="174859" y="174678"/>
                  </a:moveTo>
                  <a:lnTo>
                    <a:pt x="0" y="0"/>
                  </a:lnTo>
                </a:path>
              </a:pathLst>
            </a:custGeom>
            <a:ln w="38477" cap="rnd">
              <a:solidFill>
                <a:srgbClr val="C8C8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5173923" y="1914534"/>
              <a:ext cx="94229" cy="172951"/>
            </a:xfrm>
            <a:custGeom>
              <a:avLst/>
              <a:pathLst>
                <a:path w="94229" h="172951">
                  <a:moveTo>
                    <a:pt x="94229" y="0"/>
                  </a:moveTo>
                  <a:lnTo>
                    <a:pt x="0" y="172951"/>
                  </a:lnTo>
                </a:path>
              </a:pathLst>
            </a:custGeom>
            <a:ln w="38697" cap="rnd">
              <a:solidFill>
                <a:srgbClr val="C8C8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1646518" y="3497242"/>
              <a:ext cx="245846" cy="165635"/>
            </a:xfrm>
            <a:custGeom>
              <a:avLst/>
              <a:pathLst>
                <a:path w="245846" h="165635">
                  <a:moveTo>
                    <a:pt x="245846" y="0"/>
                  </a:moveTo>
                  <a:lnTo>
                    <a:pt x="0" y="165635"/>
                  </a:lnTo>
                </a:path>
              </a:pathLst>
            </a:custGeom>
            <a:ln w="38850" cap="rnd">
              <a:solidFill>
                <a:srgbClr val="C8C8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4004527" y="5661696"/>
              <a:ext cx="217641" cy="442797"/>
            </a:xfrm>
            <a:custGeom>
              <a:avLst/>
              <a:pathLst>
                <a:path w="217641" h="442797">
                  <a:moveTo>
                    <a:pt x="0" y="442797"/>
                  </a:moveTo>
                  <a:lnTo>
                    <a:pt x="217641" y="0"/>
                  </a:lnTo>
                </a:path>
              </a:pathLst>
            </a:custGeom>
            <a:ln w="39871" cap="rnd">
              <a:solidFill>
                <a:srgbClr val="C5C5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4358470" y="5684430"/>
              <a:ext cx="9673" cy="76183"/>
            </a:xfrm>
            <a:custGeom>
              <a:avLst/>
              <a:pathLst>
                <a:path w="9673" h="76183">
                  <a:moveTo>
                    <a:pt x="9673" y="76183"/>
                  </a:moveTo>
                  <a:lnTo>
                    <a:pt x="0" y="0"/>
                  </a:lnTo>
                </a:path>
              </a:pathLst>
            </a:custGeom>
            <a:ln w="40085" cap="rnd">
              <a:solidFill>
                <a:srgbClr val="C5C5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869912" y="2695234"/>
              <a:ext cx="213503" cy="155073"/>
            </a:xfrm>
            <a:custGeom>
              <a:avLst/>
              <a:pathLst>
                <a:path w="213503" h="155073">
                  <a:moveTo>
                    <a:pt x="213503" y="155073"/>
                  </a:moveTo>
                  <a:lnTo>
                    <a:pt x="0" y="0"/>
                  </a:lnTo>
                </a:path>
              </a:pathLst>
            </a:custGeom>
            <a:ln w="40421" cap="rnd">
              <a:solidFill>
                <a:srgbClr val="C4C4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578950" y="4884981"/>
              <a:ext cx="54030" cy="700363"/>
            </a:xfrm>
            <a:custGeom>
              <a:avLst/>
              <a:pathLst>
                <a:path w="54030" h="700363">
                  <a:moveTo>
                    <a:pt x="54030" y="700363"/>
                  </a:moveTo>
                  <a:lnTo>
                    <a:pt x="0" y="0"/>
                  </a:lnTo>
                </a:path>
              </a:pathLst>
            </a:custGeom>
            <a:ln w="41046" cap="rnd">
              <a:solidFill>
                <a:srgbClr val="C3C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2106407" y="4143807"/>
              <a:ext cx="269921" cy="565295"/>
            </a:xfrm>
            <a:custGeom>
              <a:avLst/>
              <a:pathLst>
                <a:path w="269921" h="565295">
                  <a:moveTo>
                    <a:pt x="269921" y="0"/>
                  </a:moveTo>
                  <a:lnTo>
                    <a:pt x="0" y="565295"/>
                  </a:lnTo>
                </a:path>
              </a:pathLst>
            </a:custGeom>
            <a:ln w="41077" cap="rnd">
              <a:solidFill>
                <a:srgbClr val="C3C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1522028" y="4025586"/>
              <a:ext cx="63978" cy="195237"/>
            </a:xfrm>
            <a:custGeom>
              <a:avLst/>
              <a:pathLst>
                <a:path w="63978" h="195237">
                  <a:moveTo>
                    <a:pt x="63978" y="195237"/>
                  </a:moveTo>
                  <a:lnTo>
                    <a:pt x="0" y="0"/>
                  </a:lnTo>
                </a:path>
              </a:pathLst>
            </a:custGeom>
            <a:ln w="41295" cap="rnd">
              <a:solidFill>
                <a:srgbClr val="C3C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5404336" y="4744852"/>
              <a:ext cx="274251" cy="124864"/>
            </a:xfrm>
            <a:custGeom>
              <a:avLst/>
              <a:pathLst>
                <a:path w="274251" h="124864">
                  <a:moveTo>
                    <a:pt x="274251" y="124864"/>
                  </a:moveTo>
                  <a:lnTo>
                    <a:pt x="0" y="0"/>
                  </a:lnTo>
                </a:path>
              </a:pathLst>
            </a:custGeom>
            <a:ln w="41995" cap="rnd">
              <a:solidFill>
                <a:srgbClr val="C1C1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724806" y="3587279"/>
              <a:ext cx="349485" cy="296923"/>
            </a:xfrm>
            <a:custGeom>
              <a:avLst/>
              <a:pathLst>
                <a:path w="349485" h="296923">
                  <a:moveTo>
                    <a:pt x="349485" y="0"/>
                  </a:moveTo>
                  <a:lnTo>
                    <a:pt x="0" y="296923"/>
                  </a:lnTo>
                </a:path>
              </a:pathLst>
            </a:custGeom>
            <a:ln w="42222" cap="rnd">
              <a:solidFill>
                <a:srgbClr val="C1C1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472282" y="2655052"/>
              <a:ext cx="268353" cy="195145"/>
            </a:xfrm>
            <a:custGeom>
              <a:avLst/>
              <a:pathLst>
                <a:path w="268353" h="195145">
                  <a:moveTo>
                    <a:pt x="268353" y="0"/>
                  </a:moveTo>
                  <a:lnTo>
                    <a:pt x="0" y="195145"/>
                  </a:lnTo>
                </a:path>
              </a:pathLst>
            </a:custGeom>
            <a:ln w="42505" cap="rnd">
              <a:solidFill>
                <a:srgbClr val="C0C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2435409" y="4881080"/>
              <a:ext cx="78184" cy="393264"/>
            </a:xfrm>
            <a:custGeom>
              <a:avLst/>
              <a:pathLst>
                <a:path w="78184" h="393264">
                  <a:moveTo>
                    <a:pt x="0" y="393264"/>
                  </a:moveTo>
                  <a:lnTo>
                    <a:pt x="78184" y="0"/>
                  </a:lnTo>
                </a:path>
              </a:pathLst>
            </a:custGeom>
            <a:ln w="42513" cap="rnd">
              <a:solidFill>
                <a:srgbClr val="C0C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5223770" y="2473476"/>
              <a:ext cx="295394" cy="313464"/>
            </a:xfrm>
            <a:custGeom>
              <a:avLst/>
              <a:pathLst>
                <a:path w="295394" h="313464">
                  <a:moveTo>
                    <a:pt x="0" y="0"/>
                  </a:moveTo>
                  <a:lnTo>
                    <a:pt x="295394" y="313464"/>
                  </a:lnTo>
                </a:path>
              </a:pathLst>
            </a:custGeom>
            <a:ln w="42842" cap="rnd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817547" y="5518489"/>
              <a:ext cx="281484" cy="89056"/>
            </a:xfrm>
            <a:custGeom>
              <a:avLst/>
              <a:pathLst>
                <a:path w="281484" h="89056">
                  <a:moveTo>
                    <a:pt x="0" y="89056"/>
                  </a:moveTo>
                  <a:lnTo>
                    <a:pt x="281484" y="0"/>
                  </a:lnTo>
                </a:path>
              </a:pathLst>
            </a:custGeom>
            <a:ln w="44452" cap="rnd">
              <a:solidFill>
                <a:srgbClr val="BCBC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217536" y="4753398"/>
              <a:ext cx="128230" cy="64542"/>
            </a:xfrm>
            <a:custGeom>
              <a:avLst/>
              <a:pathLst>
                <a:path w="128230" h="64542">
                  <a:moveTo>
                    <a:pt x="128230" y="0"/>
                  </a:moveTo>
                  <a:lnTo>
                    <a:pt x="0" y="64542"/>
                  </a:lnTo>
                </a:path>
              </a:pathLst>
            </a:custGeom>
            <a:ln w="45605" cap="rnd">
              <a:solidFill>
                <a:srgbClr val="BABA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6577472" y="3998386"/>
              <a:ext cx="1987" cy="265175"/>
            </a:xfrm>
            <a:custGeom>
              <a:avLst/>
              <a:pathLst>
                <a:path w="1987" h="265175">
                  <a:moveTo>
                    <a:pt x="1987" y="0"/>
                  </a:moveTo>
                  <a:lnTo>
                    <a:pt x="0" y="265175"/>
                  </a:lnTo>
                </a:path>
              </a:pathLst>
            </a:custGeom>
            <a:ln w="45658" cap="rnd">
              <a:solidFill>
                <a:srgbClr val="B9B9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5953836" y="3653114"/>
              <a:ext cx="390358" cy="65277"/>
            </a:xfrm>
            <a:custGeom>
              <a:avLst/>
              <a:pathLst>
                <a:path w="390358" h="65277">
                  <a:moveTo>
                    <a:pt x="390358" y="65277"/>
                  </a:moveTo>
                  <a:lnTo>
                    <a:pt x="0" y="0"/>
                  </a:lnTo>
                </a:path>
              </a:pathLst>
            </a:custGeom>
            <a:ln w="45829" cap="rnd">
              <a:solidFill>
                <a:srgbClr val="B9B9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356453" y="2348268"/>
              <a:ext cx="116989" cy="75446"/>
            </a:xfrm>
            <a:custGeom>
              <a:avLst/>
              <a:pathLst>
                <a:path w="116989" h="75446">
                  <a:moveTo>
                    <a:pt x="0" y="0"/>
                  </a:moveTo>
                  <a:lnTo>
                    <a:pt x="116989" y="75446"/>
                  </a:lnTo>
                </a:path>
              </a:pathLst>
            </a:custGeom>
            <a:ln w="46343" cap="rnd">
              <a:solidFill>
                <a:srgbClr val="B8B8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5696076" y="3201922"/>
              <a:ext cx="8622" cy="171494"/>
            </a:xfrm>
            <a:custGeom>
              <a:avLst/>
              <a:pathLst>
                <a:path w="8622" h="171494">
                  <a:moveTo>
                    <a:pt x="8622" y="171494"/>
                  </a:moveTo>
                  <a:lnTo>
                    <a:pt x="0" y="0"/>
                  </a:lnTo>
                </a:path>
              </a:pathLst>
            </a:custGeom>
            <a:ln w="46565" cap="rnd">
              <a:solidFill>
                <a:srgbClr val="B8B8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5552534" y="1873998"/>
              <a:ext cx="342376" cy="344681"/>
            </a:xfrm>
            <a:custGeom>
              <a:avLst/>
              <a:pathLst>
                <a:path w="342376" h="344681">
                  <a:moveTo>
                    <a:pt x="342376" y="344681"/>
                  </a:moveTo>
                  <a:lnTo>
                    <a:pt x="0" y="0"/>
                  </a:lnTo>
                </a:path>
              </a:pathLst>
            </a:custGeom>
            <a:ln w="47153" cap="rnd">
              <a:solidFill>
                <a:srgbClr val="B6B6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143681" y="1251763"/>
              <a:ext cx="131100" cy="4976"/>
            </a:xfrm>
            <a:custGeom>
              <a:avLst/>
              <a:pathLst>
                <a:path w="131100" h="4976">
                  <a:moveTo>
                    <a:pt x="131100" y="4976"/>
                  </a:moveTo>
                  <a:lnTo>
                    <a:pt x="0" y="0"/>
                  </a:lnTo>
                </a:path>
              </a:pathLst>
            </a:custGeom>
            <a:ln w="47724" cap="rnd">
              <a:solidFill>
                <a:srgbClr val="B5B5B5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6095535" y="4639894"/>
              <a:ext cx="281940" cy="193438"/>
            </a:xfrm>
            <a:custGeom>
              <a:avLst/>
              <a:pathLst>
                <a:path w="281940" h="193438">
                  <a:moveTo>
                    <a:pt x="0" y="193438"/>
                  </a:moveTo>
                  <a:lnTo>
                    <a:pt x="281940" y="0"/>
                  </a:lnTo>
                </a:path>
              </a:pathLst>
            </a:custGeom>
            <a:ln w="48366" cap="rnd">
              <a:solidFill>
                <a:srgbClr val="B4B4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812024" y="5768122"/>
              <a:ext cx="362755" cy="142860"/>
            </a:xfrm>
            <a:custGeom>
              <a:avLst/>
              <a:pathLst>
                <a:path w="362755" h="142860">
                  <a:moveTo>
                    <a:pt x="0" y="0"/>
                  </a:moveTo>
                  <a:lnTo>
                    <a:pt x="362755" y="142860"/>
                  </a:lnTo>
                </a:path>
              </a:pathLst>
            </a:custGeom>
            <a:ln w="48559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6227954" y="3910169"/>
              <a:ext cx="167221" cy="136713"/>
            </a:xfrm>
            <a:custGeom>
              <a:avLst/>
              <a:pathLst>
                <a:path w="167221" h="136713">
                  <a:moveTo>
                    <a:pt x="0" y="136713"/>
                  </a:moveTo>
                  <a:lnTo>
                    <a:pt x="167221" y="0"/>
                  </a:lnTo>
                </a:path>
              </a:pathLst>
            </a:custGeom>
            <a:ln w="498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3873784" y="1482321"/>
              <a:ext cx="11609" cy="153720"/>
            </a:xfrm>
            <a:custGeom>
              <a:avLst/>
              <a:pathLst>
                <a:path w="11609" h="153720">
                  <a:moveTo>
                    <a:pt x="0" y="153720"/>
                  </a:moveTo>
                  <a:lnTo>
                    <a:pt x="11609" y="0"/>
                  </a:lnTo>
                </a:path>
              </a:pathLst>
            </a:custGeom>
            <a:ln w="52338" cap="rnd">
              <a:solidFill>
                <a:srgbClr val="ACAC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502025" y="1321950"/>
              <a:ext cx="174572" cy="61015"/>
            </a:xfrm>
            <a:custGeom>
              <a:avLst/>
              <a:pathLst>
                <a:path w="174572" h="61015">
                  <a:moveTo>
                    <a:pt x="174572" y="0"/>
                  </a:moveTo>
                  <a:lnTo>
                    <a:pt x="0" y="61015"/>
                  </a:lnTo>
                </a:path>
              </a:pathLst>
            </a:custGeom>
            <a:ln w="53389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233191" y="1701974"/>
              <a:ext cx="24219" cy="327681"/>
            </a:xfrm>
            <a:custGeom>
              <a:avLst/>
              <a:pathLst>
                <a:path w="24219" h="327681">
                  <a:moveTo>
                    <a:pt x="0" y="327681"/>
                  </a:moveTo>
                  <a:lnTo>
                    <a:pt x="24219" y="0"/>
                  </a:lnTo>
                </a:path>
              </a:pathLst>
            </a:custGeom>
            <a:ln w="56069" cap="rnd">
              <a:solidFill>
                <a:srgbClr val="A4A4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100728" y="6128966"/>
              <a:ext cx="95465" cy="61327"/>
            </a:xfrm>
            <a:custGeom>
              <a:avLst/>
              <a:pathLst>
                <a:path w="95465" h="61327">
                  <a:moveTo>
                    <a:pt x="95465" y="0"/>
                  </a:moveTo>
                  <a:lnTo>
                    <a:pt x="0" y="61327"/>
                  </a:lnTo>
                </a:path>
              </a:pathLst>
            </a:custGeom>
            <a:ln w="56343" cap="rnd">
              <a:solidFill>
                <a:srgbClr val="A3A3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3526763" y="5390114"/>
              <a:ext cx="11652" cy="54826"/>
            </a:xfrm>
            <a:custGeom>
              <a:avLst/>
              <a:pathLst>
                <a:path w="11652" h="54826">
                  <a:moveTo>
                    <a:pt x="0" y="0"/>
                  </a:moveTo>
                  <a:lnTo>
                    <a:pt x="11652" y="54826"/>
                  </a:lnTo>
                </a:path>
              </a:pathLst>
            </a:custGeom>
            <a:ln w="56428" cap="rnd">
              <a:solidFill>
                <a:srgbClr val="A3A3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1800949" y="4644540"/>
              <a:ext cx="61797" cy="86154"/>
            </a:xfrm>
            <a:custGeom>
              <a:avLst/>
              <a:pathLst>
                <a:path w="61797" h="86154">
                  <a:moveTo>
                    <a:pt x="61797" y="86154"/>
                  </a:moveTo>
                  <a:lnTo>
                    <a:pt x="0" y="0"/>
                  </a:lnTo>
                </a:path>
              </a:pathLst>
            </a:custGeom>
            <a:ln w="56661" cap="rnd">
              <a:solidFill>
                <a:srgbClr val="A3A3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942599" y="5205371"/>
              <a:ext cx="16612" cy="86648"/>
            </a:xfrm>
            <a:custGeom>
              <a:avLst/>
              <a:pathLst>
                <a:path w="16612" h="86648">
                  <a:moveTo>
                    <a:pt x="0" y="0"/>
                  </a:moveTo>
                  <a:lnTo>
                    <a:pt x="16612" y="86648"/>
                  </a:lnTo>
                </a:path>
              </a:pathLst>
            </a:custGeom>
            <a:ln w="57496" cap="rnd">
              <a:solidFill>
                <a:srgbClr val="A1A1A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6250582" y="4318228"/>
              <a:ext cx="116377" cy="66472"/>
            </a:xfrm>
            <a:custGeom>
              <a:avLst/>
              <a:pathLst>
                <a:path w="116377" h="66472">
                  <a:moveTo>
                    <a:pt x="0" y="0"/>
                  </a:moveTo>
                  <a:lnTo>
                    <a:pt x="116377" y="66472"/>
                  </a:lnTo>
                </a:path>
              </a:pathLst>
            </a:custGeom>
            <a:ln w="59411" cap="rnd">
              <a:solidFill>
                <a:srgbClr val="9D9D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5604705" y="1796658"/>
              <a:ext cx="83377" cy="35068"/>
            </a:xfrm>
            <a:custGeom>
              <a:avLst/>
              <a:pathLst>
                <a:path w="83377" h="35068">
                  <a:moveTo>
                    <a:pt x="83377" y="35068"/>
                  </a:moveTo>
                  <a:lnTo>
                    <a:pt x="0" y="0"/>
                  </a:lnTo>
                </a:path>
              </a:pathLst>
            </a:custGeom>
            <a:ln w="59523" cap="rnd">
              <a:solidFill>
                <a:srgbClr val="9D9D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340429" y="4294804"/>
              <a:ext cx="154454" cy="144103"/>
            </a:xfrm>
            <a:custGeom>
              <a:avLst/>
              <a:pathLst>
                <a:path w="154454" h="144103">
                  <a:moveTo>
                    <a:pt x="0" y="144103"/>
                  </a:moveTo>
                  <a:lnTo>
                    <a:pt x="154454" y="0"/>
                  </a:lnTo>
                </a:path>
              </a:pathLst>
            </a:custGeom>
            <a:ln w="60166" cap="rnd">
              <a:solidFill>
                <a:srgbClr val="9B9B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236169" y="2508825"/>
              <a:ext cx="21024" cy="243269"/>
            </a:xfrm>
            <a:custGeom>
              <a:avLst/>
              <a:pathLst>
                <a:path w="21024" h="243269">
                  <a:moveTo>
                    <a:pt x="21024" y="243269"/>
                  </a:moveTo>
                  <a:lnTo>
                    <a:pt x="0" y="0"/>
                  </a:lnTo>
                </a:path>
              </a:pathLst>
            </a:custGeom>
            <a:ln w="61522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6563624" y="3354199"/>
              <a:ext cx="7149" cy="163707"/>
            </a:xfrm>
            <a:custGeom>
              <a:avLst/>
              <a:pathLst>
                <a:path w="7149" h="163707">
                  <a:moveTo>
                    <a:pt x="7149" y="163707"/>
                  </a:moveTo>
                  <a:lnTo>
                    <a:pt x="0" y="0"/>
                  </a:lnTo>
                </a:path>
              </a:pathLst>
            </a:custGeom>
            <a:ln w="63813" cap="rnd">
              <a:solidFill>
                <a:srgbClr val="9494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2506682" y="4165767"/>
              <a:ext cx="26993" cy="240707"/>
            </a:xfrm>
            <a:custGeom>
              <a:avLst/>
              <a:pathLst>
                <a:path w="26993" h="240707">
                  <a:moveTo>
                    <a:pt x="26993" y="240707"/>
                  </a:moveTo>
                  <a:lnTo>
                    <a:pt x="0" y="0"/>
                  </a:lnTo>
                </a:path>
              </a:pathLst>
            </a:custGeom>
            <a:ln w="64315" cap="rnd">
              <a:solidFill>
                <a:srgbClr val="9393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586984" y="5475982"/>
              <a:ext cx="178978" cy="22333"/>
            </a:xfrm>
            <a:custGeom>
              <a:avLst/>
              <a:pathLst>
                <a:path w="178978" h="22333">
                  <a:moveTo>
                    <a:pt x="178978" y="22333"/>
                  </a:moveTo>
                  <a:lnTo>
                    <a:pt x="0" y="0"/>
                  </a:lnTo>
                </a:path>
              </a:pathLst>
            </a:custGeom>
            <a:ln w="64380" cap="rnd">
              <a:solidFill>
                <a:srgbClr val="9393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316085" y="1918931"/>
              <a:ext cx="110087" cy="121170"/>
            </a:xfrm>
            <a:custGeom>
              <a:avLst/>
              <a:pathLst>
                <a:path w="110087" h="121170">
                  <a:moveTo>
                    <a:pt x="0" y="121170"/>
                  </a:moveTo>
                  <a:lnTo>
                    <a:pt x="110087" y="0"/>
                  </a:lnTo>
                </a:path>
              </a:pathLst>
            </a:custGeom>
            <a:ln w="64717" cap="rnd">
              <a:solidFill>
                <a:srgbClr val="9292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885348" y="2114237"/>
              <a:ext cx="20015" cy="160932"/>
            </a:xfrm>
            <a:custGeom>
              <a:avLst/>
              <a:pathLst>
                <a:path w="20015" h="160932">
                  <a:moveTo>
                    <a:pt x="20015" y="160932"/>
                  </a:moveTo>
                  <a:lnTo>
                    <a:pt x="0" y="0"/>
                  </a:lnTo>
                </a:path>
              </a:pathLst>
            </a:custGeom>
            <a:ln w="66764" cap="rnd">
              <a:solidFill>
                <a:srgbClr val="8E8E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985601" y="2152954"/>
              <a:ext cx="2736" cy="8214"/>
            </a:xfrm>
            <a:custGeom>
              <a:avLst/>
              <a:pathLst>
                <a:path w="2736" h="8214">
                  <a:moveTo>
                    <a:pt x="2736" y="8214"/>
                  </a:moveTo>
                  <a:lnTo>
                    <a:pt x="0" y="0"/>
                  </a:lnTo>
                </a:path>
              </a:pathLst>
            </a:custGeom>
            <a:ln w="69836" cap="rnd">
              <a:solidFill>
                <a:srgbClr val="878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5276776" y="5681923"/>
              <a:ext cx="24626" cy="123306"/>
            </a:xfrm>
            <a:custGeom>
              <a:avLst/>
              <a:pathLst>
                <a:path w="24626" h="123306">
                  <a:moveTo>
                    <a:pt x="24626" y="0"/>
                  </a:moveTo>
                  <a:lnTo>
                    <a:pt x="0" y="123306"/>
                  </a:lnTo>
                </a:path>
              </a:pathLst>
            </a:custGeom>
            <a:ln w="72891" cap="rnd">
              <a:solidFill>
                <a:srgbClr val="81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1901466" y="3189364"/>
              <a:ext cx="12680" cy="11570"/>
            </a:xfrm>
            <a:custGeom>
              <a:avLst/>
              <a:pathLst>
                <a:path w="12680" h="11570">
                  <a:moveTo>
                    <a:pt x="0" y="0"/>
                  </a:moveTo>
                  <a:lnTo>
                    <a:pt x="12680" y="11570"/>
                  </a:lnTo>
                </a:path>
              </a:pathLst>
            </a:custGeom>
            <a:ln w="80605" cap="rnd">
              <a:solidFill>
                <a:srgbClr val="7171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474208" y="3278978"/>
              <a:ext cx="101756" cy="48778"/>
            </a:xfrm>
            <a:custGeom>
              <a:avLst/>
              <a:pathLst>
                <a:path w="101756" h="48778">
                  <a:moveTo>
                    <a:pt x="101756" y="0"/>
                  </a:moveTo>
                  <a:lnTo>
                    <a:pt x="0" y="48778"/>
                  </a:lnTo>
                </a:path>
              </a:pathLst>
            </a:custGeom>
            <a:ln w="86923" cap="rnd">
              <a:solidFill>
                <a:srgbClr val="6464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2497419" y="5640489"/>
              <a:ext cx="45171" cy="54100"/>
            </a:xfrm>
            <a:custGeom>
              <a:avLst/>
              <a:pathLst>
                <a:path w="45171" h="54100">
                  <a:moveTo>
                    <a:pt x="0" y="0"/>
                  </a:moveTo>
                  <a:lnTo>
                    <a:pt x="45171" y="54100"/>
                  </a:lnTo>
                </a:path>
              </a:pathLst>
            </a:custGeom>
            <a:ln w="122783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657012" y="4728954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657012" y="4728954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801543" y="395865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2A2A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801543" y="395865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823971" y="214884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5555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823971" y="214884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236467" y="4914650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236467" y="4914650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552378" y="293472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AAAA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552378" y="293472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764143" y="528771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764143" y="528771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340932" y="3517677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2A2A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40932" y="3517677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669312" y="1684557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5555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669312" y="1684557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348056" y="5439690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348056" y="5439690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017138" y="3191296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AAAA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017138" y="3191296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108148" y="520586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108148" y="520586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6335343" y="4263555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2A2A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6335343" y="4263555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142819" y="146311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5555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142819" y="146311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158093" y="575869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158093" y="575869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301304" y="3799470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AAAA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301304" y="3799470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945255" y="440489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945255" y="440489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6312810" y="287371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2A2A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6312810" y="287371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818600" y="205819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5555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818600" y="205819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658174" y="6079845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658174" y="6079845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924356" y="436251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AAAA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924356" y="436251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989375" y="5800575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989375" y="5800575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476442" y="3373113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2A2A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476442" y="3373113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443678" y="272150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5555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443678" y="272150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087865" y="520562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087865" y="520562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430302" y="389047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AAAA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430302" y="389047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1914129" y="197764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1914129" y="197764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2347473" y="1500673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347473" y="1500673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274639" y="102549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274639" y="102549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3694700" y="227333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694700" y="227333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3615355" y="163535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615355" y="163535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663168" y="100228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3663168" y="100228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3037561" y="275120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3037561" y="275120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2435110" y="2313624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2435110" y="2313624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2975146" y="202900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2975146" y="202900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034799" y="122191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034799" y="122191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2411140" y="5584633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2411140" y="5584633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2148213" y="5269730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2148213" y="5269730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2320134" y="4404977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2320134" y="4404977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2239568" y="368654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2239568" y="368654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1762512" y="4685645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1762512" y="4685645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1420527" y="420887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1420527" y="420887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1483583" y="278699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1483583" y="278699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1851373" y="3122583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1851373" y="3122583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1206853" y="355682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1206853" y="355682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tx386"/>
            <p:cNvSpPr/>
            <p:nvPr/>
          </p:nvSpPr>
          <p:spPr>
            <a:xfrm>
              <a:off x="5756522" y="4910335"/>
              <a:ext cx="281636" cy="1174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Ex1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5873838" y="4140039"/>
              <a:ext cx="336064" cy="1174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Am1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5914382" y="2326719"/>
              <a:ext cx="29983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Co1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3326878" y="5094115"/>
              <a:ext cx="299832" cy="119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Ne1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4647299" y="3114188"/>
              <a:ext cx="290814" cy="119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Ab1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5863652" y="5469101"/>
              <a:ext cx="281636" cy="1174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Ex2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6413228" y="3699058"/>
              <a:ext cx="336064" cy="1174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Am2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5759724" y="1862426"/>
              <a:ext cx="29983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Co2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3438468" y="5619156"/>
              <a:ext cx="299832" cy="119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Ne2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4112058" y="3370762"/>
              <a:ext cx="290814" cy="119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Ab2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5207657" y="5385168"/>
              <a:ext cx="281636" cy="11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Ex3</a:t>
              </a:r>
            </a:p>
          </p:txBody>
        </p:sp>
        <p:sp>
          <p:nvSpPr>
            <p:cNvPr id="397" name="tx397"/>
            <p:cNvSpPr/>
            <p:nvPr/>
          </p:nvSpPr>
          <p:spPr>
            <a:xfrm>
              <a:off x="6407638" y="4442861"/>
              <a:ext cx="336064" cy="11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Am3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5233230" y="1640901"/>
              <a:ext cx="299832" cy="121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Co3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4248504" y="5938005"/>
              <a:ext cx="299832" cy="11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Ne3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3396225" y="3978776"/>
              <a:ext cx="290814" cy="11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Ab3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5044765" y="4586758"/>
              <a:ext cx="281636" cy="1169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Ex4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6385106" y="3055571"/>
              <a:ext cx="336064" cy="1169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Am4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4909012" y="2236062"/>
              <a:ext cx="29983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Co4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3748586" y="6259790"/>
              <a:ext cx="299832" cy="118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Ne4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4019277" y="4542463"/>
              <a:ext cx="290814" cy="118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Ab4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5088885" y="5980440"/>
              <a:ext cx="281636" cy="118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Ex5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5548737" y="3552978"/>
              <a:ext cx="336064" cy="118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Am5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5534090" y="2899379"/>
              <a:ext cx="29983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Co5</a:t>
              </a:r>
            </a:p>
          </p:txBody>
        </p:sp>
        <p:sp>
          <p:nvSpPr>
            <p:cNvPr id="409" name="tx409"/>
            <p:cNvSpPr/>
            <p:nvPr/>
          </p:nvSpPr>
          <p:spPr>
            <a:xfrm>
              <a:off x="4178277" y="5385493"/>
              <a:ext cx="299832" cy="118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Ne5</a:t>
              </a:r>
            </a:p>
          </p:txBody>
        </p:sp>
        <p:sp>
          <p:nvSpPr>
            <p:cNvPr id="410" name="tx410"/>
            <p:cNvSpPr/>
            <p:nvPr/>
          </p:nvSpPr>
          <p:spPr>
            <a:xfrm>
              <a:off x="4525223" y="4070343"/>
              <a:ext cx="290814" cy="118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Ab5</a:t>
              </a:r>
            </a:p>
          </p:txBody>
        </p:sp>
        <p:sp>
          <p:nvSpPr>
            <p:cNvPr id="411" name="tx411"/>
            <p:cNvSpPr/>
            <p:nvPr/>
          </p:nvSpPr>
          <p:spPr>
            <a:xfrm>
              <a:off x="2004581" y="2155512"/>
              <a:ext cx="29975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TS1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2437925" y="1678542"/>
              <a:ext cx="29975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TS2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4365091" y="1203287"/>
              <a:ext cx="299752" cy="121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TS3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3785152" y="2451202"/>
              <a:ext cx="29975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TS4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3705806" y="1813228"/>
              <a:ext cx="29975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TS5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3753620" y="1180157"/>
              <a:ext cx="29975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TS6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3128012" y="2929071"/>
              <a:ext cx="29975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TS7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2525562" y="2491494"/>
              <a:ext cx="29975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TS8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3065597" y="2206871"/>
              <a:ext cx="29975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TS9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3090081" y="1403070"/>
              <a:ext cx="370091" cy="114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TS10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2465769" y="5734141"/>
              <a:ext cx="371397" cy="14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Eng1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2202842" y="5419238"/>
              <a:ext cx="371397" cy="14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Eng2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2374763" y="4554485"/>
              <a:ext cx="371397" cy="14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Eng3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2294197" y="3836523"/>
              <a:ext cx="371397" cy="1473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Eng4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1817141" y="4835619"/>
              <a:ext cx="371397" cy="1473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Eng5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1475156" y="4358381"/>
              <a:ext cx="371397" cy="14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Eng6</a:t>
              </a:r>
            </a:p>
          </p:txBody>
        </p:sp>
        <p:sp>
          <p:nvSpPr>
            <p:cNvPr id="427" name="tx427"/>
            <p:cNvSpPr/>
            <p:nvPr/>
          </p:nvSpPr>
          <p:spPr>
            <a:xfrm>
              <a:off x="1538213" y="2936973"/>
              <a:ext cx="371397" cy="1473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Eng7</a:t>
              </a:r>
            </a:p>
          </p:txBody>
        </p:sp>
        <p:sp>
          <p:nvSpPr>
            <p:cNvPr id="428" name="tx428"/>
            <p:cNvSpPr/>
            <p:nvPr/>
          </p:nvSpPr>
          <p:spPr>
            <a:xfrm>
              <a:off x="1906002" y="3272092"/>
              <a:ext cx="371397" cy="14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Eng8</a:t>
              </a:r>
            </a:p>
          </p:txBody>
        </p:sp>
        <p:sp>
          <p:nvSpPr>
            <p:cNvPr id="429" name="tx429"/>
            <p:cNvSpPr/>
            <p:nvPr/>
          </p:nvSpPr>
          <p:spPr>
            <a:xfrm>
              <a:off x="1261482" y="3706329"/>
              <a:ext cx="371397" cy="14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Eng9</a:t>
              </a:r>
            </a:p>
          </p:txBody>
        </p:sp>
        <p:sp>
          <p:nvSpPr>
            <p:cNvPr id="430" name="pt430"/>
            <p:cNvSpPr/>
            <p:nvPr/>
          </p:nvSpPr>
          <p:spPr>
            <a:xfrm>
              <a:off x="7387301" y="3081909"/>
              <a:ext cx="82295" cy="8229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7387301" y="3301365"/>
              <a:ext cx="82295" cy="82295"/>
            </a:xfrm>
            <a:prstGeom prst="ellipse">
              <a:avLst/>
            </a:prstGeom>
            <a:solidFill>
              <a:srgbClr val="2A2A2A">
                <a:alpha val="100000"/>
              </a:srgbClr>
            </a:solidFill>
            <a:ln w="9525" cap="rnd">
              <a:solidFill>
                <a:srgbClr val="2A2A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7387301" y="3520820"/>
              <a:ext cx="82295" cy="82295"/>
            </a:xfrm>
            <a:prstGeom prst="ellipse">
              <a:avLst/>
            </a:prstGeom>
            <a:solidFill>
              <a:srgbClr val="555555">
                <a:alpha val="100000"/>
              </a:srgbClr>
            </a:solidFill>
            <a:ln w="9525" cap="rnd">
              <a:solidFill>
                <a:srgbClr val="5555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7387301" y="3740277"/>
              <a:ext cx="82295" cy="82295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525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7387301" y="3959732"/>
              <a:ext cx="82295" cy="82295"/>
            </a:xfrm>
            <a:prstGeom prst="ellipse">
              <a:avLst/>
            </a:prstGeom>
            <a:solidFill>
              <a:srgbClr val="AAAAAA">
                <a:alpha val="100000"/>
              </a:srgbClr>
            </a:solidFill>
            <a:ln w="9525" cap="rnd">
              <a:solidFill>
                <a:srgbClr val="AAAA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7387301" y="4179189"/>
              <a:ext cx="82295" cy="82295"/>
            </a:xfrm>
            <a:prstGeom prst="ellipse">
              <a:avLst/>
            </a:prstGeom>
            <a:solidFill>
              <a:srgbClr val="D4D4D4">
                <a:alpha val="100000"/>
              </a:srgbClr>
            </a:solidFill>
            <a:ln w="9525" cap="rnd">
              <a:solidFill>
                <a:srgbClr val="D4D4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7387301" y="4398645"/>
              <a:ext cx="82295" cy="8229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tx437"/>
            <p:cNvSpPr/>
            <p:nvPr/>
          </p:nvSpPr>
          <p:spPr>
            <a:xfrm>
              <a:off x="7593041" y="3055459"/>
              <a:ext cx="975746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Extroversao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7593041" y="3274915"/>
              <a:ext cx="1006465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Amabilidade</a:t>
              </a:r>
            </a:p>
          </p:txBody>
        </p:sp>
        <p:sp>
          <p:nvSpPr>
            <p:cNvPr id="439" name="tx439"/>
            <p:cNvSpPr/>
            <p:nvPr/>
          </p:nvSpPr>
          <p:spPr>
            <a:xfrm>
              <a:off x="7593041" y="3492049"/>
              <a:ext cx="1535102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Conscienciosidade</a:t>
              </a:r>
            </a:p>
          </p:txBody>
        </p:sp>
        <p:sp>
          <p:nvSpPr>
            <p:cNvPr id="440" name="tx440"/>
            <p:cNvSpPr/>
            <p:nvPr/>
          </p:nvSpPr>
          <p:spPr>
            <a:xfrm>
              <a:off x="7593041" y="3713827"/>
              <a:ext cx="1067097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Neuroticismo</a:t>
              </a:r>
            </a:p>
          </p:txBody>
        </p:sp>
        <p:sp>
          <p:nvSpPr>
            <p:cNvPr id="441" name="tx441"/>
            <p:cNvSpPr/>
            <p:nvPr/>
          </p:nvSpPr>
          <p:spPr>
            <a:xfrm>
              <a:off x="7593041" y="3933283"/>
              <a:ext cx="701426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Abertura</a:t>
              </a:r>
            </a:p>
          </p:txBody>
        </p:sp>
        <p:sp>
          <p:nvSpPr>
            <p:cNvPr id="442" name="tx442"/>
            <p:cNvSpPr/>
            <p:nvPr/>
          </p:nvSpPr>
          <p:spPr>
            <a:xfrm>
              <a:off x="7593041" y="4114163"/>
              <a:ext cx="1748432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Trabalho Significativo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7593041" y="4335851"/>
              <a:ext cx="1077723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Engajamento</a:t>
              </a:r>
            </a:p>
          </p:txBody>
        </p:sp>
        <p:sp>
          <p:nvSpPr>
            <p:cNvPr id="444" name="pt444"/>
            <p:cNvSpPr/>
            <p:nvPr/>
          </p:nvSpPr>
          <p:spPr>
            <a:xfrm>
              <a:off x="7387301" y="3081909"/>
              <a:ext cx="82295" cy="82295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7387301" y="3301365"/>
              <a:ext cx="82295" cy="82295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7387301" y="3520820"/>
              <a:ext cx="82295" cy="82295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7387301" y="3740277"/>
              <a:ext cx="82295" cy="82295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7387301" y="3959732"/>
              <a:ext cx="82295" cy="82295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7387301" y="4179189"/>
              <a:ext cx="82295" cy="82295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7387301" y="4398645"/>
              <a:ext cx="82295" cy="82295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tx451"/>
            <p:cNvSpPr/>
            <p:nvPr/>
          </p:nvSpPr>
          <p:spPr>
            <a:xfrm>
              <a:off x="7593041" y="3055459"/>
              <a:ext cx="975746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Extroversao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7593041" y="3274915"/>
              <a:ext cx="1006465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Amabilidade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7593041" y="3492049"/>
              <a:ext cx="1535102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Conscienciosidade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7593041" y="3713827"/>
              <a:ext cx="1067097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Neuroticismo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7593041" y="3933283"/>
              <a:ext cx="701426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Abertura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7593041" y="4114163"/>
              <a:ext cx="1748432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Trabalho Significativo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7593041" y="4335851"/>
              <a:ext cx="1077723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Engajamento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2022-07-27T16:26:10Z</dcterms:modified>
</cp:coreProperties>
</file>