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677069" y="481013"/>
            <a:ext cx="9344025" cy="6600825"/>
            <a:chOff x="677069" y="481013"/>
            <a:chExt cx="9344025" cy="6600825"/>
          </a:xfrm>
        </p:grpSpPr>
        <p:sp>
          <p:nvSpPr>
            <p:cNvPr id="3" name="rc3"/>
            <p:cNvSpPr/>
            <p:nvPr/>
          </p:nvSpPr>
          <p:spPr>
            <a:xfrm>
              <a:off x="677068" y="481012"/>
              <a:ext cx="9344025" cy="6600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935383" y="1989960"/>
              <a:ext cx="1708826" cy="923154"/>
            </a:xfrm>
            <a:custGeom>
              <a:avLst/>
              <a:pathLst>
                <a:path w="1708826" h="923154">
                  <a:moveTo>
                    <a:pt x="1708826" y="0"/>
                  </a:moveTo>
                  <a:lnTo>
                    <a:pt x="0" y="923154"/>
                  </a:lnTo>
                </a:path>
              </a:pathLst>
            </a:custGeom>
            <a:ln w="1214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692531" y="3391703"/>
              <a:ext cx="996028" cy="2071722"/>
            </a:xfrm>
            <a:custGeom>
              <a:avLst/>
              <a:pathLst>
                <a:path w="996028" h="2071722">
                  <a:moveTo>
                    <a:pt x="996028" y="0"/>
                  </a:moveTo>
                  <a:lnTo>
                    <a:pt x="0" y="2071722"/>
                  </a:lnTo>
                </a:path>
              </a:pathLst>
            </a:custGeom>
            <a:ln w="12242" cap="rnd">
              <a:solidFill>
                <a:srgbClr val="FFFF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95829" y="3849118"/>
              <a:ext cx="273586" cy="1361454"/>
            </a:xfrm>
            <a:custGeom>
              <a:avLst/>
              <a:pathLst>
                <a:path w="273586" h="1361454">
                  <a:moveTo>
                    <a:pt x="0" y="1361454"/>
                  </a:moveTo>
                  <a:lnTo>
                    <a:pt x="273586" y="0"/>
                  </a:lnTo>
                </a:path>
              </a:pathLst>
            </a:custGeom>
            <a:ln w="12249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4795" y="3749734"/>
              <a:ext cx="1843973" cy="1269010"/>
            </a:xfrm>
            <a:custGeom>
              <a:avLst/>
              <a:pathLst>
                <a:path w="1843973" h="1269010">
                  <a:moveTo>
                    <a:pt x="0" y="1269010"/>
                  </a:moveTo>
                  <a:lnTo>
                    <a:pt x="1843973" y="0"/>
                  </a:lnTo>
                </a:path>
              </a:pathLst>
            </a:custGeom>
            <a:ln w="12313" cap="rnd">
              <a:solidFill>
                <a:srgbClr val="FEFEF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21400" y="2116908"/>
              <a:ext cx="2143634" cy="2846107"/>
            </a:xfrm>
            <a:custGeom>
              <a:avLst/>
              <a:pathLst>
                <a:path w="2143634" h="2846107">
                  <a:moveTo>
                    <a:pt x="0" y="2846107"/>
                  </a:moveTo>
                  <a:lnTo>
                    <a:pt x="2143634" y="0"/>
                  </a:lnTo>
                </a:path>
              </a:pathLst>
            </a:custGeom>
            <a:ln w="12443" cap="rnd">
              <a:solidFill>
                <a:srgbClr val="FEFEF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872324" y="1403725"/>
              <a:ext cx="1445756" cy="1012388"/>
            </a:xfrm>
            <a:custGeom>
              <a:avLst/>
              <a:pathLst>
                <a:path w="1445756" h="1012388">
                  <a:moveTo>
                    <a:pt x="1445756" y="0"/>
                  </a:moveTo>
                  <a:lnTo>
                    <a:pt x="0" y="1012388"/>
                  </a:lnTo>
                </a:path>
              </a:pathLst>
            </a:custGeom>
            <a:ln w="12582" cap="rnd">
              <a:solidFill>
                <a:srgbClr val="FEFEF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43069" y="2346641"/>
              <a:ext cx="264364" cy="89767"/>
            </a:xfrm>
            <a:custGeom>
              <a:avLst/>
              <a:pathLst>
                <a:path w="264364" h="89767">
                  <a:moveTo>
                    <a:pt x="264364" y="89767"/>
                  </a:moveTo>
                  <a:lnTo>
                    <a:pt x="0" y="0"/>
                  </a:lnTo>
                </a:path>
              </a:pathLst>
            </a:custGeom>
            <a:ln w="12592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26523" y="5543799"/>
              <a:ext cx="723878" cy="102538"/>
            </a:xfrm>
            <a:custGeom>
              <a:avLst/>
              <a:pathLst>
                <a:path w="723878" h="102538">
                  <a:moveTo>
                    <a:pt x="723878" y="102538"/>
                  </a:moveTo>
                  <a:lnTo>
                    <a:pt x="0" y="0"/>
                  </a:lnTo>
                </a:path>
              </a:pathLst>
            </a:custGeom>
            <a:ln w="12616" cap="rnd">
              <a:solidFill>
                <a:srgbClr val="FEFEF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82447" y="1955404"/>
              <a:ext cx="749717" cy="263458"/>
            </a:xfrm>
            <a:custGeom>
              <a:avLst/>
              <a:pathLst>
                <a:path w="749717" h="263458">
                  <a:moveTo>
                    <a:pt x="749717" y="263458"/>
                  </a:moveTo>
                  <a:lnTo>
                    <a:pt x="0" y="0"/>
                  </a:lnTo>
                </a:path>
              </a:pathLst>
            </a:custGeom>
            <a:ln w="12671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98777" y="2727279"/>
              <a:ext cx="1326014" cy="2569221"/>
            </a:xfrm>
            <a:custGeom>
              <a:avLst/>
              <a:pathLst>
                <a:path w="1326014" h="2569221">
                  <a:moveTo>
                    <a:pt x="1326014" y="0"/>
                  </a:moveTo>
                  <a:lnTo>
                    <a:pt x="0" y="2569221"/>
                  </a:lnTo>
                </a:path>
              </a:pathLst>
            </a:custGeom>
            <a:ln w="12705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77502" y="3659705"/>
              <a:ext cx="1703398" cy="333889"/>
            </a:xfrm>
            <a:custGeom>
              <a:avLst/>
              <a:pathLst>
                <a:path w="1703398" h="333889">
                  <a:moveTo>
                    <a:pt x="0" y="333889"/>
                  </a:moveTo>
                  <a:lnTo>
                    <a:pt x="1703398" y="0"/>
                  </a:lnTo>
                </a:path>
              </a:pathLst>
            </a:custGeom>
            <a:ln w="12722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7262" y="1922548"/>
              <a:ext cx="1597007" cy="3538421"/>
            </a:xfrm>
            <a:custGeom>
              <a:avLst/>
              <a:pathLst>
                <a:path w="1597007" h="3538421">
                  <a:moveTo>
                    <a:pt x="0" y="3538421"/>
                  </a:moveTo>
                  <a:lnTo>
                    <a:pt x="1597007" y="0"/>
                  </a:lnTo>
                </a:path>
              </a:pathLst>
            </a:custGeom>
            <a:ln w="12736" cap="rnd">
              <a:solidFill>
                <a:srgbClr val="FEFEF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16633" y="2009635"/>
              <a:ext cx="3368075" cy="1268585"/>
            </a:xfrm>
            <a:custGeom>
              <a:avLst/>
              <a:pathLst>
                <a:path w="3368075" h="1268585">
                  <a:moveTo>
                    <a:pt x="3368075" y="0"/>
                  </a:moveTo>
                  <a:lnTo>
                    <a:pt x="0" y="1268585"/>
                  </a:lnTo>
                </a:path>
              </a:pathLst>
            </a:custGeom>
            <a:ln w="12781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04382" y="2114486"/>
              <a:ext cx="323713" cy="2801751"/>
            </a:xfrm>
            <a:custGeom>
              <a:avLst/>
              <a:pathLst>
                <a:path w="323713" h="2801751">
                  <a:moveTo>
                    <a:pt x="0" y="2801751"/>
                  </a:moveTo>
                  <a:lnTo>
                    <a:pt x="323713" y="0"/>
                  </a:lnTo>
                </a:path>
              </a:pathLst>
            </a:custGeom>
            <a:ln w="12850" cap="rnd">
              <a:solidFill>
                <a:srgbClr val="FDFDF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61292" y="2752609"/>
              <a:ext cx="177128" cy="1611347"/>
            </a:xfrm>
            <a:custGeom>
              <a:avLst/>
              <a:pathLst>
                <a:path w="177128" h="1611347">
                  <a:moveTo>
                    <a:pt x="177128" y="1611347"/>
                  </a:moveTo>
                  <a:lnTo>
                    <a:pt x="0" y="0"/>
                  </a:lnTo>
                </a:path>
              </a:pathLst>
            </a:custGeom>
            <a:ln w="12869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79917" y="1963037"/>
              <a:ext cx="769599" cy="1854785"/>
            </a:xfrm>
            <a:custGeom>
              <a:avLst/>
              <a:pathLst>
                <a:path w="769599" h="1854785">
                  <a:moveTo>
                    <a:pt x="769599" y="1854785"/>
                  </a:moveTo>
                  <a:lnTo>
                    <a:pt x="0" y="0"/>
                  </a:lnTo>
                </a:path>
              </a:pathLst>
            </a:custGeom>
            <a:ln w="12888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784255" y="1903818"/>
              <a:ext cx="2466103" cy="3720825"/>
            </a:xfrm>
            <a:custGeom>
              <a:avLst/>
              <a:pathLst>
                <a:path w="2466103" h="3720825">
                  <a:moveTo>
                    <a:pt x="2466103" y="0"/>
                  </a:moveTo>
                  <a:lnTo>
                    <a:pt x="0" y="3720825"/>
                  </a:lnTo>
                </a:path>
              </a:pathLst>
            </a:custGeom>
            <a:ln w="12910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240344" y="4962933"/>
              <a:ext cx="2870627" cy="446357"/>
            </a:xfrm>
            <a:custGeom>
              <a:avLst/>
              <a:pathLst>
                <a:path w="2870627" h="446357">
                  <a:moveTo>
                    <a:pt x="2870627" y="446357"/>
                  </a:moveTo>
                  <a:lnTo>
                    <a:pt x="0" y="0"/>
                  </a:lnTo>
                </a:path>
              </a:pathLst>
            </a:custGeom>
            <a:ln w="13013" cap="rnd">
              <a:solidFill>
                <a:srgbClr val="FDFDF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37152" y="1892378"/>
              <a:ext cx="2697382" cy="3428800"/>
            </a:xfrm>
            <a:custGeom>
              <a:avLst/>
              <a:pathLst>
                <a:path w="2697382" h="3428800">
                  <a:moveTo>
                    <a:pt x="2697382" y="0"/>
                  </a:moveTo>
                  <a:lnTo>
                    <a:pt x="0" y="3428800"/>
                  </a:lnTo>
                </a:path>
              </a:pathLst>
            </a:custGeom>
            <a:ln w="13176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144330" y="3331495"/>
              <a:ext cx="306348" cy="650094"/>
            </a:xfrm>
            <a:custGeom>
              <a:avLst/>
              <a:pathLst>
                <a:path w="306348" h="650094">
                  <a:moveTo>
                    <a:pt x="0" y="650094"/>
                  </a:moveTo>
                  <a:lnTo>
                    <a:pt x="306348" y="0"/>
                  </a:lnTo>
                </a:path>
              </a:pathLst>
            </a:custGeom>
            <a:ln w="13179" cap="rnd">
              <a:solidFill>
                <a:srgbClr val="FD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870020" y="4567646"/>
              <a:ext cx="2319236" cy="1312996"/>
            </a:xfrm>
            <a:custGeom>
              <a:avLst/>
              <a:pathLst>
                <a:path w="2319236" h="1312996">
                  <a:moveTo>
                    <a:pt x="2319236" y="1312996"/>
                  </a:moveTo>
                  <a:lnTo>
                    <a:pt x="0" y="0"/>
                  </a:lnTo>
                </a:path>
              </a:pathLst>
            </a:custGeom>
            <a:ln w="13180" cap="rnd">
              <a:solidFill>
                <a:srgbClr val="FDFDF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039388" y="2730211"/>
              <a:ext cx="1204726" cy="2499489"/>
            </a:xfrm>
            <a:custGeom>
              <a:avLst/>
              <a:pathLst>
                <a:path w="1204726" h="2499489">
                  <a:moveTo>
                    <a:pt x="1204726" y="2499489"/>
                  </a:moveTo>
                  <a:lnTo>
                    <a:pt x="0" y="0"/>
                  </a:lnTo>
                </a:path>
              </a:pathLst>
            </a:custGeom>
            <a:ln w="13208" cap="rnd">
              <a:solidFill>
                <a:srgbClr val="FDFDF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432801" y="3596061"/>
              <a:ext cx="1289203" cy="1208845"/>
            </a:xfrm>
            <a:custGeom>
              <a:avLst/>
              <a:pathLst>
                <a:path w="1289203" h="1208845">
                  <a:moveTo>
                    <a:pt x="1289203" y="1208845"/>
                  </a:moveTo>
                  <a:lnTo>
                    <a:pt x="0" y="0"/>
                  </a:lnTo>
                </a:path>
              </a:pathLst>
            </a:custGeom>
            <a:ln w="13349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86509" y="1675262"/>
              <a:ext cx="1172737" cy="2242581"/>
            </a:xfrm>
            <a:custGeom>
              <a:avLst/>
              <a:pathLst>
                <a:path w="1172737" h="2242581">
                  <a:moveTo>
                    <a:pt x="1172737" y="2242581"/>
                  </a:moveTo>
                  <a:lnTo>
                    <a:pt x="0" y="0"/>
                  </a:lnTo>
                </a:path>
              </a:pathLst>
            </a:custGeom>
            <a:ln w="13384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939110" y="2661041"/>
              <a:ext cx="521130" cy="259256"/>
            </a:xfrm>
            <a:custGeom>
              <a:avLst/>
              <a:pathLst>
                <a:path w="521130" h="259256">
                  <a:moveTo>
                    <a:pt x="521130" y="0"/>
                  </a:moveTo>
                  <a:lnTo>
                    <a:pt x="0" y="259256"/>
                  </a:lnTo>
                </a:path>
              </a:pathLst>
            </a:custGeom>
            <a:ln w="13405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900808" y="2754037"/>
              <a:ext cx="31913" cy="3325818"/>
            </a:xfrm>
            <a:custGeom>
              <a:avLst/>
              <a:pathLst>
                <a:path w="31913" h="3325818">
                  <a:moveTo>
                    <a:pt x="0" y="3325818"/>
                  </a:moveTo>
                  <a:lnTo>
                    <a:pt x="31913" y="0"/>
                  </a:lnTo>
                </a:path>
              </a:pathLst>
            </a:custGeom>
            <a:ln w="13445" cap="rnd">
              <a:solidFill>
                <a:srgbClr val="FCFCFC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384860" y="2439888"/>
              <a:ext cx="2343092" cy="2358894"/>
            </a:xfrm>
            <a:custGeom>
              <a:avLst/>
              <a:pathLst>
                <a:path w="2343092" h="2358894">
                  <a:moveTo>
                    <a:pt x="2343092" y="2358894"/>
                  </a:moveTo>
                  <a:lnTo>
                    <a:pt x="0" y="0"/>
                  </a:lnTo>
                </a:path>
              </a:pathLst>
            </a:custGeom>
            <a:ln w="13528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379418" y="4710863"/>
              <a:ext cx="1410317" cy="709228"/>
            </a:xfrm>
            <a:custGeom>
              <a:avLst/>
              <a:pathLst>
                <a:path w="1410317" h="709228">
                  <a:moveTo>
                    <a:pt x="1410317" y="709228"/>
                  </a:moveTo>
                  <a:lnTo>
                    <a:pt x="0" y="0"/>
                  </a:lnTo>
                </a:path>
              </a:pathLst>
            </a:custGeom>
            <a:ln w="13556" cap="rnd">
              <a:solidFill>
                <a:srgbClr val="FCFCFC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605231" y="2115484"/>
              <a:ext cx="233605" cy="3324797"/>
            </a:xfrm>
            <a:custGeom>
              <a:avLst/>
              <a:pathLst>
                <a:path w="233605" h="3324797">
                  <a:moveTo>
                    <a:pt x="0" y="3324797"/>
                  </a:moveTo>
                  <a:lnTo>
                    <a:pt x="233605" y="0"/>
                  </a:lnTo>
                </a:path>
              </a:pathLst>
            </a:custGeom>
            <a:ln w="13623" cap="rnd">
              <a:solidFill>
                <a:srgbClr val="FCFCFC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96264" y="2494782"/>
              <a:ext cx="523866" cy="740639"/>
            </a:xfrm>
            <a:custGeom>
              <a:avLst/>
              <a:pathLst>
                <a:path w="523866" h="740639">
                  <a:moveTo>
                    <a:pt x="0" y="740639"/>
                  </a:moveTo>
                  <a:lnTo>
                    <a:pt x="523866" y="0"/>
                  </a:lnTo>
                </a:path>
              </a:pathLst>
            </a:custGeom>
            <a:ln w="13638" cap="rnd">
              <a:solidFill>
                <a:srgbClr val="FCFCFC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272818" y="2613177"/>
              <a:ext cx="704246" cy="1808110"/>
            </a:xfrm>
            <a:custGeom>
              <a:avLst/>
              <a:pathLst>
                <a:path w="704246" h="1808110">
                  <a:moveTo>
                    <a:pt x="704246" y="0"/>
                  </a:moveTo>
                  <a:lnTo>
                    <a:pt x="0" y="1808110"/>
                  </a:lnTo>
                </a:path>
              </a:pathLst>
            </a:custGeom>
            <a:ln w="13724" cap="rnd">
              <a:solidFill>
                <a:srgbClr val="FC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71882" y="2538559"/>
              <a:ext cx="100747" cy="1866688"/>
            </a:xfrm>
            <a:custGeom>
              <a:avLst/>
              <a:pathLst>
                <a:path w="100747" h="1866688">
                  <a:moveTo>
                    <a:pt x="100747" y="1866688"/>
                  </a:moveTo>
                  <a:lnTo>
                    <a:pt x="0" y="0"/>
                  </a:lnTo>
                </a:path>
              </a:pathLst>
            </a:custGeom>
            <a:ln w="13795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95698" y="4500424"/>
              <a:ext cx="429921" cy="93718"/>
            </a:xfrm>
            <a:custGeom>
              <a:avLst/>
              <a:pathLst>
                <a:path w="429921" h="93718">
                  <a:moveTo>
                    <a:pt x="429921" y="93718"/>
                  </a:moveTo>
                  <a:lnTo>
                    <a:pt x="0" y="0"/>
                  </a:lnTo>
                </a:path>
              </a:pathLst>
            </a:custGeom>
            <a:ln w="13801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513787" y="2791939"/>
              <a:ext cx="127759" cy="897011"/>
            </a:xfrm>
            <a:custGeom>
              <a:avLst/>
              <a:pathLst>
                <a:path w="127759" h="897011">
                  <a:moveTo>
                    <a:pt x="127759" y="0"/>
                  </a:moveTo>
                  <a:lnTo>
                    <a:pt x="0" y="897011"/>
                  </a:lnTo>
                </a:path>
              </a:pathLst>
            </a:custGeom>
            <a:ln w="13855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90641" y="5848822"/>
              <a:ext cx="1268605" cy="126403"/>
            </a:xfrm>
            <a:custGeom>
              <a:avLst/>
              <a:pathLst>
                <a:path w="1268605" h="126403">
                  <a:moveTo>
                    <a:pt x="1268605" y="126403"/>
                  </a:moveTo>
                  <a:lnTo>
                    <a:pt x="0" y="0"/>
                  </a:lnTo>
                </a:path>
              </a:pathLst>
            </a:custGeom>
            <a:ln w="13869" cap="rnd">
              <a:solidFill>
                <a:srgbClr val="FBFBF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791478" y="4711697"/>
              <a:ext cx="2325982" cy="668161"/>
            </a:xfrm>
            <a:custGeom>
              <a:avLst/>
              <a:pathLst>
                <a:path w="2325982" h="668161">
                  <a:moveTo>
                    <a:pt x="2325982" y="668161"/>
                  </a:moveTo>
                  <a:lnTo>
                    <a:pt x="0" y="0"/>
                  </a:lnTo>
                </a:path>
              </a:pathLst>
            </a:custGeom>
            <a:ln w="13875" cap="rnd">
              <a:solidFill>
                <a:srgbClr val="FBFBF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66469" y="2513508"/>
              <a:ext cx="442759" cy="885005"/>
            </a:xfrm>
            <a:custGeom>
              <a:avLst/>
              <a:pathLst>
                <a:path w="442759" h="885005">
                  <a:moveTo>
                    <a:pt x="0" y="0"/>
                  </a:moveTo>
                  <a:lnTo>
                    <a:pt x="442759" y="885005"/>
                  </a:lnTo>
                </a:path>
              </a:pathLst>
            </a:custGeom>
            <a:ln w="13981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390093" y="1923126"/>
              <a:ext cx="1229953" cy="247464"/>
            </a:xfrm>
            <a:custGeom>
              <a:avLst/>
              <a:pathLst>
                <a:path w="1229953" h="247464">
                  <a:moveTo>
                    <a:pt x="0" y="247464"/>
                  </a:moveTo>
                  <a:lnTo>
                    <a:pt x="1229953" y="0"/>
                  </a:lnTo>
                </a:path>
              </a:pathLst>
            </a:custGeom>
            <a:ln w="14051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353737" y="1596655"/>
              <a:ext cx="722109" cy="486959"/>
            </a:xfrm>
            <a:custGeom>
              <a:avLst/>
              <a:pathLst>
                <a:path w="722109" h="486959">
                  <a:moveTo>
                    <a:pt x="0" y="486959"/>
                  </a:moveTo>
                  <a:lnTo>
                    <a:pt x="722109" y="0"/>
                  </a:lnTo>
                </a:path>
              </a:pathLst>
            </a:custGeom>
            <a:ln w="14175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463931" y="3143744"/>
              <a:ext cx="1020656" cy="834907"/>
            </a:xfrm>
            <a:custGeom>
              <a:avLst/>
              <a:pathLst>
                <a:path w="1020656" h="834907">
                  <a:moveTo>
                    <a:pt x="1020656" y="834907"/>
                  </a:moveTo>
                  <a:lnTo>
                    <a:pt x="0" y="0"/>
                  </a:lnTo>
                </a:path>
              </a:pathLst>
            </a:custGeom>
            <a:ln w="14194" cap="rnd">
              <a:solidFill>
                <a:srgbClr val="FBFB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86067" y="3259539"/>
              <a:ext cx="540318" cy="2018366"/>
            </a:xfrm>
            <a:custGeom>
              <a:avLst/>
              <a:pathLst>
                <a:path w="540318" h="2018366">
                  <a:moveTo>
                    <a:pt x="540318" y="2018366"/>
                  </a:moveTo>
                  <a:lnTo>
                    <a:pt x="0" y="0"/>
                  </a:lnTo>
                </a:path>
              </a:pathLst>
            </a:custGeom>
            <a:ln w="14278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563777" y="1951215"/>
              <a:ext cx="907427" cy="1635780"/>
            </a:xfrm>
            <a:custGeom>
              <a:avLst/>
              <a:pathLst>
                <a:path w="907427" h="1635780">
                  <a:moveTo>
                    <a:pt x="907427" y="0"/>
                  </a:moveTo>
                  <a:lnTo>
                    <a:pt x="0" y="1635780"/>
                  </a:lnTo>
                </a:path>
              </a:pathLst>
            </a:custGeom>
            <a:ln w="14333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893112" y="1632983"/>
              <a:ext cx="1212814" cy="1223659"/>
            </a:xfrm>
            <a:custGeom>
              <a:avLst/>
              <a:pathLst>
                <a:path w="1212814" h="1223659">
                  <a:moveTo>
                    <a:pt x="1212814" y="0"/>
                  </a:moveTo>
                  <a:lnTo>
                    <a:pt x="0" y="1223659"/>
                  </a:lnTo>
                </a:path>
              </a:pathLst>
            </a:custGeom>
            <a:ln w="14426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49004" y="3111649"/>
              <a:ext cx="2496532" cy="934895"/>
            </a:xfrm>
            <a:custGeom>
              <a:avLst/>
              <a:pathLst>
                <a:path w="2496532" h="934895">
                  <a:moveTo>
                    <a:pt x="2496532" y="934895"/>
                  </a:moveTo>
                  <a:lnTo>
                    <a:pt x="0" y="0"/>
                  </a:lnTo>
                </a:path>
              </a:pathLst>
            </a:custGeom>
            <a:ln w="14483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744046" y="2163720"/>
              <a:ext cx="138316" cy="1210945"/>
            </a:xfrm>
            <a:custGeom>
              <a:avLst/>
              <a:pathLst>
                <a:path w="138316" h="1210945">
                  <a:moveTo>
                    <a:pt x="138316" y="0"/>
                  </a:moveTo>
                  <a:lnTo>
                    <a:pt x="0" y="1210945"/>
                  </a:lnTo>
                </a:path>
              </a:pathLst>
            </a:custGeom>
            <a:ln w="14511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389978" y="2265979"/>
              <a:ext cx="3927639" cy="800111"/>
            </a:xfrm>
            <a:custGeom>
              <a:avLst/>
              <a:pathLst>
                <a:path w="3927639" h="800111">
                  <a:moveTo>
                    <a:pt x="3927639" y="800111"/>
                  </a:moveTo>
                  <a:lnTo>
                    <a:pt x="0" y="0"/>
                  </a:lnTo>
                </a:path>
              </a:pathLst>
            </a:custGeom>
            <a:ln w="14548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299847" y="1701353"/>
              <a:ext cx="217065" cy="2099391"/>
            </a:xfrm>
            <a:custGeom>
              <a:avLst/>
              <a:pathLst>
                <a:path w="217065" h="2099391">
                  <a:moveTo>
                    <a:pt x="217065" y="2099391"/>
                  </a:moveTo>
                  <a:lnTo>
                    <a:pt x="0" y="0"/>
                  </a:lnTo>
                </a:path>
              </a:pathLst>
            </a:custGeom>
            <a:ln w="14614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91548" y="1981360"/>
              <a:ext cx="56173" cy="3603302"/>
            </a:xfrm>
            <a:custGeom>
              <a:avLst/>
              <a:pathLst>
                <a:path w="56173" h="3603302">
                  <a:moveTo>
                    <a:pt x="0" y="0"/>
                  </a:moveTo>
                  <a:lnTo>
                    <a:pt x="56173" y="3603302"/>
                  </a:lnTo>
                </a:path>
              </a:pathLst>
            </a:custGeom>
            <a:ln w="14636" cap="rnd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653943" y="1972109"/>
              <a:ext cx="1178417" cy="4117015"/>
            </a:xfrm>
            <a:custGeom>
              <a:avLst/>
              <a:pathLst>
                <a:path w="1178417" h="4117015">
                  <a:moveTo>
                    <a:pt x="1178417" y="4117015"/>
                  </a:moveTo>
                  <a:lnTo>
                    <a:pt x="0" y="0"/>
                  </a:lnTo>
                </a:path>
              </a:pathLst>
            </a:custGeom>
            <a:ln w="14664" cap="rnd">
              <a:solidFill>
                <a:srgbClr val="FAFAF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729861" y="4815853"/>
              <a:ext cx="689125" cy="693677"/>
            </a:xfrm>
            <a:custGeom>
              <a:avLst/>
              <a:pathLst>
                <a:path w="689125" h="693677">
                  <a:moveTo>
                    <a:pt x="689125" y="693677"/>
                  </a:moveTo>
                  <a:lnTo>
                    <a:pt x="0" y="0"/>
                  </a:lnTo>
                </a:path>
              </a:pathLst>
            </a:custGeom>
            <a:ln w="14752" cap="rnd">
              <a:solidFill>
                <a:srgbClr val="F9F9F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47845" y="1425377"/>
              <a:ext cx="1499506" cy="1754832"/>
            </a:xfrm>
            <a:custGeom>
              <a:avLst/>
              <a:pathLst>
                <a:path w="1499506" h="1754832">
                  <a:moveTo>
                    <a:pt x="1499506" y="0"/>
                  </a:moveTo>
                  <a:lnTo>
                    <a:pt x="0" y="1754832"/>
                  </a:lnTo>
                </a:path>
              </a:pathLst>
            </a:custGeom>
            <a:ln w="14782" cap="rnd">
              <a:solidFill>
                <a:srgbClr val="F9F9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17015" y="3568047"/>
              <a:ext cx="1556173" cy="2547049"/>
            </a:xfrm>
            <a:custGeom>
              <a:avLst/>
              <a:pathLst>
                <a:path w="1556173" h="2547049">
                  <a:moveTo>
                    <a:pt x="1556173" y="2547049"/>
                  </a:moveTo>
                  <a:lnTo>
                    <a:pt x="0" y="0"/>
                  </a:lnTo>
                </a:path>
              </a:pathLst>
            </a:custGeom>
            <a:ln w="14786" cap="rnd">
              <a:solidFill>
                <a:srgbClr val="F9F9F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38079" y="5306495"/>
              <a:ext cx="452104" cy="367009"/>
            </a:xfrm>
            <a:custGeom>
              <a:avLst/>
              <a:pathLst>
                <a:path w="452104" h="367009">
                  <a:moveTo>
                    <a:pt x="452104" y="0"/>
                  </a:moveTo>
                  <a:lnTo>
                    <a:pt x="0" y="367009"/>
                  </a:lnTo>
                </a:path>
              </a:pathLst>
            </a:custGeom>
            <a:ln w="14839" cap="rnd">
              <a:solidFill>
                <a:srgbClr val="F9F9F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638374" y="3942840"/>
              <a:ext cx="730895" cy="556834"/>
            </a:xfrm>
            <a:custGeom>
              <a:avLst/>
              <a:pathLst>
                <a:path w="730895" h="556834">
                  <a:moveTo>
                    <a:pt x="730895" y="556834"/>
                  </a:moveTo>
                  <a:lnTo>
                    <a:pt x="0" y="0"/>
                  </a:lnTo>
                </a:path>
              </a:pathLst>
            </a:custGeom>
            <a:ln w="14884" cap="rnd">
              <a:solidFill>
                <a:srgbClr val="F9F9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56343" y="1986133"/>
              <a:ext cx="3720866" cy="980006"/>
            </a:xfrm>
            <a:custGeom>
              <a:avLst/>
              <a:pathLst>
                <a:path w="3720866" h="980006">
                  <a:moveTo>
                    <a:pt x="3720866" y="0"/>
                  </a:moveTo>
                  <a:lnTo>
                    <a:pt x="0" y="980006"/>
                  </a:lnTo>
                </a:path>
              </a:pathLst>
            </a:custGeom>
            <a:ln w="14891" cap="rnd">
              <a:solidFill>
                <a:srgbClr val="F9F9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036330" y="1483823"/>
              <a:ext cx="377335" cy="811899"/>
            </a:xfrm>
            <a:custGeom>
              <a:avLst/>
              <a:pathLst>
                <a:path w="377335" h="811899">
                  <a:moveTo>
                    <a:pt x="377335" y="0"/>
                  </a:moveTo>
                  <a:lnTo>
                    <a:pt x="0" y="811899"/>
                  </a:lnTo>
                </a:path>
              </a:pathLst>
            </a:custGeom>
            <a:ln w="14899" cap="rnd">
              <a:solidFill>
                <a:srgbClr val="F9F9F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609838" y="3375258"/>
              <a:ext cx="1049824" cy="1579571"/>
            </a:xfrm>
            <a:custGeom>
              <a:avLst/>
              <a:pathLst>
                <a:path w="1049824" h="1579571">
                  <a:moveTo>
                    <a:pt x="0" y="1579571"/>
                  </a:moveTo>
                  <a:lnTo>
                    <a:pt x="1049824" y="0"/>
                  </a:lnTo>
                </a:path>
              </a:pathLst>
            </a:custGeom>
            <a:ln w="14956" cap="rnd">
              <a:solidFill>
                <a:srgbClr val="F9F9F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833442" y="3823612"/>
              <a:ext cx="91755" cy="165262"/>
            </a:xfrm>
            <a:custGeom>
              <a:avLst/>
              <a:pathLst>
                <a:path w="91755" h="165262">
                  <a:moveTo>
                    <a:pt x="91755" y="165262"/>
                  </a:moveTo>
                  <a:lnTo>
                    <a:pt x="0" y="0"/>
                  </a:lnTo>
                </a:path>
              </a:pathLst>
            </a:custGeom>
            <a:ln w="15011" cap="rnd">
              <a:solidFill>
                <a:srgbClr val="F9F9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034549" y="2732477"/>
              <a:ext cx="536559" cy="1179572"/>
            </a:xfrm>
            <a:custGeom>
              <a:avLst/>
              <a:pathLst>
                <a:path w="536559" h="1179572">
                  <a:moveTo>
                    <a:pt x="536559" y="1179572"/>
                  </a:moveTo>
                  <a:lnTo>
                    <a:pt x="0" y="0"/>
                  </a:lnTo>
                </a:path>
              </a:pathLst>
            </a:custGeom>
            <a:ln w="15085" cap="rnd">
              <a:solidFill>
                <a:srgbClr val="F9F9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714818" y="1474505"/>
              <a:ext cx="1125327" cy="4118627"/>
            </a:xfrm>
            <a:custGeom>
              <a:avLst/>
              <a:pathLst>
                <a:path w="1125327" h="4118627">
                  <a:moveTo>
                    <a:pt x="1125327" y="0"/>
                  </a:moveTo>
                  <a:lnTo>
                    <a:pt x="0" y="4118627"/>
                  </a:lnTo>
                </a:path>
              </a:pathLst>
            </a:custGeom>
            <a:ln w="15236" cap="rnd">
              <a:solidFill>
                <a:srgbClr val="F8F8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38688" y="3553117"/>
              <a:ext cx="1091119" cy="1411715"/>
            </a:xfrm>
            <a:custGeom>
              <a:avLst/>
              <a:pathLst>
                <a:path w="1091119" h="1411715">
                  <a:moveTo>
                    <a:pt x="1091119" y="1411715"/>
                  </a:moveTo>
                  <a:lnTo>
                    <a:pt x="0" y="0"/>
                  </a:lnTo>
                </a:path>
              </a:pathLst>
            </a:custGeom>
            <a:ln w="15285" cap="rnd">
              <a:solidFill>
                <a:srgbClr val="F8F8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32347" y="2748894"/>
              <a:ext cx="302444" cy="419135"/>
            </a:xfrm>
            <a:custGeom>
              <a:avLst/>
              <a:pathLst>
                <a:path w="302444" h="419135">
                  <a:moveTo>
                    <a:pt x="302444" y="0"/>
                  </a:moveTo>
                  <a:lnTo>
                    <a:pt x="0" y="419135"/>
                  </a:lnTo>
                </a:path>
              </a:pathLst>
            </a:custGeom>
            <a:ln w="15319" cap="rnd">
              <a:solidFill>
                <a:srgbClr val="F8F8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094527" y="1730403"/>
              <a:ext cx="1049775" cy="118379"/>
            </a:xfrm>
            <a:custGeom>
              <a:avLst/>
              <a:pathLst>
                <a:path w="1049775" h="118379">
                  <a:moveTo>
                    <a:pt x="1049775" y="0"/>
                  </a:moveTo>
                  <a:lnTo>
                    <a:pt x="0" y="118379"/>
                  </a:lnTo>
                </a:path>
              </a:pathLst>
            </a:custGeom>
            <a:ln w="15430" cap="rnd">
              <a:solidFill>
                <a:srgbClr val="F8F8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770515" y="4762168"/>
              <a:ext cx="496227" cy="276006"/>
            </a:xfrm>
            <a:custGeom>
              <a:avLst/>
              <a:pathLst>
                <a:path w="496227" h="276006">
                  <a:moveTo>
                    <a:pt x="496227" y="276006"/>
                  </a:moveTo>
                  <a:lnTo>
                    <a:pt x="0" y="0"/>
                  </a:lnTo>
                </a:path>
              </a:pathLst>
            </a:custGeom>
            <a:ln w="15634" cap="rnd">
              <a:solidFill>
                <a:srgbClr val="F8F8F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892733" y="3177352"/>
              <a:ext cx="4428527" cy="1208596"/>
            </a:xfrm>
            <a:custGeom>
              <a:avLst/>
              <a:pathLst>
                <a:path w="4428527" h="1208596">
                  <a:moveTo>
                    <a:pt x="4428527" y="0"/>
                  </a:moveTo>
                  <a:lnTo>
                    <a:pt x="0" y="1208596"/>
                  </a:lnTo>
                </a:path>
              </a:pathLst>
            </a:custGeom>
            <a:ln w="15716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18743" y="1666309"/>
              <a:ext cx="929341" cy="1492592"/>
            </a:xfrm>
            <a:custGeom>
              <a:avLst/>
              <a:pathLst>
                <a:path w="929341" h="1492592">
                  <a:moveTo>
                    <a:pt x="929341" y="0"/>
                  </a:moveTo>
                  <a:lnTo>
                    <a:pt x="0" y="1492592"/>
                  </a:lnTo>
                </a:path>
              </a:pathLst>
            </a:custGeom>
            <a:ln w="15721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024032" y="2136306"/>
              <a:ext cx="414713" cy="766371"/>
            </a:xfrm>
            <a:custGeom>
              <a:avLst/>
              <a:pathLst>
                <a:path w="414713" h="766371">
                  <a:moveTo>
                    <a:pt x="0" y="0"/>
                  </a:moveTo>
                  <a:lnTo>
                    <a:pt x="414713" y="766371"/>
                  </a:lnTo>
                </a:path>
              </a:pathLst>
            </a:custGeom>
            <a:ln w="15787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20555" y="3902149"/>
              <a:ext cx="1868342" cy="1399723"/>
            </a:xfrm>
            <a:custGeom>
              <a:avLst/>
              <a:pathLst>
                <a:path w="1868342" h="1399723">
                  <a:moveTo>
                    <a:pt x="1868342" y="0"/>
                  </a:moveTo>
                  <a:lnTo>
                    <a:pt x="0" y="1399723"/>
                  </a:lnTo>
                </a:path>
              </a:pathLst>
            </a:custGeom>
            <a:ln w="15955" cap="rnd">
              <a:solidFill>
                <a:srgbClr val="F7F7F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690721" y="2715692"/>
              <a:ext cx="1114049" cy="1727641"/>
            </a:xfrm>
            <a:custGeom>
              <a:avLst/>
              <a:pathLst>
                <a:path w="1114049" h="1727641">
                  <a:moveTo>
                    <a:pt x="1114049" y="0"/>
                  </a:moveTo>
                  <a:lnTo>
                    <a:pt x="0" y="1727641"/>
                  </a:lnTo>
                </a:path>
              </a:pathLst>
            </a:custGeom>
            <a:ln w="15998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305464" y="3230330"/>
              <a:ext cx="255344" cy="2210946"/>
            </a:xfrm>
            <a:custGeom>
              <a:avLst/>
              <a:pathLst>
                <a:path w="255344" h="2210946">
                  <a:moveTo>
                    <a:pt x="255344" y="2210946"/>
                  </a:moveTo>
                  <a:lnTo>
                    <a:pt x="0" y="0"/>
                  </a:lnTo>
                </a:path>
              </a:pathLst>
            </a:custGeom>
            <a:ln w="16060" cap="rnd">
              <a:solidFill>
                <a:srgbClr val="F7F7F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404835" y="4612845"/>
              <a:ext cx="540597" cy="22441"/>
            </a:xfrm>
            <a:custGeom>
              <a:avLst/>
              <a:pathLst>
                <a:path w="540597" h="22441">
                  <a:moveTo>
                    <a:pt x="540597" y="22441"/>
                  </a:moveTo>
                  <a:lnTo>
                    <a:pt x="0" y="0"/>
                  </a:lnTo>
                </a:path>
              </a:pathLst>
            </a:custGeom>
            <a:ln w="16183" cap="rnd">
              <a:solidFill>
                <a:srgbClr val="F6F6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402387" y="4166865"/>
              <a:ext cx="63662" cy="1103263"/>
            </a:xfrm>
            <a:custGeom>
              <a:avLst/>
              <a:pathLst>
                <a:path w="63662" h="1103263">
                  <a:moveTo>
                    <a:pt x="0" y="1103263"/>
                  </a:moveTo>
                  <a:lnTo>
                    <a:pt x="63662" y="0"/>
                  </a:lnTo>
                </a:path>
              </a:pathLst>
            </a:custGeom>
            <a:ln w="16270" cap="rnd">
              <a:solidFill>
                <a:srgbClr val="F6F6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430128" y="5660749"/>
              <a:ext cx="373916" cy="247513"/>
            </a:xfrm>
            <a:custGeom>
              <a:avLst/>
              <a:pathLst>
                <a:path w="373916" h="247513">
                  <a:moveTo>
                    <a:pt x="373916" y="0"/>
                  </a:moveTo>
                  <a:lnTo>
                    <a:pt x="0" y="247513"/>
                  </a:lnTo>
                </a:path>
              </a:pathLst>
            </a:custGeom>
            <a:ln w="16316" cap="rnd">
              <a:solidFill>
                <a:srgbClr val="F6F6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313743" y="3454971"/>
              <a:ext cx="2649798" cy="1098256"/>
            </a:xfrm>
            <a:custGeom>
              <a:avLst/>
              <a:pathLst>
                <a:path w="2649798" h="1098256">
                  <a:moveTo>
                    <a:pt x="2649798" y="1098256"/>
                  </a:moveTo>
                  <a:lnTo>
                    <a:pt x="0" y="0"/>
                  </a:lnTo>
                </a:path>
              </a:pathLst>
            </a:custGeom>
            <a:ln w="16403" cap="rnd">
              <a:solidFill>
                <a:srgbClr val="F6F6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922123" y="1482281"/>
              <a:ext cx="223934" cy="2880959"/>
            </a:xfrm>
            <a:custGeom>
              <a:avLst/>
              <a:pathLst>
                <a:path w="223934" h="2880959">
                  <a:moveTo>
                    <a:pt x="223934" y="2880959"/>
                  </a:moveTo>
                  <a:lnTo>
                    <a:pt x="0" y="0"/>
                  </a:lnTo>
                </a:path>
              </a:pathLst>
            </a:custGeom>
            <a:ln w="16496" cap="rnd">
              <a:solidFill>
                <a:srgbClr val="F6F6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336535" y="3224653"/>
              <a:ext cx="146451" cy="582081"/>
            </a:xfrm>
            <a:custGeom>
              <a:avLst/>
              <a:pathLst>
                <a:path w="146451" h="582081">
                  <a:moveTo>
                    <a:pt x="146451" y="582081"/>
                  </a:moveTo>
                  <a:lnTo>
                    <a:pt x="0" y="0"/>
                  </a:lnTo>
                </a:path>
              </a:pathLst>
            </a:custGeom>
            <a:ln w="16531" cap="rnd">
              <a:solidFill>
                <a:srgbClr val="F6F6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306324" y="1811678"/>
              <a:ext cx="2862199" cy="1443055"/>
            </a:xfrm>
            <a:custGeom>
              <a:avLst/>
              <a:pathLst>
                <a:path w="2862199" h="1443055">
                  <a:moveTo>
                    <a:pt x="2862199" y="0"/>
                  </a:moveTo>
                  <a:lnTo>
                    <a:pt x="0" y="1443055"/>
                  </a:lnTo>
                </a:path>
              </a:pathLst>
            </a:custGeom>
            <a:ln w="16555" cap="rnd">
              <a:solidFill>
                <a:srgbClr val="F6F6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840677" y="4300707"/>
              <a:ext cx="174859" cy="174678"/>
            </a:xfrm>
            <a:custGeom>
              <a:avLst/>
              <a:pathLst>
                <a:path w="174859" h="174678">
                  <a:moveTo>
                    <a:pt x="174859" y="174678"/>
                  </a:moveTo>
                  <a:lnTo>
                    <a:pt x="0" y="0"/>
                  </a:lnTo>
                </a:path>
              </a:pathLst>
            </a:custGeom>
            <a:ln w="16679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478272" y="3526609"/>
              <a:ext cx="1342792" cy="577451"/>
            </a:xfrm>
            <a:custGeom>
              <a:avLst/>
              <a:pathLst>
                <a:path w="1342792" h="577451">
                  <a:moveTo>
                    <a:pt x="1342792" y="577451"/>
                  </a:moveTo>
                  <a:lnTo>
                    <a:pt x="0" y="0"/>
                  </a:lnTo>
                </a:path>
              </a:pathLst>
            </a:custGeom>
            <a:ln w="16698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793979" y="4187772"/>
              <a:ext cx="1643133" cy="400627"/>
            </a:xfrm>
            <a:custGeom>
              <a:avLst/>
              <a:pathLst>
                <a:path w="1643133" h="400627">
                  <a:moveTo>
                    <a:pt x="1643133" y="0"/>
                  </a:moveTo>
                  <a:lnTo>
                    <a:pt x="0" y="400627"/>
                  </a:lnTo>
                </a:path>
              </a:pathLst>
            </a:custGeom>
            <a:ln w="16765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401230" y="1981054"/>
              <a:ext cx="173881" cy="3289011"/>
            </a:xfrm>
            <a:custGeom>
              <a:avLst/>
              <a:pathLst>
                <a:path w="173881" h="3289011">
                  <a:moveTo>
                    <a:pt x="173881" y="0"/>
                  </a:moveTo>
                  <a:lnTo>
                    <a:pt x="0" y="3289011"/>
                  </a:lnTo>
                </a:path>
              </a:pathLst>
            </a:custGeom>
            <a:ln w="16872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662282" y="2093443"/>
              <a:ext cx="1091580" cy="2334166"/>
            </a:xfrm>
            <a:custGeom>
              <a:avLst/>
              <a:pathLst>
                <a:path w="1091580" h="2334166">
                  <a:moveTo>
                    <a:pt x="1091580" y="0"/>
                  </a:moveTo>
                  <a:lnTo>
                    <a:pt x="0" y="2334166"/>
                  </a:lnTo>
                </a:path>
              </a:pathLst>
            </a:custGeom>
            <a:ln w="16912" cap="rnd">
              <a:solidFill>
                <a:srgbClr val="F5F5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794050" y="1864454"/>
              <a:ext cx="2716470" cy="1625592"/>
            </a:xfrm>
            <a:custGeom>
              <a:avLst/>
              <a:pathLst>
                <a:path w="2716470" h="1625592">
                  <a:moveTo>
                    <a:pt x="2716470" y="1625592"/>
                  </a:moveTo>
                  <a:lnTo>
                    <a:pt x="0" y="0"/>
                  </a:lnTo>
                </a:path>
              </a:pathLst>
            </a:custGeom>
            <a:ln w="17135" cap="rnd">
              <a:solidFill>
                <a:srgbClr val="F4F4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811405" y="1829198"/>
              <a:ext cx="2648998" cy="1044502"/>
            </a:xfrm>
            <a:custGeom>
              <a:avLst/>
              <a:pathLst>
                <a:path w="2648998" h="1044502">
                  <a:moveTo>
                    <a:pt x="2648998" y="1044502"/>
                  </a:moveTo>
                  <a:lnTo>
                    <a:pt x="0" y="0"/>
                  </a:lnTo>
                </a:path>
              </a:pathLst>
            </a:custGeom>
            <a:ln w="17250" cap="rnd">
              <a:solidFill>
                <a:srgbClr val="F4F4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735111" y="2159777"/>
              <a:ext cx="123424" cy="567227"/>
            </a:xfrm>
            <a:custGeom>
              <a:avLst/>
              <a:pathLst>
                <a:path w="123424" h="567227">
                  <a:moveTo>
                    <a:pt x="123424" y="0"/>
                  </a:moveTo>
                  <a:lnTo>
                    <a:pt x="0" y="567227"/>
                  </a:lnTo>
                </a:path>
              </a:pathLst>
            </a:custGeom>
            <a:ln w="17404" cap="rnd">
              <a:solidFill>
                <a:srgbClr val="F4F4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391568" y="2257376"/>
              <a:ext cx="1306349" cy="216938"/>
            </a:xfrm>
            <a:custGeom>
              <a:avLst/>
              <a:pathLst>
                <a:path w="1306349" h="216938">
                  <a:moveTo>
                    <a:pt x="0" y="0"/>
                  </a:moveTo>
                  <a:lnTo>
                    <a:pt x="1306349" y="216938"/>
                  </a:lnTo>
                </a:path>
              </a:pathLst>
            </a:custGeom>
            <a:ln w="17451" cap="rnd">
              <a:solidFill>
                <a:srgbClr val="F4F4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712017" y="4553335"/>
              <a:ext cx="2628431" cy="552251"/>
            </a:xfrm>
            <a:custGeom>
              <a:avLst/>
              <a:pathLst>
                <a:path w="2628431" h="552251">
                  <a:moveTo>
                    <a:pt x="0" y="552251"/>
                  </a:moveTo>
                  <a:lnTo>
                    <a:pt x="2628431" y="0"/>
                  </a:lnTo>
                </a:path>
              </a:pathLst>
            </a:custGeom>
            <a:ln w="17507" cap="rnd">
              <a:solidFill>
                <a:srgbClr val="F4F4F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162005" y="1970877"/>
              <a:ext cx="355492" cy="1162217"/>
            </a:xfrm>
            <a:custGeom>
              <a:avLst/>
              <a:pathLst>
                <a:path w="355492" h="1162217">
                  <a:moveTo>
                    <a:pt x="355492" y="0"/>
                  </a:moveTo>
                  <a:lnTo>
                    <a:pt x="0" y="1162217"/>
                  </a:lnTo>
                </a:path>
              </a:pathLst>
            </a:custGeom>
            <a:ln w="17537" cap="rnd">
              <a:solidFill>
                <a:srgbClr val="F4F4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135118" y="3192245"/>
              <a:ext cx="1010493" cy="1533073"/>
            </a:xfrm>
            <a:custGeom>
              <a:avLst/>
              <a:pathLst>
                <a:path w="1010493" h="1533073">
                  <a:moveTo>
                    <a:pt x="1010493" y="0"/>
                  </a:moveTo>
                  <a:lnTo>
                    <a:pt x="0" y="1533073"/>
                  </a:lnTo>
                </a:path>
              </a:pathLst>
            </a:custGeom>
            <a:ln w="17809" cap="rnd">
              <a:solidFill>
                <a:srgbClr val="F3F3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622087" y="5566906"/>
              <a:ext cx="1542787" cy="375333"/>
            </a:xfrm>
            <a:custGeom>
              <a:avLst/>
              <a:pathLst>
                <a:path w="1542787" h="375333">
                  <a:moveTo>
                    <a:pt x="1542787" y="375333"/>
                  </a:moveTo>
                  <a:lnTo>
                    <a:pt x="0" y="0"/>
                  </a:lnTo>
                </a:path>
              </a:pathLst>
            </a:custGeom>
            <a:ln w="17836" cap="rnd">
              <a:solidFill>
                <a:srgbClr val="F3F3F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201689" y="1943287"/>
              <a:ext cx="165352" cy="2462151"/>
            </a:xfrm>
            <a:custGeom>
              <a:avLst/>
              <a:pathLst>
                <a:path w="165352" h="2462151">
                  <a:moveTo>
                    <a:pt x="165352" y="0"/>
                  </a:moveTo>
                  <a:lnTo>
                    <a:pt x="0" y="2462151"/>
                  </a:lnTo>
                </a:path>
              </a:pathLst>
            </a:custGeom>
            <a:ln w="18041" cap="rnd">
              <a:solidFill>
                <a:srgbClr val="F3F3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635898" y="3174413"/>
              <a:ext cx="485988" cy="569639"/>
            </a:xfrm>
            <a:custGeom>
              <a:avLst/>
              <a:pathLst>
                <a:path w="485988" h="569639">
                  <a:moveTo>
                    <a:pt x="485988" y="0"/>
                  </a:moveTo>
                  <a:lnTo>
                    <a:pt x="0" y="569639"/>
                  </a:lnTo>
                </a:path>
              </a:pathLst>
            </a:custGeom>
            <a:ln w="18065" cap="rnd">
              <a:solidFill>
                <a:srgbClr val="F3F3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124617" y="3601035"/>
              <a:ext cx="231007" cy="1670959"/>
            </a:xfrm>
            <a:custGeom>
              <a:avLst/>
              <a:pathLst>
                <a:path w="231007" h="1670959">
                  <a:moveTo>
                    <a:pt x="231007" y="1670959"/>
                  </a:moveTo>
                  <a:lnTo>
                    <a:pt x="0" y="0"/>
                  </a:lnTo>
                </a:path>
              </a:pathLst>
            </a:custGeom>
            <a:ln w="18113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958035" y="2568080"/>
              <a:ext cx="1742870" cy="404887"/>
            </a:xfrm>
            <a:custGeom>
              <a:avLst/>
              <a:pathLst>
                <a:path w="1742870" h="404887">
                  <a:moveTo>
                    <a:pt x="1742870" y="0"/>
                  </a:moveTo>
                  <a:lnTo>
                    <a:pt x="0" y="404887"/>
                  </a:lnTo>
                </a:path>
              </a:pathLst>
            </a:custGeom>
            <a:ln w="18116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816825" y="2058597"/>
              <a:ext cx="1882887" cy="2207752"/>
            </a:xfrm>
            <a:custGeom>
              <a:avLst/>
              <a:pathLst>
                <a:path w="1882887" h="2207752">
                  <a:moveTo>
                    <a:pt x="1882887" y="0"/>
                  </a:moveTo>
                  <a:lnTo>
                    <a:pt x="0" y="2207752"/>
                  </a:lnTo>
                </a:path>
              </a:pathLst>
            </a:custGeom>
            <a:ln w="18250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828137" y="1706699"/>
              <a:ext cx="2314673" cy="31102"/>
            </a:xfrm>
            <a:custGeom>
              <a:avLst/>
              <a:pathLst>
                <a:path w="2314673" h="31102">
                  <a:moveTo>
                    <a:pt x="2314673" y="0"/>
                  </a:moveTo>
                  <a:lnTo>
                    <a:pt x="0" y="31102"/>
                  </a:lnTo>
                </a:path>
              </a:pathLst>
            </a:custGeom>
            <a:ln w="18324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562725" y="1981378"/>
              <a:ext cx="22813" cy="2423609"/>
            </a:xfrm>
            <a:custGeom>
              <a:avLst/>
              <a:pathLst>
                <a:path w="22813" h="2423609">
                  <a:moveTo>
                    <a:pt x="22813" y="0"/>
                  </a:moveTo>
                  <a:lnTo>
                    <a:pt x="0" y="2423609"/>
                  </a:lnTo>
                </a:path>
              </a:pathLst>
            </a:custGeom>
            <a:ln w="18468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738339" y="2737800"/>
              <a:ext cx="1109816" cy="2863080"/>
            </a:xfrm>
            <a:custGeom>
              <a:avLst/>
              <a:pathLst>
                <a:path w="1109816" h="2863080">
                  <a:moveTo>
                    <a:pt x="1109816" y="0"/>
                  </a:moveTo>
                  <a:lnTo>
                    <a:pt x="0" y="2863080"/>
                  </a:lnTo>
                </a:path>
              </a:pathLst>
            </a:custGeom>
            <a:ln w="18506" cap="rnd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780732" y="4344494"/>
              <a:ext cx="457641" cy="888068"/>
            </a:xfrm>
            <a:custGeom>
              <a:avLst/>
              <a:pathLst>
                <a:path w="457641" h="888068">
                  <a:moveTo>
                    <a:pt x="457641" y="888068"/>
                  </a:moveTo>
                  <a:lnTo>
                    <a:pt x="0" y="0"/>
                  </a:lnTo>
                </a:path>
              </a:pathLst>
            </a:custGeom>
            <a:ln w="18820" cap="rnd">
              <a:solidFill>
                <a:srgbClr val="F1F1F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032126" y="1429072"/>
              <a:ext cx="306397" cy="283428"/>
            </a:xfrm>
            <a:custGeom>
              <a:avLst/>
              <a:pathLst>
                <a:path w="306397" h="283428">
                  <a:moveTo>
                    <a:pt x="306397" y="0"/>
                  </a:moveTo>
                  <a:lnTo>
                    <a:pt x="0" y="283428"/>
                  </a:lnTo>
                </a:path>
              </a:pathLst>
            </a:custGeom>
            <a:ln w="18853" cap="rnd">
              <a:solidFill>
                <a:srgbClr val="F1F1F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468952" y="1469154"/>
              <a:ext cx="1354132" cy="3814425"/>
            </a:xfrm>
            <a:custGeom>
              <a:avLst/>
              <a:pathLst>
                <a:path w="1354132" h="3814425">
                  <a:moveTo>
                    <a:pt x="1354132" y="0"/>
                  </a:moveTo>
                  <a:lnTo>
                    <a:pt x="0" y="3814425"/>
                  </a:lnTo>
                </a:path>
              </a:pathLst>
            </a:custGeom>
            <a:ln w="18878" cap="rnd">
              <a:solidFill>
                <a:srgbClr val="F1F1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890425" y="2661465"/>
              <a:ext cx="3470258" cy="1734964"/>
            </a:xfrm>
            <a:custGeom>
              <a:avLst/>
              <a:pathLst>
                <a:path w="3470258" h="1734964">
                  <a:moveTo>
                    <a:pt x="3470258" y="1734964"/>
                  </a:moveTo>
                  <a:lnTo>
                    <a:pt x="0" y="0"/>
                  </a:lnTo>
                </a:path>
              </a:pathLst>
            </a:custGeom>
            <a:ln w="19011" cap="rnd">
              <a:solidFill>
                <a:srgbClr val="F1F1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931449" y="3148601"/>
              <a:ext cx="3865484" cy="2258231"/>
            </a:xfrm>
            <a:custGeom>
              <a:avLst/>
              <a:pathLst>
                <a:path w="3865484" h="2258231">
                  <a:moveTo>
                    <a:pt x="3865484" y="2258231"/>
                  </a:moveTo>
                  <a:lnTo>
                    <a:pt x="0" y="0"/>
                  </a:lnTo>
                </a:path>
              </a:pathLst>
            </a:custGeom>
            <a:ln w="19147" cap="rnd">
              <a:solidFill>
                <a:srgbClr val="F0F0F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796815" y="4647440"/>
              <a:ext cx="455765" cy="664439"/>
            </a:xfrm>
            <a:custGeom>
              <a:avLst/>
              <a:pathLst>
                <a:path w="455765" h="664439">
                  <a:moveTo>
                    <a:pt x="455765" y="664439"/>
                  </a:moveTo>
                  <a:lnTo>
                    <a:pt x="0" y="0"/>
                  </a:lnTo>
                </a:path>
              </a:pathLst>
            </a:custGeom>
            <a:ln w="19195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703354" y="3226250"/>
              <a:ext cx="522648" cy="2364049"/>
            </a:xfrm>
            <a:custGeom>
              <a:avLst/>
              <a:pathLst>
                <a:path w="522648" h="2364049">
                  <a:moveTo>
                    <a:pt x="522648" y="0"/>
                  </a:moveTo>
                  <a:lnTo>
                    <a:pt x="0" y="2364049"/>
                  </a:lnTo>
                </a:path>
              </a:pathLst>
            </a:custGeom>
            <a:ln w="19305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056656" y="2721004"/>
              <a:ext cx="1007300" cy="1716939"/>
            </a:xfrm>
            <a:custGeom>
              <a:avLst/>
              <a:pathLst>
                <a:path w="1007300" h="1716939">
                  <a:moveTo>
                    <a:pt x="1007300" y="1716939"/>
                  </a:moveTo>
                  <a:lnTo>
                    <a:pt x="0" y="0"/>
                  </a:lnTo>
                </a:path>
              </a:pathLst>
            </a:custGeom>
            <a:ln w="19318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677083" y="3246947"/>
              <a:ext cx="2675766" cy="1775183"/>
            </a:xfrm>
            <a:custGeom>
              <a:avLst/>
              <a:pathLst>
                <a:path w="2675766" h="1775183">
                  <a:moveTo>
                    <a:pt x="0" y="1775183"/>
                  </a:moveTo>
                  <a:lnTo>
                    <a:pt x="2675766" y="0"/>
                  </a:lnTo>
                </a:path>
              </a:pathLst>
            </a:custGeom>
            <a:ln w="19560" cap="rnd">
              <a:solidFill>
                <a:srgbClr val="EFEFE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512524" y="1303464"/>
              <a:ext cx="765045" cy="121197"/>
            </a:xfrm>
            <a:custGeom>
              <a:avLst/>
              <a:pathLst>
                <a:path w="765045" h="121197">
                  <a:moveTo>
                    <a:pt x="765045" y="0"/>
                  </a:moveTo>
                  <a:lnTo>
                    <a:pt x="0" y="121197"/>
                  </a:lnTo>
                </a:path>
              </a:pathLst>
            </a:custGeom>
            <a:ln w="19749" cap="rnd">
              <a:solidFill>
                <a:srgbClr val="EFEFE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263958" y="2436989"/>
              <a:ext cx="779258" cy="758323"/>
            </a:xfrm>
            <a:custGeom>
              <a:avLst/>
              <a:pathLst>
                <a:path w="779258" h="758323">
                  <a:moveTo>
                    <a:pt x="779258" y="0"/>
                  </a:moveTo>
                  <a:lnTo>
                    <a:pt x="0" y="758323"/>
                  </a:lnTo>
                </a:path>
              </a:pathLst>
            </a:custGeom>
            <a:ln w="20067" cap="rnd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504227" y="1911103"/>
              <a:ext cx="955952" cy="1639299"/>
            </a:xfrm>
            <a:custGeom>
              <a:avLst/>
              <a:pathLst>
                <a:path w="955952" h="1639299">
                  <a:moveTo>
                    <a:pt x="955952" y="1639299"/>
                  </a:moveTo>
                  <a:lnTo>
                    <a:pt x="0" y="0"/>
                  </a:lnTo>
                </a:path>
              </a:pathLst>
            </a:custGeom>
            <a:ln w="20165" cap="rnd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349041" y="4821476"/>
              <a:ext cx="491971" cy="530381"/>
            </a:xfrm>
            <a:custGeom>
              <a:avLst/>
              <a:pathLst>
                <a:path w="491971" h="530381">
                  <a:moveTo>
                    <a:pt x="491971" y="530381"/>
                  </a:moveTo>
                  <a:lnTo>
                    <a:pt x="0" y="0"/>
                  </a:lnTo>
                </a:path>
              </a:pathLst>
            </a:custGeom>
            <a:ln w="20511" cap="rnd">
              <a:solidFill>
                <a:srgbClr val="EDEDE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834302" y="3240865"/>
              <a:ext cx="615768" cy="1190961"/>
            </a:xfrm>
            <a:custGeom>
              <a:avLst/>
              <a:pathLst>
                <a:path w="615768" h="1190961">
                  <a:moveTo>
                    <a:pt x="615768" y="1190961"/>
                  </a:moveTo>
                  <a:lnTo>
                    <a:pt x="0" y="0"/>
                  </a:lnTo>
                </a:path>
              </a:pathLst>
            </a:custGeom>
            <a:ln w="20869" cap="rnd">
              <a:solidFill>
                <a:srgbClr val="EDED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310004" y="2614267"/>
              <a:ext cx="1406720" cy="648098"/>
            </a:xfrm>
            <a:custGeom>
              <a:avLst/>
              <a:pathLst>
                <a:path w="1406720" h="648098">
                  <a:moveTo>
                    <a:pt x="1406720" y="0"/>
                  </a:moveTo>
                  <a:lnTo>
                    <a:pt x="0" y="648098"/>
                  </a:lnTo>
                </a:path>
              </a:pathLst>
            </a:custGeom>
            <a:ln w="20901" cap="rnd">
              <a:solidFill>
                <a:srgbClr val="EDED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194109" y="2455065"/>
              <a:ext cx="326700" cy="1953205"/>
            </a:xfrm>
            <a:custGeom>
              <a:avLst/>
              <a:pathLst>
                <a:path w="326700" h="1953205">
                  <a:moveTo>
                    <a:pt x="0" y="0"/>
                  </a:moveTo>
                  <a:lnTo>
                    <a:pt x="326700" y="1953205"/>
                  </a:lnTo>
                </a:path>
              </a:pathLst>
            </a:custGeom>
            <a:ln w="20972" cap="rnd">
              <a:solidFill>
                <a:srgbClr val="EDED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529911" y="5126961"/>
              <a:ext cx="185993" cy="161609"/>
            </a:xfrm>
            <a:custGeom>
              <a:avLst/>
              <a:pathLst>
                <a:path w="185993" h="161609">
                  <a:moveTo>
                    <a:pt x="185993" y="0"/>
                  </a:moveTo>
                  <a:lnTo>
                    <a:pt x="0" y="161609"/>
                  </a:lnTo>
                </a:path>
              </a:pathLst>
            </a:custGeom>
            <a:ln w="20997" cap="rnd">
              <a:solidFill>
                <a:srgbClr val="ECECEC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424708" y="4528227"/>
              <a:ext cx="911837" cy="92715"/>
            </a:xfrm>
            <a:custGeom>
              <a:avLst/>
              <a:pathLst>
                <a:path w="911837" h="92715">
                  <a:moveTo>
                    <a:pt x="911837" y="0"/>
                  </a:moveTo>
                  <a:lnTo>
                    <a:pt x="0" y="92715"/>
                  </a:lnTo>
                </a:path>
              </a:pathLst>
            </a:custGeom>
            <a:ln w="21023" cap="rnd">
              <a:solidFill>
                <a:srgbClr val="ECEC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923138" y="3237293"/>
              <a:ext cx="423631" cy="252953"/>
            </a:xfrm>
            <a:custGeom>
              <a:avLst/>
              <a:pathLst>
                <a:path w="423631" h="252953">
                  <a:moveTo>
                    <a:pt x="423631" y="0"/>
                  </a:moveTo>
                  <a:lnTo>
                    <a:pt x="0" y="252953"/>
                  </a:lnTo>
                </a:path>
              </a:pathLst>
            </a:custGeom>
            <a:ln w="21087" cap="rnd">
              <a:solidFill>
                <a:srgbClr val="ECEC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078940" y="3986566"/>
              <a:ext cx="427850" cy="1312981"/>
            </a:xfrm>
            <a:custGeom>
              <a:avLst/>
              <a:pathLst>
                <a:path w="427850" h="1312981">
                  <a:moveTo>
                    <a:pt x="0" y="1312981"/>
                  </a:moveTo>
                  <a:lnTo>
                    <a:pt x="427850" y="0"/>
                  </a:lnTo>
                </a:path>
              </a:pathLst>
            </a:custGeom>
            <a:ln w="21408" cap="rnd">
              <a:solidFill>
                <a:srgbClr val="ECEC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394534" y="2229621"/>
              <a:ext cx="580862" cy="28116"/>
            </a:xfrm>
            <a:custGeom>
              <a:avLst/>
              <a:pathLst>
                <a:path w="580862" h="28116">
                  <a:moveTo>
                    <a:pt x="0" y="0"/>
                  </a:moveTo>
                  <a:lnTo>
                    <a:pt x="580862" y="28116"/>
                  </a:lnTo>
                </a:path>
              </a:pathLst>
            </a:custGeom>
            <a:ln w="21849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095972" y="1881472"/>
              <a:ext cx="1573378" cy="37686"/>
            </a:xfrm>
            <a:custGeom>
              <a:avLst/>
              <a:pathLst>
                <a:path w="1573378" h="37686">
                  <a:moveTo>
                    <a:pt x="1573378" y="37686"/>
                  </a:moveTo>
                  <a:lnTo>
                    <a:pt x="0" y="0"/>
                  </a:lnTo>
                </a:path>
              </a:pathLst>
            </a:custGeom>
            <a:ln w="22070" cap="rnd">
              <a:solidFill>
                <a:srgbClr val="EAEA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695983" y="3856667"/>
              <a:ext cx="2666088" cy="1199708"/>
            </a:xfrm>
            <a:custGeom>
              <a:avLst/>
              <a:pathLst>
                <a:path w="2666088" h="1199708">
                  <a:moveTo>
                    <a:pt x="0" y="1199708"/>
                  </a:moveTo>
                  <a:lnTo>
                    <a:pt x="2666088" y="0"/>
                  </a:lnTo>
                </a:path>
              </a:pathLst>
            </a:custGeom>
            <a:ln w="22107" cap="rnd">
              <a:solidFill>
                <a:srgbClr val="EAEAE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046259" y="1977435"/>
              <a:ext cx="498123" cy="2712164"/>
            </a:xfrm>
            <a:custGeom>
              <a:avLst/>
              <a:pathLst>
                <a:path w="498123" h="2712164">
                  <a:moveTo>
                    <a:pt x="498123" y="0"/>
                  </a:moveTo>
                  <a:lnTo>
                    <a:pt x="0" y="2712164"/>
                  </a:lnTo>
                </a:path>
              </a:pathLst>
            </a:custGeom>
            <a:ln w="22170" cap="rnd">
              <a:solidFill>
                <a:srgbClr val="EAEA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823135" y="5731664"/>
              <a:ext cx="1171817" cy="257653"/>
            </a:xfrm>
            <a:custGeom>
              <a:avLst/>
              <a:pathLst>
                <a:path w="1171817" h="257653">
                  <a:moveTo>
                    <a:pt x="0" y="0"/>
                  </a:moveTo>
                  <a:lnTo>
                    <a:pt x="1171817" y="257653"/>
                  </a:lnTo>
                </a:path>
              </a:pathLst>
            </a:custGeom>
            <a:ln w="22428" cap="rnd">
              <a:solidFill>
                <a:srgbClr val="EAEA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27624" y="2081146"/>
              <a:ext cx="1603274" cy="2639429"/>
            </a:xfrm>
            <a:custGeom>
              <a:avLst/>
              <a:pathLst>
                <a:path w="1603274" h="2639429">
                  <a:moveTo>
                    <a:pt x="1603274" y="0"/>
                  </a:moveTo>
                  <a:lnTo>
                    <a:pt x="0" y="2639429"/>
                  </a:lnTo>
                </a:path>
              </a:pathLst>
            </a:custGeom>
            <a:ln w="22484" cap="rnd">
              <a:solidFill>
                <a:srgbClr val="E9E9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883493" y="3265657"/>
              <a:ext cx="2686574" cy="1092996"/>
            </a:xfrm>
            <a:custGeom>
              <a:avLst/>
              <a:pathLst>
                <a:path w="2686574" h="1092996">
                  <a:moveTo>
                    <a:pt x="2686574" y="0"/>
                  </a:moveTo>
                  <a:lnTo>
                    <a:pt x="0" y="1092996"/>
                  </a:lnTo>
                </a:path>
              </a:pathLst>
            </a:custGeom>
            <a:ln w="22620" cap="rnd">
              <a:solidFill>
                <a:srgbClr val="E9E9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517880" y="2750511"/>
              <a:ext cx="376063" cy="2167675"/>
            </a:xfrm>
            <a:custGeom>
              <a:avLst/>
              <a:pathLst>
                <a:path w="376063" h="2167675">
                  <a:moveTo>
                    <a:pt x="0" y="2167675"/>
                  </a:moveTo>
                  <a:lnTo>
                    <a:pt x="376063" y="0"/>
                  </a:lnTo>
                </a:path>
              </a:pathLst>
            </a:custGeom>
            <a:ln w="22822" cap="rnd">
              <a:solidFill>
                <a:srgbClr val="E9E9E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420224" y="2001611"/>
              <a:ext cx="230708" cy="141854"/>
            </a:xfrm>
            <a:custGeom>
              <a:avLst/>
              <a:pathLst>
                <a:path w="230708" h="141854">
                  <a:moveTo>
                    <a:pt x="230708" y="0"/>
                  </a:moveTo>
                  <a:lnTo>
                    <a:pt x="0" y="141854"/>
                  </a:lnTo>
                </a:path>
              </a:pathLst>
            </a:custGeom>
            <a:ln w="22960" cap="rnd">
              <a:solidFill>
                <a:srgbClr val="E8E8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18718" y="3379758"/>
              <a:ext cx="852610" cy="1384876"/>
            </a:xfrm>
            <a:custGeom>
              <a:avLst/>
              <a:pathLst>
                <a:path w="852610" h="1384876">
                  <a:moveTo>
                    <a:pt x="852610" y="1384876"/>
                  </a:moveTo>
                  <a:lnTo>
                    <a:pt x="0" y="0"/>
                  </a:lnTo>
                </a:path>
              </a:pathLst>
            </a:custGeom>
            <a:ln w="23525" cap="rnd">
              <a:solidFill>
                <a:srgbClr val="E7E7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044849" y="2629547"/>
              <a:ext cx="16471" cy="1329129"/>
            </a:xfrm>
            <a:custGeom>
              <a:avLst/>
              <a:pathLst>
                <a:path w="16471" h="1329129">
                  <a:moveTo>
                    <a:pt x="0" y="1329129"/>
                  </a:moveTo>
                  <a:lnTo>
                    <a:pt x="16471" y="0"/>
                  </a:lnTo>
                </a:path>
              </a:pathLst>
            </a:custGeom>
            <a:ln w="23772" cap="rnd">
              <a:solidFill>
                <a:srgbClr val="E7E7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435409" y="4881080"/>
              <a:ext cx="78184" cy="393264"/>
            </a:xfrm>
            <a:custGeom>
              <a:avLst/>
              <a:pathLst>
                <a:path w="78184" h="393264">
                  <a:moveTo>
                    <a:pt x="0" y="393264"/>
                  </a:moveTo>
                  <a:lnTo>
                    <a:pt x="78184" y="0"/>
                  </a:lnTo>
                </a:path>
              </a:pathLst>
            </a:custGeom>
            <a:ln w="23861" cap="rnd">
              <a:solidFill>
                <a:srgbClr val="E7E7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716448" y="4987698"/>
              <a:ext cx="1941237" cy="148924"/>
            </a:xfrm>
            <a:custGeom>
              <a:avLst/>
              <a:pathLst>
                <a:path w="1941237" h="148924">
                  <a:moveTo>
                    <a:pt x="1941237" y="0"/>
                  </a:moveTo>
                  <a:lnTo>
                    <a:pt x="0" y="148924"/>
                  </a:lnTo>
                </a:path>
              </a:pathLst>
            </a:custGeom>
            <a:ln w="23927" cap="rnd">
              <a:solidFill>
                <a:srgbClr val="E6E6E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6095535" y="4639894"/>
              <a:ext cx="281940" cy="193438"/>
            </a:xfrm>
            <a:custGeom>
              <a:avLst/>
              <a:pathLst>
                <a:path w="281940" h="193438">
                  <a:moveTo>
                    <a:pt x="0" y="193438"/>
                  </a:moveTo>
                  <a:lnTo>
                    <a:pt x="281940" y="0"/>
                  </a:lnTo>
                </a:path>
              </a:pathLst>
            </a:custGeom>
            <a:ln w="24069" cap="rnd">
              <a:solidFill>
                <a:srgbClr val="E6E6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638474" y="6011150"/>
              <a:ext cx="351175" cy="17690"/>
            </a:xfrm>
            <a:custGeom>
              <a:avLst/>
              <a:pathLst>
                <a:path w="351175" h="17690">
                  <a:moveTo>
                    <a:pt x="0" y="0"/>
                  </a:moveTo>
                  <a:lnTo>
                    <a:pt x="351175" y="17690"/>
                  </a:lnTo>
                </a:path>
              </a:pathLst>
            </a:custGeom>
            <a:ln w="24296" cap="rnd">
              <a:solidFill>
                <a:srgbClr val="E6E6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331480" y="3191757"/>
              <a:ext cx="2221447" cy="154507"/>
            </a:xfrm>
            <a:custGeom>
              <a:avLst/>
              <a:pathLst>
                <a:path w="2221447" h="154507">
                  <a:moveTo>
                    <a:pt x="2221447" y="0"/>
                  </a:moveTo>
                  <a:lnTo>
                    <a:pt x="0" y="154507"/>
                  </a:lnTo>
                </a:path>
              </a:pathLst>
            </a:custGeom>
            <a:ln w="24623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909457" y="1482930"/>
              <a:ext cx="19610" cy="790476"/>
            </a:xfrm>
            <a:custGeom>
              <a:avLst/>
              <a:pathLst>
                <a:path w="19610" h="790476">
                  <a:moveTo>
                    <a:pt x="19610" y="790476"/>
                  </a:moveTo>
                  <a:lnTo>
                    <a:pt x="0" y="0"/>
                  </a:lnTo>
                </a:path>
              </a:pathLst>
            </a:custGeom>
            <a:ln w="24639" cap="rnd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106407" y="4143807"/>
              <a:ext cx="269921" cy="565295"/>
            </a:xfrm>
            <a:custGeom>
              <a:avLst/>
              <a:pathLst>
                <a:path w="269921" h="565295">
                  <a:moveTo>
                    <a:pt x="269921" y="0"/>
                  </a:moveTo>
                  <a:lnTo>
                    <a:pt x="0" y="565295"/>
                  </a:lnTo>
                </a:path>
              </a:pathLst>
            </a:custGeom>
            <a:ln w="24871" cap="rnd">
              <a:solidFill>
                <a:srgbClr val="E4E4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227982" y="3560930"/>
              <a:ext cx="115631" cy="167988"/>
            </a:xfrm>
            <a:custGeom>
              <a:avLst/>
              <a:pathLst>
                <a:path w="115631" h="167988">
                  <a:moveTo>
                    <a:pt x="115631" y="167988"/>
                  </a:moveTo>
                  <a:lnTo>
                    <a:pt x="0" y="0"/>
                  </a:lnTo>
                </a:path>
              </a:pathLst>
            </a:custGeom>
            <a:ln w="24882" cap="rnd">
              <a:solidFill>
                <a:srgbClr val="E4E4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143476" y="5120923"/>
              <a:ext cx="367355" cy="509149"/>
            </a:xfrm>
            <a:custGeom>
              <a:avLst/>
              <a:pathLst>
                <a:path w="367355" h="509149">
                  <a:moveTo>
                    <a:pt x="367355" y="509149"/>
                  </a:moveTo>
                  <a:lnTo>
                    <a:pt x="0" y="0"/>
                  </a:lnTo>
                </a:path>
              </a:pathLst>
            </a:custGeom>
            <a:ln w="24991" cap="rnd">
              <a:solidFill>
                <a:srgbClr val="E4E4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01534" y="4166289"/>
              <a:ext cx="128295" cy="1419320"/>
            </a:xfrm>
            <a:custGeom>
              <a:avLst/>
              <a:pathLst>
                <a:path w="128295" h="1419320">
                  <a:moveTo>
                    <a:pt x="128295" y="1419320"/>
                  </a:moveTo>
                  <a:lnTo>
                    <a:pt x="0" y="0"/>
                  </a:lnTo>
                </a:path>
              </a:pathLst>
            </a:custGeom>
            <a:ln w="25040" cap="rnd">
              <a:solidFill>
                <a:srgbClr val="E4E4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536593" y="1888473"/>
              <a:ext cx="863097" cy="1040593"/>
            </a:xfrm>
            <a:custGeom>
              <a:avLst/>
              <a:pathLst>
                <a:path w="863097" h="1040593">
                  <a:moveTo>
                    <a:pt x="0" y="0"/>
                  </a:moveTo>
                  <a:lnTo>
                    <a:pt x="863097" y="1040593"/>
                  </a:lnTo>
                </a:path>
              </a:pathLst>
            </a:custGeom>
            <a:ln w="25249" cap="rnd">
              <a:solidFill>
                <a:srgbClr val="E4E4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671504" y="3267479"/>
              <a:ext cx="41758" cy="941629"/>
            </a:xfrm>
            <a:custGeom>
              <a:avLst/>
              <a:pathLst>
                <a:path w="41758" h="941629">
                  <a:moveTo>
                    <a:pt x="0" y="941629"/>
                  </a:moveTo>
                  <a:lnTo>
                    <a:pt x="41758" y="0"/>
                  </a:lnTo>
                </a:path>
              </a:pathLst>
            </a:custGeom>
            <a:ln w="25260" cap="rnd">
              <a:solidFill>
                <a:srgbClr val="E4E4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606166" y="5567107"/>
              <a:ext cx="534563" cy="311062"/>
            </a:xfrm>
            <a:custGeom>
              <a:avLst/>
              <a:pathLst>
                <a:path w="534563" h="311062">
                  <a:moveTo>
                    <a:pt x="534563" y="0"/>
                  </a:moveTo>
                  <a:lnTo>
                    <a:pt x="0" y="311062"/>
                  </a:lnTo>
                </a:path>
              </a:pathLst>
            </a:custGeom>
            <a:ln w="25327" cap="rnd">
              <a:solidFill>
                <a:srgbClr val="E4E4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573656" y="2793978"/>
              <a:ext cx="88587" cy="1611361"/>
            </a:xfrm>
            <a:custGeom>
              <a:avLst/>
              <a:pathLst>
                <a:path w="88587" h="1611361">
                  <a:moveTo>
                    <a:pt x="88587" y="0"/>
                  </a:moveTo>
                  <a:lnTo>
                    <a:pt x="0" y="1611361"/>
                  </a:lnTo>
                </a:path>
              </a:pathLst>
            </a:custGeom>
            <a:ln w="25435" cap="rnd">
              <a:solidFill>
                <a:srgbClr val="E3E3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691312" y="5263425"/>
              <a:ext cx="1323874" cy="669090"/>
            </a:xfrm>
            <a:custGeom>
              <a:avLst/>
              <a:pathLst>
                <a:path w="1323874" h="669090">
                  <a:moveTo>
                    <a:pt x="0" y="0"/>
                  </a:moveTo>
                  <a:lnTo>
                    <a:pt x="1323874" y="669090"/>
                  </a:lnTo>
                </a:path>
              </a:pathLst>
            </a:custGeom>
            <a:ln w="25565" cap="rnd">
              <a:solidFill>
                <a:srgbClr val="E3E3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749471" y="3586368"/>
              <a:ext cx="253614" cy="639436"/>
            </a:xfrm>
            <a:custGeom>
              <a:avLst/>
              <a:pathLst>
                <a:path w="253614" h="639436">
                  <a:moveTo>
                    <a:pt x="0" y="639436"/>
                  </a:moveTo>
                  <a:lnTo>
                    <a:pt x="253614" y="0"/>
                  </a:lnTo>
                </a:path>
              </a:pathLst>
            </a:custGeom>
            <a:ln w="25778" cap="rnd">
              <a:solidFill>
                <a:srgbClr val="E3E3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804323" y="3169944"/>
              <a:ext cx="651030" cy="1125892"/>
            </a:xfrm>
            <a:custGeom>
              <a:avLst/>
              <a:pathLst>
                <a:path w="651030" h="1125892">
                  <a:moveTo>
                    <a:pt x="651030" y="1125892"/>
                  </a:moveTo>
                  <a:lnTo>
                    <a:pt x="0" y="0"/>
                  </a:lnTo>
                </a:path>
              </a:pathLst>
            </a:custGeom>
            <a:ln w="25827" cap="rnd">
              <a:solidFill>
                <a:srgbClr val="E2E2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889000" y="5716795"/>
              <a:ext cx="461851" cy="71449"/>
            </a:xfrm>
            <a:custGeom>
              <a:avLst/>
              <a:pathLst>
                <a:path w="461851" h="71449">
                  <a:moveTo>
                    <a:pt x="461851" y="0"/>
                  </a:moveTo>
                  <a:lnTo>
                    <a:pt x="0" y="71449"/>
                  </a:lnTo>
                </a:path>
              </a:pathLst>
            </a:custGeom>
            <a:ln w="26147" cap="rnd">
              <a:solidFill>
                <a:srgbClr val="E2E2E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275463" y="2030648"/>
              <a:ext cx="1396458" cy="1177362"/>
            </a:xfrm>
            <a:custGeom>
              <a:avLst/>
              <a:pathLst>
                <a:path w="1396458" h="1177362">
                  <a:moveTo>
                    <a:pt x="1396458" y="0"/>
                  </a:moveTo>
                  <a:lnTo>
                    <a:pt x="0" y="1177362"/>
                  </a:lnTo>
                </a:path>
              </a:pathLst>
            </a:custGeom>
            <a:ln w="26196" cap="rnd">
              <a:solidFill>
                <a:srgbClr val="E2E2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652320" y="2681148"/>
              <a:ext cx="1110284" cy="1078301"/>
            </a:xfrm>
            <a:custGeom>
              <a:avLst/>
              <a:pathLst>
                <a:path w="1110284" h="1078301">
                  <a:moveTo>
                    <a:pt x="1110284" y="0"/>
                  </a:moveTo>
                  <a:lnTo>
                    <a:pt x="0" y="1078301"/>
                  </a:lnTo>
                </a:path>
              </a:pathLst>
            </a:custGeom>
            <a:ln w="26289" cap="rnd">
              <a:solidFill>
                <a:srgbClr val="E2E2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193178" y="4885494"/>
              <a:ext cx="28931" cy="915200"/>
            </a:xfrm>
            <a:custGeom>
              <a:avLst/>
              <a:pathLst>
                <a:path w="28931" h="915200">
                  <a:moveTo>
                    <a:pt x="0" y="0"/>
                  </a:moveTo>
                  <a:lnTo>
                    <a:pt x="28931" y="915200"/>
                  </a:lnTo>
                </a:path>
              </a:pathLst>
            </a:custGeom>
            <a:ln w="26310" cap="rnd">
              <a:solidFill>
                <a:srgbClr val="E1E1E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61458" y="3395095"/>
              <a:ext cx="434473" cy="987765"/>
            </a:xfrm>
            <a:custGeom>
              <a:avLst/>
              <a:pathLst>
                <a:path w="434473" h="987765">
                  <a:moveTo>
                    <a:pt x="434473" y="0"/>
                  </a:moveTo>
                  <a:lnTo>
                    <a:pt x="0" y="987765"/>
                  </a:lnTo>
                </a:path>
              </a:pathLst>
            </a:custGeom>
            <a:ln w="26343" cap="rnd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941665" y="4435252"/>
              <a:ext cx="55880" cy="297824"/>
            </a:xfrm>
            <a:custGeom>
              <a:avLst/>
              <a:pathLst>
                <a:path w="55880" h="297824">
                  <a:moveTo>
                    <a:pt x="0" y="297824"/>
                  </a:moveTo>
                  <a:lnTo>
                    <a:pt x="55880" y="0"/>
                  </a:lnTo>
                </a:path>
              </a:pathLst>
            </a:custGeom>
            <a:ln w="26383" cap="rnd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423909" y="2389053"/>
              <a:ext cx="1160361" cy="666333"/>
            </a:xfrm>
            <a:custGeom>
              <a:avLst/>
              <a:pathLst>
                <a:path w="1160361" h="666333">
                  <a:moveTo>
                    <a:pt x="1160361" y="666333"/>
                  </a:moveTo>
                  <a:lnTo>
                    <a:pt x="0" y="0"/>
                  </a:lnTo>
                </a:path>
              </a:pathLst>
            </a:custGeom>
            <a:ln w="26717" cap="rnd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878551" y="3211364"/>
              <a:ext cx="446704" cy="531536"/>
            </a:xfrm>
            <a:custGeom>
              <a:avLst/>
              <a:pathLst>
                <a:path w="446704" h="531536">
                  <a:moveTo>
                    <a:pt x="446704" y="531536"/>
                  </a:moveTo>
                  <a:lnTo>
                    <a:pt x="0" y="0"/>
                  </a:lnTo>
                </a:path>
              </a:pathLst>
            </a:custGeom>
            <a:ln w="26764" cap="rnd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961713" y="2424170"/>
              <a:ext cx="3864784" cy="568223"/>
            </a:xfrm>
            <a:custGeom>
              <a:avLst/>
              <a:pathLst>
                <a:path w="3864784" h="568223">
                  <a:moveTo>
                    <a:pt x="3864784" y="0"/>
                  </a:moveTo>
                  <a:lnTo>
                    <a:pt x="0" y="568223"/>
                  </a:lnTo>
                </a:path>
              </a:pathLst>
            </a:custGeom>
            <a:ln w="26773" cap="rnd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883835" y="1995479"/>
              <a:ext cx="763451" cy="438741"/>
            </a:xfrm>
            <a:custGeom>
              <a:avLst/>
              <a:pathLst>
                <a:path w="763451" h="438741">
                  <a:moveTo>
                    <a:pt x="763451" y="0"/>
                  </a:moveTo>
                  <a:lnTo>
                    <a:pt x="0" y="438741"/>
                  </a:lnTo>
                </a:path>
              </a:pathLst>
            </a:custGeom>
            <a:ln w="26783" cap="rnd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217536" y="4753398"/>
              <a:ext cx="128230" cy="64542"/>
            </a:xfrm>
            <a:custGeom>
              <a:avLst/>
              <a:pathLst>
                <a:path w="128230" h="64542">
                  <a:moveTo>
                    <a:pt x="128230" y="0"/>
                  </a:moveTo>
                  <a:lnTo>
                    <a:pt x="0" y="64542"/>
                  </a:lnTo>
                </a:path>
              </a:pathLst>
            </a:custGeom>
            <a:ln w="27118" cap="rnd">
              <a:solidFill>
                <a:srgbClr val="E0E0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557034" y="3354396"/>
              <a:ext cx="14740" cy="909190"/>
            </a:xfrm>
            <a:custGeom>
              <a:avLst/>
              <a:pathLst>
                <a:path w="14740" h="909190">
                  <a:moveTo>
                    <a:pt x="14740" y="909190"/>
                  </a:moveTo>
                  <a:lnTo>
                    <a:pt x="0" y="0"/>
                  </a:lnTo>
                </a:path>
              </a:pathLst>
            </a:custGeom>
            <a:ln w="27146" cap="rnd">
              <a:solidFill>
                <a:srgbClr val="E0E0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553702" y="1691015"/>
              <a:ext cx="647618" cy="2007145"/>
            </a:xfrm>
            <a:custGeom>
              <a:avLst/>
              <a:pathLst>
                <a:path w="647618" h="2007145">
                  <a:moveTo>
                    <a:pt x="647618" y="0"/>
                  </a:moveTo>
                  <a:lnTo>
                    <a:pt x="0" y="2007145"/>
                  </a:lnTo>
                </a:path>
              </a:pathLst>
            </a:custGeom>
            <a:ln w="27204" cap="rnd">
              <a:solidFill>
                <a:srgbClr val="E0E0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796302" y="1860610"/>
              <a:ext cx="930224" cy="533500"/>
            </a:xfrm>
            <a:custGeom>
              <a:avLst/>
              <a:pathLst>
                <a:path w="930224" h="533500">
                  <a:moveTo>
                    <a:pt x="0" y="0"/>
                  </a:moveTo>
                  <a:lnTo>
                    <a:pt x="930224" y="533500"/>
                  </a:lnTo>
                </a:path>
              </a:pathLst>
            </a:custGeom>
            <a:ln w="27483" cap="rnd">
              <a:solidFill>
                <a:srgbClr val="DFDF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183665" y="3671262"/>
              <a:ext cx="54819" cy="692007"/>
            </a:xfrm>
            <a:custGeom>
              <a:avLst/>
              <a:pathLst>
                <a:path w="54819" h="692007">
                  <a:moveTo>
                    <a:pt x="54819" y="0"/>
                  </a:moveTo>
                  <a:lnTo>
                    <a:pt x="0" y="692007"/>
                  </a:lnTo>
                </a:path>
              </a:pathLst>
            </a:custGeom>
            <a:ln w="27803" cap="rnd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100728" y="6128966"/>
              <a:ext cx="95465" cy="61327"/>
            </a:xfrm>
            <a:custGeom>
              <a:avLst/>
              <a:pathLst>
                <a:path w="95465" h="61327">
                  <a:moveTo>
                    <a:pt x="95465" y="0"/>
                  </a:moveTo>
                  <a:lnTo>
                    <a:pt x="0" y="61327"/>
                  </a:lnTo>
                </a:path>
              </a:pathLst>
            </a:custGeom>
            <a:ln w="27954" cap="rnd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738148" y="4361516"/>
              <a:ext cx="424036" cy="1448736"/>
            </a:xfrm>
            <a:custGeom>
              <a:avLst/>
              <a:pathLst>
                <a:path w="424036" h="1448736">
                  <a:moveTo>
                    <a:pt x="424036" y="1448736"/>
                  </a:moveTo>
                  <a:lnTo>
                    <a:pt x="0" y="0"/>
                  </a:lnTo>
                </a:path>
              </a:pathLst>
            </a:custGeom>
            <a:ln w="28039" cap="rnd">
              <a:solidFill>
                <a:srgbClr val="DEDED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869912" y="2695234"/>
              <a:ext cx="213503" cy="155073"/>
            </a:xfrm>
            <a:custGeom>
              <a:avLst/>
              <a:pathLst>
                <a:path w="213503" h="155073">
                  <a:moveTo>
                    <a:pt x="213503" y="155073"/>
                  </a:moveTo>
                  <a:lnTo>
                    <a:pt x="0" y="0"/>
                  </a:lnTo>
                </a:path>
              </a:pathLst>
            </a:custGeom>
            <a:ln w="28340" cap="rnd">
              <a:solidFill>
                <a:srgbClr val="DDDD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884702" y="3206014"/>
              <a:ext cx="2352928" cy="2614384"/>
            </a:xfrm>
            <a:custGeom>
              <a:avLst/>
              <a:pathLst>
                <a:path w="2352928" h="2614384">
                  <a:moveTo>
                    <a:pt x="2352928" y="2614384"/>
                  </a:moveTo>
                  <a:lnTo>
                    <a:pt x="0" y="0"/>
                  </a:lnTo>
                </a:path>
              </a:pathLst>
            </a:custGeom>
            <a:ln w="28540" cap="rnd">
              <a:solidFill>
                <a:srgbClr val="DDDDD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199422" y="2454115"/>
              <a:ext cx="235508" cy="1236676"/>
            </a:xfrm>
            <a:custGeom>
              <a:avLst/>
              <a:pathLst>
                <a:path w="235508" h="1236676">
                  <a:moveTo>
                    <a:pt x="0" y="0"/>
                  </a:moveTo>
                  <a:lnTo>
                    <a:pt x="235508" y="1236676"/>
                  </a:lnTo>
                </a:path>
              </a:pathLst>
            </a:custGeom>
            <a:ln w="28762" cap="rnd">
              <a:solidFill>
                <a:srgbClr val="DCDC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174220" y="3588690"/>
              <a:ext cx="303722" cy="830896"/>
            </a:xfrm>
            <a:custGeom>
              <a:avLst/>
              <a:pathLst>
                <a:path w="303722" h="830896">
                  <a:moveTo>
                    <a:pt x="303722" y="830896"/>
                  </a:moveTo>
                  <a:lnTo>
                    <a:pt x="0" y="0"/>
                  </a:lnTo>
                </a:path>
              </a:pathLst>
            </a:custGeom>
            <a:ln w="28908" cap="rnd">
              <a:solidFill>
                <a:srgbClr val="DCDC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426671" y="2144173"/>
              <a:ext cx="1384492" cy="3082554"/>
            </a:xfrm>
            <a:custGeom>
              <a:avLst/>
              <a:pathLst>
                <a:path w="1384492" h="3082554">
                  <a:moveTo>
                    <a:pt x="1384492" y="0"/>
                  </a:moveTo>
                  <a:lnTo>
                    <a:pt x="0" y="3082554"/>
                  </a:lnTo>
                </a:path>
              </a:pathLst>
            </a:custGeom>
            <a:ln w="28918" cap="rnd">
              <a:solidFill>
                <a:srgbClr val="DCDCDC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563624" y="3354199"/>
              <a:ext cx="7149" cy="163707"/>
            </a:xfrm>
            <a:custGeom>
              <a:avLst/>
              <a:pathLst>
                <a:path w="7149" h="163707">
                  <a:moveTo>
                    <a:pt x="7149" y="163707"/>
                  </a:moveTo>
                  <a:lnTo>
                    <a:pt x="0" y="0"/>
                  </a:lnTo>
                </a:path>
              </a:pathLst>
            </a:custGeom>
            <a:ln w="29464" cap="rnd">
              <a:solidFill>
                <a:srgbClr val="DBDB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839735" y="1418084"/>
              <a:ext cx="899464" cy="960459"/>
            </a:xfrm>
            <a:custGeom>
              <a:avLst/>
              <a:pathLst>
                <a:path w="899464" h="960459">
                  <a:moveTo>
                    <a:pt x="899464" y="0"/>
                  </a:moveTo>
                  <a:lnTo>
                    <a:pt x="0" y="960459"/>
                  </a:lnTo>
                </a:path>
              </a:pathLst>
            </a:custGeom>
            <a:ln w="29473" cap="rnd">
              <a:solidFill>
                <a:srgbClr val="DBDB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356801" y="5173317"/>
              <a:ext cx="413440" cy="663611"/>
            </a:xfrm>
            <a:custGeom>
              <a:avLst/>
              <a:pathLst>
                <a:path w="413440" h="663611">
                  <a:moveTo>
                    <a:pt x="413440" y="0"/>
                  </a:moveTo>
                  <a:lnTo>
                    <a:pt x="0" y="663611"/>
                  </a:lnTo>
                </a:path>
              </a:pathLst>
            </a:custGeom>
            <a:ln w="29589" cap="rnd">
              <a:solidFill>
                <a:srgbClr val="DBDB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888071" y="2381427"/>
              <a:ext cx="114768" cy="60488"/>
            </a:xfrm>
            <a:custGeom>
              <a:avLst/>
              <a:pathLst>
                <a:path w="114768" h="60488">
                  <a:moveTo>
                    <a:pt x="0" y="60488"/>
                  </a:moveTo>
                  <a:lnTo>
                    <a:pt x="114768" y="0"/>
                  </a:lnTo>
                </a:path>
              </a:pathLst>
            </a:custGeom>
            <a:ln w="30043" cap="rnd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863511" y="4056145"/>
              <a:ext cx="413729" cy="263846"/>
            </a:xfrm>
            <a:custGeom>
              <a:avLst/>
              <a:pathLst>
                <a:path w="413729" h="263846">
                  <a:moveTo>
                    <a:pt x="413729" y="0"/>
                  </a:moveTo>
                  <a:lnTo>
                    <a:pt x="0" y="263846"/>
                  </a:lnTo>
                </a:path>
              </a:pathLst>
            </a:custGeom>
            <a:ln w="30476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233484" y="4880793"/>
              <a:ext cx="67090" cy="329890"/>
            </a:xfrm>
            <a:custGeom>
              <a:avLst/>
              <a:pathLst>
                <a:path w="67090" h="329890">
                  <a:moveTo>
                    <a:pt x="67090" y="329890"/>
                  </a:moveTo>
                  <a:lnTo>
                    <a:pt x="0" y="0"/>
                  </a:lnTo>
                </a:path>
              </a:pathLst>
            </a:custGeom>
            <a:ln w="30604" cap="rnd">
              <a:solidFill>
                <a:srgbClr val="D9D9D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16085" y="1918931"/>
              <a:ext cx="110087" cy="121170"/>
            </a:xfrm>
            <a:custGeom>
              <a:avLst/>
              <a:pathLst>
                <a:path w="110087" h="121170">
                  <a:moveTo>
                    <a:pt x="0" y="121170"/>
                  </a:moveTo>
                  <a:lnTo>
                    <a:pt x="110087" y="0"/>
                  </a:lnTo>
                </a:path>
              </a:pathLst>
            </a:custGeom>
            <a:ln w="31041" cap="rnd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646518" y="3497242"/>
              <a:ext cx="245846" cy="165635"/>
            </a:xfrm>
            <a:custGeom>
              <a:avLst/>
              <a:pathLst>
                <a:path w="245846" h="165635">
                  <a:moveTo>
                    <a:pt x="245846" y="0"/>
                  </a:moveTo>
                  <a:lnTo>
                    <a:pt x="0" y="165635"/>
                  </a:lnTo>
                </a:path>
              </a:pathLst>
            </a:custGeom>
            <a:ln w="31057" cap="rnd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613563" y="1980004"/>
              <a:ext cx="36113" cy="335004"/>
            </a:xfrm>
            <a:custGeom>
              <a:avLst/>
              <a:pathLst>
                <a:path w="36113" h="335004">
                  <a:moveTo>
                    <a:pt x="0" y="0"/>
                  </a:moveTo>
                  <a:lnTo>
                    <a:pt x="36113" y="335004"/>
                  </a:lnTo>
                </a:path>
              </a:pathLst>
            </a:custGeom>
            <a:ln w="31206" cap="rnd">
              <a:solidFill>
                <a:srgbClr val="D7D7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223770" y="2473476"/>
              <a:ext cx="295394" cy="313464"/>
            </a:xfrm>
            <a:custGeom>
              <a:avLst/>
              <a:pathLst>
                <a:path w="295394" h="313464">
                  <a:moveTo>
                    <a:pt x="0" y="0"/>
                  </a:moveTo>
                  <a:lnTo>
                    <a:pt x="295394" y="313464"/>
                  </a:lnTo>
                </a:path>
              </a:pathLst>
            </a:custGeom>
            <a:ln w="31956" cap="rnd">
              <a:solidFill>
                <a:srgbClr val="D6D6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491747" y="1981097"/>
              <a:ext cx="84203" cy="1705744"/>
            </a:xfrm>
            <a:custGeom>
              <a:avLst/>
              <a:pathLst>
                <a:path w="84203" h="1705744">
                  <a:moveTo>
                    <a:pt x="84203" y="0"/>
                  </a:moveTo>
                  <a:lnTo>
                    <a:pt x="0" y="1705744"/>
                  </a:lnTo>
                </a:path>
              </a:pathLst>
            </a:custGeom>
            <a:ln w="32128" cap="rnd">
              <a:solidFill>
                <a:srgbClr val="D5D5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920761" y="3003328"/>
              <a:ext cx="395621" cy="69281"/>
            </a:xfrm>
            <a:custGeom>
              <a:avLst/>
              <a:pathLst>
                <a:path w="395621" h="69281">
                  <a:moveTo>
                    <a:pt x="395621" y="69281"/>
                  </a:moveTo>
                  <a:lnTo>
                    <a:pt x="0" y="0"/>
                  </a:lnTo>
                </a:path>
              </a:pathLst>
            </a:custGeom>
            <a:ln w="32364" cap="rnd">
              <a:solidFill>
                <a:srgbClr val="D5D5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703931" y="1951473"/>
              <a:ext cx="457828" cy="829644"/>
            </a:xfrm>
            <a:custGeom>
              <a:avLst/>
              <a:pathLst>
                <a:path w="457828" h="829644">
                  <a:moveTo>
                    <a:pt x="0" y="0"/>
                  </a:moveTo>
                  <a:lnTo>
                    <a:pt x="457828" y="829644"/>
                  </a:lnTo>
                </a:path>
              </a:pathLst>
            </a:custGeom>
            <a:ln w="32373" cap="rnd">
              <a:solidFill>
                <a:srgbClr val="D5D5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236169" y="2508825"/>
              <a:ext cx="21024" cy="243269"/>
            </a:xfrm>
            <a:custGeom>
              <a:avLst/>
              <a:pathLst>
                <a:path w="21024" h="243269">
                  <a:moveTo>
                    <a:pt x="21024" y="243269"/>
                  </a:moveTo>
                  <a:lnTo>
                    <a:pt x="0" y="0"/>
                  </a:lnTo>
                </a:path>
              </a:pathLst>
            </a:custGeom>
            <a:ln w="32526" cap="rnd">
              <a:solidFill>
                <a:srgbClr val="D5D5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538785" y="1498082"/>
              <a:ext cx="914191" cy="3424699"/>
            </a:xfrm>
            <a:custGeom>
              <a:avLst/>
              <a:pathLst>
                <a:path w="914191" h="3424699">
                  <a:moveTo>
                    <a:pt x="0" y="3424699"/>
                  </a:moveTo>
                  <a:lnTo>
                    <a:pt x="914191" y="0"/>
                  </a:lnTo>
                </a:path>
              </a:pathLst>
            </a:custGeom>
            <a:ln w="32556" cap="rnd">
              <a:solidFill>
                <a:srgbClr val="D5D5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791160" y="1672937"/>
              <a:ext cx="368245" cy="670378"/>
            </a:xfrm>
            <a:custGeom>
              <a:avLst/>
              <a:pathLst>
                <a:path w="368245" h="670378">
                  <a:moveTo>
                    <a:pt x="0" y="670378"/>
                  </a:moveTo>
                  <a:lnTo>
                    <a:pt x="368245" y="0"/>
                  </a:lnTo>
                </a:path>
              </a:pathLst>
            </a:custGeom>
            <a:ln w="32936" cap="rnd">
              <a:solidFill>
                <a:srgbClr val="D4D4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473356" y="3805043"/>
              <a:ext cx="1098251" cy="1449370"/>
            </a:xfrm>
            <a:custGeom>
              <a:avLst/>
              <a:pathLst>
                <a:path w="1098251" h="1449370">
                  <a:moveTo>
                    <a:pt x="1098251" y="0"/>
                  </a:moveTo>
                  <a:lnTo>
                    <a:pt x="0" y="1449370"/>
                  </a:lnTo>
                </a:path>
              </a:pathLst>
            </a:custGeom>
            <a:ln w="33531" cap="rnd">
              <a:solidFill>
                <a:srgbClr val="D3D3D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278996" y="2021569"/>
              <a:ext cx="410576" cy="180326"/>
            </a:xfrm>
            <a:custGeom>
              <a:avLst/>
              <a:pathLst>
                <a:path w="410576" h="180326">
                  <a:moveTo>
                    <a:pt x="410576" y="0"/>
                  </a:moveTo>
                  <a:lnTo>
                    <a:pt x="0" y="180326"/>
                  </a:lnTo>
                </a:path>
              </a:pathLst>
            </a:custGeom>
            <a:ln w="34197" cap="rnd">
              <a:solidFill>
                <a:srgbClr val="D1D1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704236" y="5232739"/>
              <a:ext cx="396515" cy="135514"/>
            </a:xfrm>
            <a:custGeom>
              <a:avLst/>
              <a:pathLst>
                <a:path w="396515" h="135514">
                  <a:moveTo>
                    <a:pt x="0" y="0"/>
                  </a:moveTo>
                  <a:lnTo>
                    <a:pt x="396515" y="135514"/>
                  </a:lnTo>
                </a:path>
              </a:pathLst>
            </a:custGeom>
            <a:ln w="34267" cap="rnd">
              <a:solidFill>
                <a:srgbClr val="D1D1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472282" y="2655052"/>
              <a:ext cx="268353" cy="195145"/>
            </a:xfrm>
            <a:custGeom>
              <a:avLst/>
              <a:pathLst>
                <a:path w="268353" h="195145">
                  <a:moveTo>
                    <a:pt x="268353" y="0"/>
                  </a:moveTo>
                  <a:lnTo>
                    <a:pt x="0" y="195145"/>
                  </a:lnTo>
                </a:path>
              </a:pathLst>
            </a:custGeom>
            <a:ln w="34540" cap="rnd">
              <a:solidFill>
                <a:srgbClr val="D0D0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915673" y="2521375"/>
              <a:ext cx="779119" cy="24922"/>
            </a:xfrm>
            <a:custGeom>
              <a:avLst/>
              <a:pathLst>
                <a:path w="779119" h="24922">
                  <a:moveTo>
                    <a:pt x="779119" y="0"/>
                  </a:moveTo>
                  <a:lnTo>
                    <a:pt x="0" y="24922"/>
                  </a:lnTo>
                </a:path>
              </a:pathLst>
            </a:custGeom>
            <a:ln w="35107" cap="rnd">
              <a:solidFill>
                <a:srgbClr val="CFCF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345693" y="3293337"/>
              <a:ext cx="1047334" cy="1172652"/>
            </a:xfrm>
            <a:custGeom>
              <a:avLst/>
              <a:pathLst>
                <a:path w="1047334" h="1172652">
                  <a:moveTo>
                    <a:pt x="0" y="1172652"/>
                  </a:moveTo>
                  <a:lnTo>
                    <a:pt x="1047334" y="0"/>
                  </a:lnTo>
                </a:path>
              </a:pathLst>
            </a:custGeom>
            <a:ln w="35370" cap="rnd">
              <a:solidFill>
                <a:srgbClr val="CFCF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1836794" y="2430202"/>
              <a:ext cx="204780" cy="384953"/>
            </a:xfrm>
            <a:custGeom>
              <a:avLst/>
              <a:pathLst>
                <a:path w="204780" h="384953">
                  <a:moveTo>
                    <a:pt x="204780" y="0"/>
                  </a:moveTo>
                  <a:lnTo>
                    <a:pt x="0" y="384953"/>
                  </a:lnTo>
                </a:path>
              </a:pathLst>
            </a:custGeom>
            <a:ln w="35497" cap="rnd">
              <a:solidFill>
                <a:srgbClr val="CECE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404336" y="4744852"/>
              <a:ext cx="274251" cy="124864"/>
            </a:xfrm>
            <a:custGeom>
              <a:avLst/>
              <a:pathLst>
                <a:path w="274251" h="124864">
                  <a:moveTo>
                    <a:pt x="274251" y="124864"/>
                  </a:moveTo>
                  <a:lnTo>
                    <a:pt x="0" y="0"/>
                  </a:lnTo>
                </a:path>
              </a:pathLst>
            </a:custGeom>
            <a:ln w="35640" cap="rnd">
              <a:solidFill>
                <a:srgbClr val="CECE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552534" y="1873998"/>
              <a:ext cx="342376" cy="344681"/>
            </a:xfrm>
            <a:custGeom>
              <a:avLst/>
              <a:pathLst>
                <a:path w="342376" h="344681">
                  <a:moveTo>
                    <a:pt x="342376" y="344681"/>
                  </a:moveTo>
                  <a:lnTo>
                    <a:pt x="0" y="0"/>
                  </a:lnTo>
                </a:path>
              </a:pathLst>
            </a:custGeom>
            <a:ln w="36195" cap="rnd">
              <a:solidFill>
                <a:srgbClr val="CDCD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701083" y="3413501"/>
              <a:ext cx="61170" cy="478914"/>
            </a:xfrm>
            <a:custGeom>
              <a:avLst/>
              <a:pathLst>
                <a:path w="61170" h="478914">
                  <a:moveTo>
                    <a:pt x="61170" y="0"/>
                  </a:moveTo>
                  <a:lnTo>
                    <a:pt x="0" y="478914"/>
                  </a:lnTo>
                </a:path>
              </a:pathLst>
            </a:custGeom>
            <a:ln w="37774" cap="rnd">
              <a:solidFill>
                <a:srgbClr val="CACA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863790" y="3121397"/>
              <a:ext cx="537685" cy="477108"/>
            </a:xfrm>
            <a:custGeom>
              <a:avLst/>
              <a:pathLst>
                <a:path w="537685" h="477108">
                  <a:moveTo>
                    <a:pt x="537685" y="477108"/>
                  </a:moveTo>
                  <a:lnTo>
                    <a:pt x="0" y="0"/>
                  </a:lnTo>
                </a:path>
              </a:pathLst>
            </a:custGeom>
            <a:ln w="37930" cap="rnd">
              <a:solidFill>
                <a:srgbClr val="C9C9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578950" y="4884981"/>
              <a:ext cx="54030" cy="700363"/>
            </a:xfrm>
            <a:custGeom>
              <a:avLst/>
              <a:pathLst>
                <a:path w="54030" h="700363">
                  <a:moveTo>
                    <a:pt x="54030" y="700363"/>
                  </a:moveTo>
                  <a:lnTo>
                    <a:pt x="0" y="0"/>
                  </a:lnTo>
                </a:path>
              </a:pathLst>
            </a:custGeom>
            <a:ln w="38533" cap="rnd">
              <a:solidFill>
                <a:srgbClr val="C8C8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433076" y="4368683"/>
              <a:ext cx="202898" cy="1392526"/>
            </a:xfrm>
            <a:custGeom>
              <a:avLst/>
              <a:pathLst>
                <a:path w="202898" h="1392526">
                  <a:moveTo>
                    <a:pt x="0" y="1392526"/>
                  </a:moveTo>
                  <a:lnTo>
                    <a:pt x="202898" y="0"/>
                  </a:lnTo>
                </a:path>
              </a:pathLst>
            </a:custGeom>
            <a:ln w="38870" cap="rnd">
              <a:solidFill>
                <a:srgbClr val="C8C8C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724806" y="3587279"/>
              <a:ext cx="349485" cy="296923"/>
            </a:xfrm>
            <a:custGeom>
              <a:avLst/>
              <a:pathLst>
                <a:path w="349485" h="296923">
                  <a:moveTo>
                    <a:pt x="349485" y="0"/>
                  </a:moveTo>
                  <a:lnTo>
                    <a:pt x="0" y="296923"/>
                  </a:lnTo>
                </a:path>
              </a:pathLst>
            </a:custGeom>
            <a:ln w="38969" cap="rnd">
              <a:solidFill>
                <a:srgbClr val="C7C7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526763" y="5390114"/>
              <a:ext cx="11652" cy="54826"/>
            </a:xfrm>
            <a:custGeom>
              <a:avLst/>
              <a:pathLst>
                <a:path w="11652" h="54826">
                  <a:moveTo>
                    <a:pt x="0" y="0"/>
                  </a:moveTo>
                  <a:lnTo>
                    <a:pt x="11652" y="54826"/>
                  </a:lnTo>
                </a:path>
              </a:pathLst>
            </a:custGeom>
            <a:ln w="39873" cap="rnd">
              <a:solidFill>
                <a:srgbClr val="C5C5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1522028" y="4025586"/>
              <a:ext cx="63978" cy="195237"/>
            </a:xfrm>
            <a:custGeom>
              <a:avLst/>
              <a:pathLst>
                <a:path w="63978" h="195237">
                  <a:moveTo>
                    <a:pt x="63978" y="195237"/>
                  </a:moveTo>
                  <a:lnTo>
                    <a:pt x="0" y="0"/>
                  </a:lnTo>
                </a:path>
              </a:pathLst>
            </a:custGeom>
            <a:ln w="40114" cap="rnd">
              <a:solidFill>
                <a:srgbClr val="C5C5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173923" y="1914534"/>
              <a:ext cx="94229" cy="172951"/>
            </a:xfrm>
            <a:custGeom>
              <a:avLst/>
              <a:pathLst>
                <a:path w="94229" h="172951">
                  <a:moveTo>
                    <a:pt x="94229" y="0"/>
                  </a:moveTo>
                  <a:lnTo>
                    <a:pt x="0" y="172951"/>
                  </a:lnTo>
                </a:path>
              </a:pathLst>
            </a:custGeom>
            <a:ln w="40218" cap="rnd">
              <a:solidFill>
                <a:srgbClr val="C5C5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577472" y="3998386"/>
              <a:ext cx="1987" cy="265175"/>
            </a:xfrm>
            <a:custGeom>
              <a:avLst/>
              <a:pathLst>
                <a:path w="1987" h="265175">
                  <a:moveTo>
                    <a:pt x="1987" y="0"/>
                  </a:moveTo>
                  <a:lnTo>
                    <a:pt x="0" y="265175"/>
                  </a:lnTo>
                </a:path>
              </a:pathLst>
            </a:custGeom>
            <a:ln w="40725" cap="rnd">
              <a:solidFill>
                <a:srgbClr val="C4C4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275561" y="1702627"/>
              <a:ext cx="1893" cy="1048574"/>
            </a:xfrm>
            <a:custGeom>
              <a:avLst/>
              <a:pathLst>
                <a:path w="1893" h="1048574">
                  <a:moveTo>
                    <a:pt x="1893" y="1048574"/>
                  </a:moveTo>
                  <a:lnTo>
                    <a:pt x="0" y="0"/>
                  </a:lnTo>
                </a:path>
              </a:pathLst>
            </a:custGeom>
            <a:ln w="42220" cap="rnd">
              <a:solidFill>
                <a:srgbClr val="C1C1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233191" y="1701974"/>
              <a:ext cx="24219" cy="327681"/>
            </a:xfrm>
            <a:custGeom>
              <a:avLst/>
              <a:pathLst>
                <a:path w="24219" h="327681">
                  <a:moveTo>
                    <a:pt x="0" y="327681"/>
                  </a:moveTo>
                  <a:lnTo>
                    <a:pt x="24219" y="0"/>
                  </a:lnTo>
                </a:path>
              </a:pathLst>
            </a:custGeom>
            <a:ln w="42916" cap="rnd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885348" y="2114237"/>
              <a:ext cx="20015" cy="160932"/>
            </a:xfrm>
            <a:custGeom>
              <a:avLst/>
              <a:pathLst>
                <a:path w="20015" h="160932">
                  <a:moveTo>
                    <a:pt x="20015" y="160932"/>
                  </a:moveTo>
                  <a:lnTo>
                    <a:pt x="0" y="0"/>
                  </a:lnTo>
                </a:path>
              </a:pathLst>
            </a:custGeom>
            <a:ln w="43519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1800949" y="4644540"/>
              <a:ext cx="61797" cy="86154"/>
            </a:xfrm>
            <a:custGeom>
              <a:avLst/>
              <a:pathLst>
                <a:path w="61797" h="86154">
                  <a:moveTo>
                    <a:pt x="61797" y="86154"/>
                  </a:moveTo>
                  <a:lnTo>
                    <a:pt x="0" y="0"/>
                  </a:lnTo>
                </a:path>
              </a:pathLst>
            </a:custGeom>
            <a:ln w="45372" cap="rnd">
              <a:solidFill>
                <a:srgbClr val="BABA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953836" y="3653114"/>
              <a:ext cx="390358" cy="65277"/>
            </a:xfrm>
            <a:custGeom>
              <a:avLst/>
              <a:pathLst>
                <a:path w="390358" h="65277">
                  <a:moveTo>
                    <a:pt x="390358" y="65277"/>
                  </a:moveTo>
                  <a:lnTo>
                    <a:pt x="0" y="0"/>
                  </a:lnTo>
                </a:path>
              </a:pathLst>
            </a:custGeom>
            <a:ln w="45698" cap="rnd">
              <a:solidFill>
                <a:srgbClr val="B9B9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474208" y="3278978"/>
              <a:ext cx="101756" cy="48778"/>
            </a:xfrm>
            <a:custGeom>
              <a:avLst/>
              <a:pathLst>
                <a:path w="101756" h="48778">
                  <a:moveTo>
                    <a:pt x="101756" y="0"/>
                  </a:moveTo>
                  <a:lnTo>
                    <a:pt x="0" y="48778"/>
                  </a:lnTo>
                </a:path>
              </a:pathLst>
            </a:custGeom>
            <a:ln w="46104" cap="rnd">
              <a:solidFill>
                <a:srgbClr val="B9B9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693175" y="5896360"/>
              <a:ext cx="100536" cy="207531"/>
            </a:xfrm>
            <a:custGeom>
              <a:avLst/>
              <a:pathLst>
                <a:path w="100536" h="207531">
                  <a:moveTo>
                    <a:pt x="0" y="0"/>
                  </a:moveTo>
                  <a:lnTo>
                    <a:pt x="100536" y="207531"/>
                  </a:lnTo>
                </a:path>
              </a:pathLst>
            </a:custGeom>
            <a:ln w="47131" cap="rnd">
              <a:solidFill>
                <a:srgbClr val="B6B6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135288" y="5126576"/>
              <a:ext cx="120804" cy="182939"/>
            </a:xfrm>
            <a:custGeom>
              <a:avLst/>
              <a:pathLst>
                <a:path w="120804" h="182939">
                  <a:moveTo>
                    <a:pt x="120804" y="182939"/>
                  </a:moveTo>
                  <a:lnTo>
                    <a:pt x="0" y="0"/>
                  </a:lnTo>
                </a:path>
              </a:pathLst>
            </a:custGeom>
            <a:ln w="48375" cap="rnd">
              <a:solidFill>
                <a:srgbClr val="B4B4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812024" y="5768122"/>
              <a:ext cx="362755" cy="142860"/>
            </a:xfrm>
            <a:custGeom>
              <a:avLst/>
              <a:pathLst>
                <a:path w="362755" h="142860">
                  <a:moveTo>
                    <a:pt x="0" y="0"/>
                  </a:moveTo>
                  <a:lnTo>
                    <a:pt x="362755" y="142860"/>
                  </a:lnTo>
                </a:path>
              </a:pathLst>
            </a:custGeom>
            <a:ln w="48718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873784" y="1482321"/>
              <a:ext cx="11609" cy="153720"/>
            </a:xfrm>
            <a:custGeom>
              <a:avLst/>
              <a:pathLst>
                <a:path w="11609" h="153720">
                  <a:moveTo>
                    <a:pt x="0" y="153720"/>
                  </a:moveTo>
                  <a:lnTo>
                    <a:pt x="11609" y="0"/>
                  </a:lnTo>
                </a:path>
              </a:pathLst>
            </a:custGeom>
            <a:ln w="49886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817547" y="5518489"/>
              <a:ext cx="281484" cy="89056"/>
            </a:xfrm>
            <a:custGeom>
              <a:avLst/>
              <a:pathLst>
                <a:path w="281484" h="89056">
                  <a:moveTo>
                    <a:pt x="0" y="89056"/>
                  </a:moveTo>
                  <a:lnTo>
                    <a:pt x="281484" y="0"/>
                  </a:lnTo>
                </a:path>
              </a:pathLst>
            </a:custGeom>
            <a:ln w="50094" cap="rnd">
              <a:solidFill>
                <a:srgbClr val="B0B0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696076" y="3201922"/>
              <a:ext cx="8622" cy="171494"/>
            </a:xfrm>
            <a:custGeom>
              <a:avLst/>
              <a:pathLst>
                <a:path w="8622" h="171494">
                  <a:moveTo>
                    <a:pt x="8622" y="171494"/>
                  </a:moveTo>
                  <a:lnTo>
                    <a:pt x="0" y="0"/>
                  </a:lnTo>
                </a:path>
              </a:pathLst>
            </a:custGeom>
            <a:ln w="51366" cap="rnd">
              <a:solidFill>
                <a:srgbClr val="AEAE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6250582" y="4318228"/>
              <a:ext cx="116377" cy="66472"/>
            </a:xfrm>
            <a:custGeom>
              <a:avLst/>
              <a:pathLst>
                <a:path w="116377" h="66472">
                  <a:moveTo>
                    <a:pt x="0" y="0"/>
                  </a:moveTo>
                  <a:lnTo>
                    <a:pt x="116377" y="66472"/>
                  </a:lnTo>
                </a:path>
              </a:pathLst>
            </a:custGeom>
            <a:ln w="52065" cap="rnd">
              <a:solidFill>
                <a:srgbClr val="ACAC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227954" y="3910169"/>
              <a:ext cx="167221" cy="136713"/>
            </a:xfrm>
            <a:custGeom>
              <a:avLst/>
              <a:pathLst>
                <a:path w="167221" h="136713">
                  <a:moveTo>
                    <a:pt x="0" y="136713"/>
                  </a:moveTo>
                  <a:lnTo>
                    <a:pt x="167221" y="0"/>
                  </a:lnTo>
                </a:path>
              </a:pathLst>
            </a:custGeom>
            <a:ln w="52230" cap="rnd">
              <a:solidFill>
                <a:srgbClr val="ACAC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604705" y="1796658"/>
              <a:ext cx="83377" cy="35068"/>
            </a:xfrm>
            <a:custGeom>
              <a:avLst/>
              <a:pathLst>
                <a:path w="83377" h="35068">
                  <a:moveTo>
                    <a:pt x="83377" y="35068"/>
                  </a:moveTo>
                  <a:lnTo>
                    <a:pt x="0" y="0"/>
                  </a:lnTo>
                </a:path>
              </a:pathLst>
            </a:custGeom>
            <a:ln w="58440" cap="rnd">
              <a:solidFill>
                <a:srgbClr val="9F9F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143681" y="1251763"/>
              <a:ext cx="131100" cy="4976"/>
            </a:xfrm>
            <a:custGeom>
              <a:avLst/>
              <a:pathLst>
                <a:path w="131100" h="4976">
                  <a:moveTo>
                    <a:pt x="131100" y="4976"/>
                  </a:moveTo>
                  <a:lnTo>
                    <a:pt x="0" y="0"/>
                  </a:lnTo>
                </a:path>
              </a:pathLst>
            </a:custGeom>
            <a:ln w="58708" cap="rnd">
              <a:solidFill>
                <a:srgbClr val="9E9E9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942599" y="5205371"/>
              <a:ext cx="16612" cy="86648"/>
            </a:xfrm>
            <a:custGeom>
              <a:avLst/>
              <a:pathLst>
                <a:path w="16612" h="86648">
                  <a:moveTo>
                    <a:pt x="0" y="0"/>
                  </a:moveTo>
                  <a:lnTo>
                    <a:pt x="16612" y="86648"/>
                  </a:lnTo>
                </a:path>
              </a:pathLst>
            </a:custGeom>
            <a:ln w="61718" cap="rnd">
              <a:solidFill>
                <a:srgbClr val="989898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502025" y="1321950"/>
              <a:ext cx="174572" cy="61015"/>
            </a:xfrm>
            <a:custGeom>
              <a:avLst/>
              <a:pathLst>
                <a:path w="174572" h="61015">
                  <a:moveTo>
                    <a:pt x="174572" y="0"/>
                  </a:moveTo>
                  <a:lnTo>
                    <a:pt x="0" y="61015"/>
                  </a:lnTo>
                </a:path>
              </a:pathLst>
            </a:custGeom>
            <a:ln w="62090" cap="rnd">
              <a:solidFill>
                <a:srgbClr val="9898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586984" y="5475982"/>
              <a:ext cx="178978" cy="22333"/>
            </a:xfrm>
            <a:custGeom>
              <a:avLst/>
              <a:pathLst>
                <a:path w="178978" h="22333">
                  <a:moveTo>
                    <a:pt x="178978" y="22333"/>
                  </a:moveTo>
                  <a:lnTo>
                    <a:pt x="0" y="0"/>
                  </a:lnTo>
                </a:path>
              </a:pathLst>
            </a:custGeom>
            <a:ln w="62509" cap="rnd">
              <a:solidFill>
                <a:srgbClr val="9797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356453" y="2348268"/>
              <a:ext cx="116989" cy="75446"/>
            </a:xfrm>
            <a:custGeom>
              <a:avLst/>
              <a:pathLst>
                <a:path w="116989" h="75446">
                  <a:moveTo>
                    <a:pt x="0" y="0"/>
                  </a:moveTo>
                  <a:lnTo>
                    <a:pt x="116989" y="75446"/>
                  </a:lnTo>
                </a:path>
              </a:pathLst>
            </a:custGeom>
            <a:ln w="63101" cap="rnd">
              <a:solidFill>
                <a:srgbClr val="9595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985601" y="2152954"/>
              <a:ext cx="2736" cy="8214"/>
            </a:xfrm>
            <a:custGeom>
              <a:avLst/>
              <a:pathLst>
                <a:path w="2736" h="8214">
                  <a:moveTo>
                    <a:pt x="2736" y="8214"/>
                  </a:moveTo>
                  <a:lnTo>
                    <a:pt x="0" y="0"/>
                  </a:lnTo>
                </a:path>
              </a:pathLst>
            </a:custGeom>
            <a:ln w="65199" cap="rnd">
              <a:solidFill>
                <a:srgbClr val="9191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506682" y="4165767"/>
              <a:ext cx="26993" cy="240707"/>
            </a:xfrm>
            <a:custGeom>
              <a:avLst/>
              <a:pathLst>
                <a:path w="26993" h="240707">
                  <a:moveTo>
                    <a:pt x="26993" y="240707"/>
                  </a:moveTo>
                  <a:lnTo>
                    <a:pt x="0" y="0"/>
                  </a:lnTo>
                </a:path>
              </a:pathLst>
            </a:custGeom>
            <a:ln w="69159" cap="rnd">
              <a:solidFill>
                <a:srgbClr val="8989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901466" y="3189364"/>
              <a:ext cx="12680" cy="11570"/>
            </a:xfrm>
            <a:custGeom>
              <a:avLst/>
              <a:pathLst>
                <a:path w="12680" h="11570">
                  <a:moveTo>
                    <a:pt x="0" y="0"/>
                  </a:moveTo>
                  <a:lnTo>
                    <a:pt x="12680" y="11570"/>
                  </a:lnTo>
                </a:path>
              </a:pathLst>
            </a:custGeom>
            <a:ln w="73373" cap="rnd">
              <a:solidFill>
                <a:srgbClr val="808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340429" y="4294804"/>
              <a:ext cx="154454" cy="144103"/>
            </a:xfrm>
            <a:custGeom>
              <a:avLst/>
              <a:pathLst>
                <a:path w="154454" h="144103">
                  <a:moveTo>
                    <a:pt x="0" y="144103"/>
                  </a:moveTo>
                  <a:lnTo>
                    <a:pt x="154454" y="0"/>
                  </a:lnTo>
                </a:path>
              </a:pathLst>
            </a:custGeom>
            <a:ln w="73489" cap="rnd">
              <a:solidFill>
                <a:srgbClr val="808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276776" y="5681923"/>
              <a:ext cx="24626" cy="123306"/>
            </a:xfrm>
            <a:custGeom>
              <a:avLst/>
              <a:pathLst>
                <a:path w="24626" h="123306">
                  <a:moveTo>
                    <a:pt x="24626" y="0"/>
                  </a:moveTo>
                  <a:lnTo>
                    <a:pt x="0" y="123306"/>
                  </a:lnTo>
                </a:path>
              </a:pathLst>
            </a:custGeom>
            <a:ln w="74373" cap="rnd">
              <a:solidFill>
                <a:srgbClr val="7E7E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497419" y="5640489"/>
              <a:ext cx="45171" cy="54100"/>
            </a:xfrm>
            <a:custGeom>
              <a:avLst/>
              <a:pathLst>
                <a:path w="45171" h="54100">
                  <a:moveTo>
                    <a:pt x="0" y="0"/>
                  </a:moveTo>
                  <a:lnTo>
                    <a:pt x="45171" y="54100"/>
                  </a:lnTo>
                </a:path>
              </a:pathLst>
            </a:custGeom>
            <a:ln w="103460" cap="rnd">
              <a:solidFill>
                <a:srgbClr val="4242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657012" y="4728954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657012" y="4728954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801543" y="395865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2A2A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801543" y="395865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823971" y="214884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823971" y="214884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236467" y="491465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236467" y="491465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552378" y="293472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AAAA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552378" y="293472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764143" y="528771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764143" y="528771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340932" y="3517677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2A2A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340932" y="3517677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669312" y="1684557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669312" y="1684557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348056" y="543969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348056" y="543969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017138" y="3191296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AAAA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017138" y="3191296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108148" y="520586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108148" y="520586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335343" y="426355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2A2A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335343" y="426355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142819" y="146311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142819" y="146311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158093" y="575869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158093" y="575869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301304" y="379947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AAAA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301304" y="379947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945255" y="440489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945255" y="440489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312810" y="287371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2A2A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312810" y="287371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818600" y="205819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818600" y="205819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658174" y="607984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658174" y="607984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924356" y="436251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AAAA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924356" y="436251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989375" y="580057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989375" y="580057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476442" y="337311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2A2A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476442" y="337311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443678" y="272150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443678" y="272150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087865" y="520562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087865" y="520562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430302" y="389047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AAAA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430302" y="389047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1914129" y="197764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1914129" y="197764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2347473" y="150067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2347473" y="150067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274639" y="102549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274639" y="102549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694700" y="227333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694700" y="227333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615355" y="163535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615355" y="163535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663168" y="100228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663168" y="1002288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037561" y="275120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037561" y="275120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2435110" y="2313624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2435110" y="2313624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975146" y="202900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2975146" y="202900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034799" y="122191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D4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034799" y="122191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2411140" y="558463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2411140" y="558463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2148213" y="526973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2148213" y="5269730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2320134" y="4404977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2320134" y="4404977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2239568" y="368654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239568" y="368654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1762512" y="468564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1762512" y="4685645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1420527" y="420887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1420527" y="4208872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1483583" y="278699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1483583" y="2786999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1851373" y="312258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1851373" y="3122583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1206853" y="355682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1206853" y="3556821"/>
              <a:ext cx="480655" cy="480595"/>
            </a:xfrm>
            <a:custGeom>
              <a:avLst/>
              <a:pathLst>
                <a:path w="480655" h="480595">
                  <a:moveTo>
                    <a:pt x="240327" y="0"/>
                  </a:moveTo>
                  <a:lnTo>
                    <a:pt x="255572" y="483"/>
                  </a:lnTo>
                  <a:lnTo>
                    <a:pt x="270755" y="1933"/>
                  </a:lnTo>
                  <a:lnTo>
                    <a:pt x="285815" y="4343"/>
                  </a:lnTo>
                  <a:lnTo>
                    <a:pt x="300693" y="7703"/>
                  </a:lnTo>
                  <a:lnTo>
                    <a:pt x="315327" y="12000"/>
                  </a:lnTo>
                  <a:lnTo>
                    <a:pt x="329659" y="17217"/>
                  </a:lnTo>
                  <a:lnTo>
                    <a:pt x="343632" y="23332"/>
                  </a:lnTo>
                  <a:lnTo>
                    <a:pt x="357189" y="30321"/>
                  </a:lnTo>
                  <a:lnTo>
                    <a:pt x="370275" y="38155"/>
                  </a:lnTo>
                  <a:lnTo>
                    <a:pt x="382838" y="46804"/>
                  </a:lnTo>
                  <a:lnTo>
                    <a:pt x="394826" y="56233"/>
                  </a:lnTo>
                  <a:lnTo>
                    <a:pt x="406193" y="66402"/>
                  </a:lnTo>
                  <a:lnTo>
                    <a:pt x="416892" y="77272"/>
                  </a:lnTo>
                  <a:lnTo>
                    <a:pt x="426880" y="88799"/>
                  </a:lnTo>
                  <a:lnTo>
                    <a:pt x="436117" y="100936"/>
                  </a:lnTo>
                  <a:lnTo>
                    <a:pt x="444566" y="113635"/>
                  </a:lnTo>
                  <a:lnTo>
                    <a:pt x="452192" y="126843"/>
                  </a:lnTo>
                  <a:lnTo>
                    <a:pt x="458965" y="140509"/>
                  </a:lnTo>
                  <a:lnTo>
                    <a:pt x="464857" y="154577"/>
                  </a:lnTo>
                  <a:lnTo>
                    <a:pt x="469846" y="168990"/>
                  </a:lnTo>
                  <a:lnTo>
                    <a:pt x="473910" y="183691"/>
                  </a:lnTo>
                  <a:lnTo>
                    <a:pt x="477034" y="198620"/>
                  </a:lnTo>
                  <a:lnTo>
                    <a:pt x="479204" y="213717"/>
                  </a:lnTo>
                  <a:lnTo>
                    <a:pt x="480413" y="228921"/>
                  </a:lnTo>
                  <a:lnTo>
                    <a:pt x="480655" y="244171"/>
                  </a:lnTo>
                  <a:lnTo>
                    <a:pt x="479929" y="259406"/>
                  </a:lnTo>
                  <a:lnTo>
                    <a:pt x="478239" y="274564"/>
                  </a:lnTo>
                  <a:lnTo>
                    <a:pt x="475590" y="289584"/>
                  </a:lnTo>
                  <a:lnTo>
                    <a:pt x="471995" y="304407"/>
                  </a:lnTo>
                  <a:lnTo>
                    <a:pt x="467466" y="318971"/>
                  </a:lnTo>
                  <a:lnTo>
                    <a:pt x="462023" y="333219"/>
                  </a:lnTo>
                  <a:lnTo>
                    <a:pt x="455687" y="347093"/>
                  </a:lnTo>
                  <a:lnTo>
                    <a:pt x="448484" y="360537"/>
                  </a:lnTo>
                  <a:lnTo>
                    <a:pt x="440442" y="373497"/>
                  </a:lnTo>
                  <a:lnTo>
                    <a:pt x="431595" y="385921"/>
                  </a:lnTo>
                  <a:lnTo>
                    <a:pt x="421978" y="397759"/>
                  </a:lnTo>
                  <a:lnTo>
                    <a:pt x="411629" y="408963"/>
                  </a:lnTo>
                  <a:lnTo>
                    <a:pt x="400591" y="419488"/>
                  </a:lnTo>
                  <a:lnTo>
                    <a:pt x="388907" y="429292"/>
                  </a:lnTo>
                  <a:lnTo>
                    <a:pt x="376625" y="438335"/>
                  </a:lnTo>
                  <a:lnTo>
                    <a:pt x="363794" y="446581"/>
                  </a:lnTo>
                  <a:lnTo>
                    <a:pt x="350466" y="453996"/>
                  </a:lnTo>
                  <a:lnTo>
                    <a:pt x="336694" y="460552"/>
                  </a:lnTo>
                  <a:lnTo>
                    <a:pt x="322535" y="466220"/>
                  </a:lnTo>
                  <a:lnTo>
                    <a:pt x="308044" y="470979"/>
                  </a:lnTo>
                  <a:lnTo>
                    <a:pt x="293281" y="474810"/>
                  </a:lnTo>
                  <a:lnTo>
                    <a:pt x="278304" y="477696"/>
                  </a:lnTo>
                  <a:lnTo>
                    <a:pt x="263175" y="479627"/>
                  </a:lnTo>
                  <a:lnTo>
                    <a:pt x="247953" y="480595"/>
                  </a:lnTo>
                  <a:lnTo>
                    <a:pt x="232701" y="480595"/>
                  </a:lnTo>
                  <a:lnTo>
                    <a:pt x="217480" y="479627"/>
                  </a:lnTo>
                  <a:lnTo>
                    <a:pt x="202350" y="477696"/>
                  </a:lnTo>
                  <a:lnTo>
                    <a:pt x="187374" y="474810"/>
                  </a:lnTo>
                  <a:lnTo>
                    <a:pt x="172611" y="470979"/>
                  </a:lnTo>
                  <a:lnTo>
                    <a:pt x="158120" y="466220"/>
                  </a:lnTo>
                  <a:lnTo>
                    <a:pt x="143960" y="460552"/>
                  </a:lnTo>
                  <a:lnTo>
                    <a:pt x="130189" y="453996"/>
                  </a:lnTo>
                  <a:lnTo>
                    <a:pt x="116861" y="446581"/>
                  </a:lnTo>
                  <a:lnTo>
                    <a:pt x="104030" y="438335"/>
                  </a:lnTo>
                  <a:lnTo>
                    <a:pt x="91748" y="429292"/>
                  </a:lnTo>
                  <a:lnTo>
                    <a:pt x="80064" y="419488"/>
                  </a:lnTo>
                  <a:lnTo>
                    <a:pt x="69026" y="408963"/>
                  </a:lnTo>
                  <a:lnTo>
                    <a:pt x="58677" y="397759"/>
                  </a:lnTo>
                  <a:lnTo>
                    <a:pt x="49060" y="385921"/>
                  </a:lnTo>
                  <a:lnTo>
                    <a:pt x="40212" y="373497"/>
                  </a:lnTo>
                  <a:lnTo>
                    <a:pt x="32171" y="360537"/>
                  </a:lnTo>
                  <a:lnTo>
                    <a:pt x="24968" y="347093"/>
                  </a:lnTo>
                  <a:lnTo>
                    <a:pt x="18632" y="333219"/>
                  </a:lnTo>
                  <a:lnTo>
                    <a:pt x="13189" y="318971"/>
                  </a:lnTo>
                  <a:lnTo>
                    <a:pt x="8660" y="304407"/>
                  </a:lnTo>
                  <a:lnTo>
                    <a:pt x="5064" y="289584"/>
                  </a:lnTo>
                  <a:lnTo>
                    <a:pt x="2416" y="274564"/>
                  </a:lnTo>
                  <a:lnTo>
                    <a:pt x="725" y="259406"/>
                  </a:lnTo>
                  <a:lnTo>
                    <a:pt x="0" y="244171"/>
                  </a:lnTo>
                  <a:lnTo>
                    <a:pt x="241" y="228921"/>
                  </a:lnTo>
                  <a:lnTo>
                    <a:pt x="1450" y="213717"/>
                  </a:lnTo>
                  <a:lnTo>
                    <a:pt x="3621" y="198620"/>
                  </a:lnTo>
                  <a:lnTo>
                    <a:pt x="6745" y="183691"/>
                  </a:lnTo>
                  <a:lnTo>
                    <a:pt x="10809" y="168990"/>
                  </a:lnTo>
                  <a:lnTo>
                    <a:pt x="15797" y="154577"/>
                  </a:lnTo>
                  <a:lnTo>
                    <a:pt x="21690" y="140509"/>
                  </a:lnTo>
                  <a:lnTo>
                    <a:pt x="28463" y="126843"/>
                  </a:lnTo>
                  <a:lnTo>
                    <a:pt x="36089" y="113635"/>
                  </a:lnTo>
                  <a:lnTo>
                    <a:pt x="44537" y="100936"/>
                  </a:lnTo>
                  <a:lnTo>
                    <a:pt x="53774" y="88799"/>
                  </a:lnTo>
                  <a:lnTo>
                    <a:pt x="63762" y="77272"/>
                  </a:lnTo>
                  <a:lnTo>
                    <a:pt x="74461" y="66402"/>
                  </a:lnTo>
                  <a:lnTo>
                    <a:pt x="85828" y="56233"/>
                  </a:lnTo>
                  <a:lnTo>
                    <a:pt x="97817" y="46804"/>
                  </a:lnTo>
                  <a:lnTo>
                    <a:pt x="110380" y="38155"/>
                  </a:lnTo>
                  <a:lnTo>
                    <a:pt x="123466" y="30321"/>
                  </a:lnTo>
                  <a:lnTo>
                    <a:pt x="137023" y="23332"/>
                  </a:lnTo>
                  <a:lnTo>
                    <a:pt x="150995" y="17217"/>
                  </a:lnTo>
                  <a:lnTo>
                    <a:pt x="165328" y="12000"/>
                  </a:lnTo>
                  <a:lnTo>
                    <a:pt x="179962" y="7703"/>
                  </a:lnTo>
                  <a:lnTo>
                    <a:pt x="194839" y="4343"/>
                  </a:lnTo>
                  <a:lnTo>
                    <a:pt x="209900" y="1933"/>
                  </a:lnTo>
                  <a:lnTo>
                    <a:pt x="225083" y="483"/>
                  </a:lnTo>
                  <a:close/>
                </a:path>
              </a:pathLst>
            </a:custGeom>
            <a:ln w="12038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tx320"/>
            <p:cNvSpPr/>
            <p:nvPr/>
          </p:nvSpPr>
          <p:spPr>
            <a:xfrm>
              <a:off x="5756522" y="4910335"/>
              <a:ext cx="281636" cy="1174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Ex1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5873838" y="4140039"/>
              <a:ext cx="336064" cy="1174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Am1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5914382" y="2326719"/>
              <a:ext cx="29983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Co1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326878" y="5094115"/>
              <a:ext cx="299832" cy="119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Ne1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4647299" y="3114188"/>
              <a:ext cx="290814" cy="119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Ab1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5863652" y="5469101"/>
              <a:ext cx="281636" cy="1174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Ex2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6413228" y="3699058"/>
              <a:ext cx="336064" cy="1174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Am2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5759724" y="1862426"/>
              <a:ext cx="29983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Co2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438468" y="5619156"/>
              <a:ext cx="299832" cy="119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Ne2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4112058" y="3370762"/>
              <a:ext cx="290814" cy="119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Ab2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5207657" y="5385168"/>
              <a:ext cx="281636" cy="11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Ex3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6407638" y="4442861"/>
              <a:ext cx="336064" cy="11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Am3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5233230" y="1640901"/>
              <a:ext cx="299832" cy="121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Co3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248504" y="5938005"/>
              <a:ext cx="299832" cy="11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Ne3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3396225" y="3978776"/>
              <a:ext cx="290814" cy="11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Ab3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044765" y="4586758"/>
              <a:ext cx="281636" cy="1169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Ex4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6385106" y="3055571"/>
              <a:ext cx="336064" cy="1169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Am4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4909012" y="2236062"/>
              <a:ext cx="29983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Co4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3748586" y="6259790"/>
              <a:ext cx="299832" cy="118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Ne4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4019277" y="4542463"/>
              <a:ext cx="290814" cy="118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Ab4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5088885" y="5980440"/>
              <a:ext cx="281636" cy="118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Ex5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5548737" y="3552978"/>
              <a:ext cx="336064" cy="118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Am5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5534090" y="2899379"/>
              <a:ext cx="29983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Co5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4178277" y="5385493"/>
              <a:ext cx="299832" cy="118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Ne5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4525223" y="4070343"/>
              <a:ext cx="290814" cy="118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Ab5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2004581" y="2155512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TS1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437925" y="1678542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TS2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4365091" y="1203287"/>
              <a:ext cx="299752" cy="121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TS3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3785152" y="2451202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TS4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3705806" y="1813228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TS5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3753620" y="1180157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TS6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3128012" y="2929071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TS7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2525562" y="2491494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TS8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3065597" y="2206871"/>
              <a:ext cx="299752" cy="120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TS9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3090081" y="1403070"/>
              <a:ext cx="370091" cy="114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TS10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2465769" y="5734141"/>
              <a:ext cx="371397" cy="14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Eng1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2202842" y="5419238"/>
              <a:ext cx="371397" cy="14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Eng2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2374763" y="4554485"/>
              <a:ext cx="371397" cy="14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Eng3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2294197" y="3836523"/>
              <a:ext cx="371397" cy="1473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Eng4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1817141" y="4835619"/>
              <a:ext cx="371397" cy="1473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Eng5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1475156" y="4358381"/>
              <a:ext cx="371397" cy="14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Eng6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1538213" y="2936973"/>
              <a:ext cx="371397" cy="1473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Eng7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1906002" y="3272092"/>
              <a:ext cx="371397" cy="14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Eng8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1261482" y="3706329"/>
              <a:ext cx="371397" cy="14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Eng9</a:t>
              </a:r>
            </a:p>
          </p:txBody>
        </p:sp>
        <p:sp>
          <p:nvSpPr>
            <p:cNvPr id="364" name="pt364"/>
            <p:cNvSpPr/>
            <p:nvPr/>
          </p:nvSpPr>
          <p:spPr>
            <a:xfrm>
              <a:off x="7387301" y="3081909"/>
              <a:ext cx="82295" cy="822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7387301" y="3301365"/>
              <a:ext cx="82295" cy="82295"/>
            </a:xfrm>
            <a:prstGeom prst="ellipse">
              <a:avLst/>
            </a:prstGeom>
            <a:solidFill>
              <a:srgbClr val="2A2A2A">
                <a:alpha val="100000"/>
              </a:srgbClr>
            </a:solidFill>
            <a:ln w="9525" cap="rnd">
              <a:solidFill>
                <a:srgbClr val="2A2A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7387301" y="3520820"/>
              <a:ext cx="82295" cy="82295"/>
            </a:xfrm>
            <a:prstGeom prst="ellipse">
              <a:avLst/>
            </a:prstGeom>
            <a:solidFill>
              <a:srgbClr val="555555">
                <a:alpha val="100000"/>
              </a:srgbClr>
            </a:solidFill>
            <a:ln w="9525" cap="rnd">
              <a:solidFill>
                <a:srgbClr val="5555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7387301" y="3740277"/>
              <a:ext cx="82295" cy="82295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525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7387301" y="3959732"/>
              <a:ext cx="82295" cy="82295"/>
            </a:xfrm>
            <a:prstGeom prst="ellipse">
              <a:avLst/>
            </a:prstGeom>
            <a:solidFill>
              <a:srgbClr val="AAAAAA">
                <a:alpha val="100000"/>
              </a:srgbClr>
            </a:solidFill>
            <a:ln w="9525" cap="rnd">
              <a:solidFill>
                <a:srgbClr val="AAAA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7387301" y="4179189"/>
              <a:ext cx="82295" cy="82295"/>
            </a:xfrm>
            <a:prstGeom prst="ellipse">
              <a:avLst/>
            </a:prstGeom>
            <a:solidFill>
              <a:srgbClr val="D4D4D4">
                <a:alpha val="100000"/>
              </a:srgbClr>
            </a:solidFill>
            <a:ln w="9525" cap="rnd">
              <a:solidFill>
                <a:srgbClr val="D4D4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7387301" y="4398645"/>
              <a:ext cx="82295" cy="8229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371"/>
            <p:cNvSpPr/>
            <p:nvPr/>
          </p:nvSpPr>
          <p:spPr>
            <a:xfrm>
              <a:off x="7593041" y="3055459"/>
              <a:ext cx="975746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Extroversao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7593041" y="3274915"/>
              <a:ext cx="1006465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Amabilidade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7593041" y="3492049"/>
              <a:ext cx="1535102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Conscienciosidade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7593041" y="3713827"/>
              <a:ext cx="1067097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Neuroticismo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7593041" y="3933283"/>
              <a:ext cx="701426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Abertura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7593041" y="4114163"/>
              <a:ext cx="1748432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Trabalho Significativo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7593041" y="4335851"/>
              <a:ext cx="1077723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Engajamento</a:t>
              </a:r>
            </a:p>
          </p:txBody>
        </p:sp>
        <p:sp>
          <p:nvSpPr>
            <p:cNvPr id="378" name="pt378"/>
            <p:cNvSpPr/>
            <p:nvPr/>
          </p:nvSpPr>
          <p:spPr>
            <a:xfrm>
              <a:off x="7387301" y="3081909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7387301" y="3301365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7387301" y="3520820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7387301" y="3740277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7387301" y="3959732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7387301" y="4179189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7387301" y="4398645"/>
              <a:ext cx="82295" cy="82295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tx385"/>
            <p:cNvSpPr/>
            <p:nvPr/>
          </p:nvSpPr>
          <p:spPr>
            <a:xfrm>
              <a:off x="7593041" y="3055459"/>
              <a:ext cx="975746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Extroversao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7593041" y="3274915"/>
              <a:ext cx="1006465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Amabilidade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7593041" y="3492049"/>
              <a:ext cx="1535102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Conscienciosidade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7593041" y="3713827"/>
              <a:ext cx="1067097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Neuroticismo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7593041" y="3933283"/>
              <a:ext cx="701426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Abertura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7593041" y="4114163"/>
              <a:ext cx="1748432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Trabalho Significativo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7593041" y="4335851"/>
              <a:ext cx="1077723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Engajamento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2022-07-27T16:27:50Z</dcterms:modified>
</cp:coreProperties>
</file>