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1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2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3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4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95325"/>
            <a:ext cx="6094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5:notes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2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2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3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8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sz="1050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47600" lIns="90000" spcFirstLastPara="1" rIns="90000" wrap="square" tIns="147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680" y="9360"/>
                <a:ext cx="36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27425" lIns="90000" spcFirstLastPara="1" rIns="90000" wrap="square" tIns="1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08000" lIns="90000" spcFirstLastPara="1" rIns="90000" wrap="square" tIns="10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47600" lIns="90000" spcFirstLastPara="1" rIns="90000" wrap="square" tIns="1476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52625" lIns="90000" spcFirstLastPara="1" rIns="90000" wrap="square" tIns="152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155500" lIns="90000" spcFirstLastPara="1" rIns="90000" wrap="square" tIns="1555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"/>
          <p:cNvSpPr txBox="1"/>
          <p:nvPr>
            <p:ph idx="11" type="ftr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2" type="sldNum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discente@sou.unifal-mg.edu.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2438280" y="1828799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688480" y="5006835"/>
            <a:ext cx="7415640" cy="539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Prof. Dr. Nelson José Freitas da Silveira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609480"/>
            <a:ext cx="1751400" cy="44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089204"/>
            <a:ext cx="1943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1173240" y="2358000"/>
            <a:ext cx="9362880" cy="26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Avaliações: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1º Avaliação (10): 05/04/2024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2º Avaliação (6.0): 31/05/2024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Trabalho (4.0): 21/06/2024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Prova Especial: 02/07/2024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138160" y="352424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2253960" y="523440"/>
            <a:ext cx="77918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Bibliografia	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052280" y="1844640"/>
            <a:ext cx="10195200" cy="44033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Bibliografia Básica: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IEZZI, Gelson; DOLCE, Osvaldo; MURAKAMI, Carlos. Fundamentos da Matemática Elementar: Logaritmos. Atual Editora: São Paulo, 1998.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IEZZI, Gelson. Fundamentos da Matemática Elementar - Trigonometria. Vol. 3. Atual Editora: São Paulo, 1998.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IEZZI, Gelson; MURAKAMI, Carlos. Fundamentos da Matemática Elementar: Conjuntos e Funções. Vol. 1. Atual Editora: São Paulo, 1997.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DEMANA, Franklin D; WAITS, Bert K; FOLEY, Gregory D; Kennedy, Daniel. Pré-Cálculo. São Paulo, Pearson Education, 2009.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FLEMMING, Diva Marília; GONÇALVES, Mirian Buss. Cálculo A - Funções, Limite, Derivação e Integração. São Paulo, Pearson Prentice Hall 6° Edição, 2007.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GUIDORIZZI, Hamilton Luiz. Um Curso de Cálculo. Rio de Janeiro, Vol. 1. LTC 5° Edição, 2001.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>
            <a:off x="948600" y="1834200"/>
            <a:ext cx="10514520" cy="26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Ementa: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Conjuntos numéricos. Polinômios. Equações. Funções: funções do primeiro e segundo graus; função modular; função exponencial; função logarítmica. Inequações. Trigonometria: funções trigonométricas; trigonometria no triângulo retângulo; propriedades trigonométricas em um triângulo qualquer.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138160" y="523874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992160" y="1894320"/>
            <a:ext cx="10445400" cy="304916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Condução da disciplina: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Aulas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Serão solicitados trabalhos durante o semestre (Conceitos teóricos, exercícios).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Grupos deverão ser formados hoje de no máximo 5 alunos, por grupo (deverão se manter até o final da disciplina.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2257020" y="428624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888480" y="2133720"/>
            <a:ext cx="1062684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Deveres: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Cumprir as atividades determinadas;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Ajudar seu grupo da melhor forma;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244060" y="390524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1311120" y="1111680"/>
            <a:ext cx="9833040" cy="61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Acesso ao Moodle: Plataforma de ensino aprendizagem para gerenciamento da disciplina. Farei comunicado de tudo relacionado a disciplina pela plataforma. Terão acesso às aulas, listas de exercícios, e-books, entre outros documentos que achar necessário.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Eleição de um representante discente e este representará a turma quando necessário.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Terão acesso ao Google Classroom, para isto verifiquem seus e-mails: </a:t>
            </a:r>
            <a:r>
              <a:rPr b="0" i="0" lang="pt-BR" sz="20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discente@sou.unifal-mg.edu.br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Sistema acadêmico.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Manual do Aluno :https://www.unifal-mg.edu.br/graduacao/wp-content/uploads/sites/94/2019/08/Manual-do-aluno-de-graduacao-2017.pdf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Com este e-mail, receberão notificações da Universidade, sendo comunicados (importantes como datas de matrícula), cursos e outras atividades.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269800" y="0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160" y="1200240"/>
            <a:ext cx="10057320" cy="56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2269980" y="28665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40" y="1171575"/>
            <a:ext cx="10057320" cy="56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2138160" y="0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160" y="1112760"/>
            <a:ext cx="10057320" cy="56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/>
          <p:nvPr/>
        </p:nvSpPr>
        <p:spPr>
          <a:xfrm>
            <a:off x="2269980" y="0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37" y="1096636"/>
            <a:ext cx="10242426" cy="5761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2263510" y="-74939"/>
            <a:ext cx="791568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Fundamentos Matemáticos para a Ciência da Computação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