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en-US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150" d="100"/>
          <a:sy n="150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85E0732-1582-FB90-FB1D-9F375A9824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3DD812A7-5DF0-9D90-6B74-51D4E6C87B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B324123-85A6-D6BF-AE2E-F95E30BE7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BDFD9AA-BBB5-DF26-4595-A4F3632F2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D3A567E-6207-92DB-989A-AFF9682EE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934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37D9852-5F38-FADC-D843-22C901FAB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605BC00-ED7B-F042-DB43-3802331A69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D24C49A-6238-8CA6-A908-F4D4F75F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00BA65B0-EEA8-1109-3024-17DE8759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93EB87BC-4CB5-EAA6-AEB5-A09DBCBB8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6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F9F73AF7-A642-FA31-423D-47AFE5B526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BFB0B6F3-F287-9E95-0A03-00A5AD92A4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F0668CE-1D0F-BE80-A7F9-F282F6C5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F2571AC-9B31-2EC4-40E4-3C3E2E01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D329362-3943-7277-26FA-32EBF4FED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795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A6606A-0F12-3E84-1DFB-888FF2CC3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998B7F1-F4DA-250F-538C-6EB1D7A94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2752DA6A-C38D-B4EF-203F-26430A42B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A64A4AB7-513E-CF01-5BC0-DDB032514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63DCC9B7-7315-A22D-ABDA-C5CF1F1C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59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9BA83-AFD6-1F77-9EAB-F154E52F1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3B2990CD-1207-B4C0-D3C6-425EBD0B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8440D3F-667D-10C8-28FD-EE0EA94E8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50D47E-5E45-C8B2-DE01-A8C3330BF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D9D89634-1C1B-0E59-58C1-AA8B18D63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59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FCDD774-3D08-3E23-9065-E4F6B941B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B98A279B-858A-2C42-6397-E5FDA09506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77EF39B7-1E0D-86A8-64C1-7F0DA6CE6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B3DB511-80C8-CAE1-4291-677A1CB2D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3941A5C6-FBAC-BB74-240C-ABA9C1F0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43DED354-268B-3B84-E0D3-AD3CFB866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5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61BD497-602F-9019-DA25-F9704329E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AC61F26-953B-BCA5-1D5D-ED08058BD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8E8DD486-DBDC-6F68-47FD-3A50C826A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DCBBF3E6-B62E-D586-A5AA-32E72696B7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4FFA3787-2664-7547-9295-1851E1628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72BF4C26-41DA-32D4-8E2B-296C61890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99D84C3F-8379-B8D0-F8AF-A811CAC9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CA1295FD-205F-3964-76E0-BEDDA5AC5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295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B91096A-8712-6FD8-279B-49BF97A9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F732F9F5-79DF-DDBB-CA71-F4F864F53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7E97084A-F170-4C3D-3B21-3B0B3D00D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C1D18939-2F35-751D-9368-AB8F7790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7750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79228042-1EBF-5D03-7657-4A365FFE5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14B0AEEB-A90F-9380-88F9-1731AFEAB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CBFF5A1-5616-E624-6E21-97E0AA56F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051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022BBB5-70DD-FF95-B614-5B2A5FF3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215C23FC-6B8D-A888-244B-5EB5FDF3A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05730A7F-3BF0-BEAA-8F8C-886ECCCD3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4AF30D-4F10-00C8-0032-D494362D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CCCF6C47-68C7-12D1-7A98-F8B75B475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574893E-D989-8172-587F-0B3E7DB30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184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E321811-3CC5-50E4-2848-BCB1EFEF9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05C2DAA2-DAE0-984F-5141-68D4494BB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EB5E28EB-4F2B-81A8-9A90-4C4A201E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194AA66-4ED3-D082-17AB-F0B0737B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8D3EB058-029E-241D-EEA4-F89279A5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4F10693-1F81-E13A-D5BD-E40A1F6CD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84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064EDE92-C838-EDC1-9DA6-77D0AD8D9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0F8FE42-6F1A-D5F9-F007-C279DBA61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9566EDBB-21FB-187C-606D-8F166B1FDA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6CE80-BFF2-471B-ABCF-30264F4004DA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CE0D296-4639-36CF-E722-F33284924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2E3D86D-1F5F-A042-8BD2-9BD2E8B74C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3FFA6A-B5E6-456F-B915-93FD4BE843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8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BE25E6D-EB15-5694-62E7-BBDB0819D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שלב </a:t>
            </a:r>
            <a:r>
              <a:rPr lang="he-IL" dirty="0" err="1"/>
              <a:t>הקליברציה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C47830-C854-E761-3BCA-D40E502A44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בשלב הזה תעבור מספר שלבים מהירים:</a:t>
            </a:r>
          </a:p>
          <a:p>
            <a:r>
              <a:rPr lang="he-IL" dirty="0"/>
              <a:t>כדי לעבור שקופית יש ללחות על לחצן הרווח בלבד</a:t>
            </a:r>
          </a:p>
          <a:p>
            <a:r>
              <a:rPr lang="he-IL" dirty="0"/>
              <a:t>עכשיו תתבקש לעצום את העיניים הכי חזק ולהרפות, כאשר תתחיל תלחץ על המקש </a:t>
            </a:r>
            <a:r>
              <a:rPr lang="en-US" dirty="0"/>
              <a:t>P</a:t>
            </a:r>
            <a:r>
              <a:rPr lang="he-IL" dirty="0"/>
              <a:t> ולפני שאתה פותח תלחץ על </a:t>
            </a:r>
            <a:r>
              <a:rPr lang="en-US" dirty="0"/>
              <a:t>P</a:t>
            </a:r>
            <a:r>
              <a:rPr lang="he-IL" dirty="0"/>
              <a:t> שוב</a:t>
            </a:r>
          </a:p>
          <a:p>
            <a:r>
              <a:rPr lang="he-IL" dirty="0"/>
              <a:t>תבצע את זה פעמיים</a:t>
            </a:r>
          </a:p>
        </p:txBody>
      </p:sp>
    </p:spTree>
    <p:extLst>
      <p:ext uri="{BB962C8B-B14F-4D97-AF65-F5344CB8AC3E}">
        <p14:creationId xmlns:p14="http://schemas.microsoft.com/office/powerpoint/2010/main" val="4083320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042BF0A-C642-7F9F-2AC1-D92EED9B9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נדידת מחשבות</a:t>
            </a:r>
            <a:endParaRPr lang="en-US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DB639A9-6231-805D-1955-61342F779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e-IL" dirty="0"/>
              <a:t>למען הבדיקה אסביר בקצרה איך תרגיש נדידת מחשבות:</a:t>
            </a:r>
          </a:p>
          <a:p>
            <a:pPr marL="0" indent="0">
              <a:buNone/>
            </a:pPr>
            <a:r>
              <a:rPr lang="he-IL" dirty="0"/>
              <a:t>כאשר תהיה בנדידת מחשבות תרגיש שאתה חושב על דברים שקראת קודם או על דברים שלא קשורים בכלל למה שאתה קורא. אם אתה מרגיש ככה תלחץ על הכפתור </a:t>
            </a:r>
            <a:r>
              <a:rPr lang="en-US" dirty="0"/>
              <a:t>P</a:t>
            </a:r>
            <a:r>
              <a:rPr lang="he-IL" dirty="0"/>
              <a:t>. ואז תשתדל לחזור לטקסט כמה שיותר מהר.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7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961A7C02-C3F3-FD95-4624-28EE0CA08390}"/>
              </a:ext>
            </a:extLst>
          </p:cNvPr>
          <p:cNvSpPr/>
          <p:nvPr/>
        </p:nvSpPr>
        <p:spPr>
          <a:xfrm>
            <a:off x="0" y="0"/>
            <a:ext cx="641350" cy="61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6700059D-860B-B879-611F-1E95E33EE3ED}"/>
              </a:ext>
            </a:extLst>
          </p:cNvPr>
          <p:cNvSpPr/>
          <p:nvPr/>
        </p:nvSpPr>
        <p:spPr>
          <a:xfrm>
            <a:off x="11550650" y="6242050"/>
            <a:ext cx="641350" cy="61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9E0B791-55F8-923B-04EA-AB44CBC5CC0A}"/>
              </a:ext>
            </a:extLst>
          </p:cNvPr>
          <p:cNvSpPr/>
          <p:nvPr/>
        </p:nvSpPr>
        <p:spPr>
          <a:xfrm>
            <a:off x="11550650" y="0"/>
            <a:ext cx="641350" cy="61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2D328F53-5027-EDD1-5DF4-B382D2D0A4BA}"/>
              </a:ext>
            </a:extLst>
          </p:cNvPr>
          <p:cNvSpPr/>
          <p:nvPr/>
        </p:nvSpPr>
        <p:spPr>
          <a:xfrm>
            <a:off x="-15875" y="6245225"/>
            <a:ext cx="641350" cy="6159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51136E4-6DE6-389E-365C-192177B2062D}"/>
              </a:ext>
            </a:extLst>
          </p:cNvPr>
          <p:cNvSpPr txBox="1"/>
          <p:nvPr/>
        </p:nvSpPr>
        <p:spPr>
          <a:xfrm>
            <a:off x="3701256" y="2521059"/>
            <a:ext cx="47894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e-IL" sz="2800" dirty="0"/>
              <a:t>תסתכל על כל אחד מהריבועים לחמש שניות תתחיל עם השמאלי למעלה ותמשיך עם כיוון השעון</a:t>
            </a:r>
          </a:p>
          <a:p>
            <a:r>
              <a:rPr lang="he-IL" sz="2800" dirty="0"/>
              <a:t>(ימינה -&gt; למטה -&gt; שמאלה)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25030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115</Words>
  <Application>Microsoft Office PowerPoint</Application>
  <PresentationFormat>מסך רחב</PresentationFormat>
  <Paragraphs>10</Paragraphs>
  <Slides>3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3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ערכת נושא Office</vt:lpstr>
      <vt:lpstr>שלב הקליברציה</vt:lpstr>
      <vt:lpstr>נדידת מחשבות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גבריאל רימר</dc:creator>
  <cp:lastModifiedBy>גבריאל רימר</cp:lastModifiedBy>
  <cp:revision>2</cp:revision>
  <dcterms:created xsi:type="dcterms:W3CDTF">2024-12-09T09:59:22Z</dcterms:created>
  <dcterms:modified xsi:type="dcterms:W3CDTF">2024-12-09T10:19:54Z</dcterms:modified>
</cp:coreProperties>
</file>