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f441bae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f441bae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f441bae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f441bae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f441bae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f441ba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f441bae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f441bae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441bae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441bae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441bae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441bae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01b9e3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01b9e3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f441ba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f441ba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3000/Agendamentos" TargetMode="External"/><Relationship Id="rId4" Type="http://schemas.openxmlformats.org/officeDocument/2006/relationships/hyperlink" Target="http://localhost:8100/cliente-list" TargetMode="External"/><Relationship Id="rId11" Type="http://schemas.openxmlformats.org/officeDocument/2006/relationships/hyperlink" Target="http://localhost:3000/Pets" TargetMode="External"/><Relationship Id="rId10" Type="http://schemas.openxmlformats.org/officeDocument/2006/relationships/hyperlink" Target="http://localhost:8100/servico-list" TargetMode="External"/><Relationship Id="rId12" Type="http://schemas.openxmlformats.org/officeDocument/2006/relationships/hyperlink" Target="http://localhost:8100/agendamento-list" TargetMode="External"/><Relationship Id="rId9" Type="http://schemas.openxmlformats.org/officeDocument/2006/relationships/hyperlink" Target="http://localhost:3000/funcionario" TargetMode="External"/><Relationship Id="rId5" Type="http://schemas.openxmlformats.org/officeDocument/2006/relationships/hyperlink" Target="http://localhost:3000/clientes" TargetMode="External"/><Relationship Id="rId6" Type="http://schemas.openxmlformats.org/officeDocument/2006/relationships/hyperlink" Target="http://localhost:8100/pet-list" TargetMode="External"/><Relationship Id="rId7" Type="http://schemas.openxmlformats.org/officeDocument/2006/relationships/hyperlink" Target="http://localhost:3000/funcao" TargetMode="External"/><Relationship Id="rId8" Type="http://schemas.openxmlformats.org/officeDocument/2006/relationships/hyperlink" Target="http://localhost:8100/funcionario-li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70075"/>
            <a:ext cx="85206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PetShop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01825" y="228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Ajudando </a:t>
            </a:r>
            <a:r>
              <a:rPr lang="pt-BR"/>
              <a:t>Você</a:t>
            </a:r>
            <a:r>
              <a:rPr lang="pt-BR"/>
              <a:t> a Gerenciar seu </a:t>
            </a:r>
            <a:r>
              <a:rPr lang="pt-BR"/>
              <a:t>negócio</a:t>
            </a:r>
            <a:r>
              <a:rPr lang="pt-BR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25" y="3161125"/>
            <a:ext cx="2631951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</a:t>
            </a:r>
            <a:r>
              <a:rPr lang="pt-BR"/>
              <a:t>usuário</a:t>
            </a:r>
            <a:r>
              <a:rPr lang="pt-BR"/>
              <a:t> </a:t>
            </a:r>
            <a:r>
              <a:rPr lang="pt-BR"/>
              <a:t>escolhe</a:t>
            </a:r>
            <a:r>
              <a:rPr lang="pt-BR"/>
              <a:t> seu destino, entre as </a:t>
            </a:r>
            <a:r>
              <a:rPr lang="pt-BR"/>
              <a:t>opções, Clientes, Pets, Funcionários, serviços e a lista de agendamentos.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63" y="1503100"/>
            <a:ext cx="1957875" cy="3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66625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</a:t>
            </a:r>
            <a:r>
              <a:rPr lang="pt-BR"/>
              <a:t>visualiza</a:t>
            </a:r>
            <a:r>
              <a:rPr lang="pt-BR"/>
              <a:t> todos os clientes cadastrados, </a:t>
            </a:r>
            <a:r>
              <a:rPr lang="pt-BR"/>
              <a:t>além</a:t>
            </a:r>
            <a:r>
              <a:rPr lang="pt-BR"/>
              <a:t> de algumas </a:t>
            </a:r>
            <a:r>
              <a:rPr lang="pt-BR"/>
              <a:t>ações, tais como: Cadastrar um novo, alterar e deletar um cliente respectivamente.</a:t>
            </a:r>
            <a:r>
              <a:rPr lang="pt-BR"/>
              <a:t> 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7337"/>
            <a:ext cx="1957906" cy="347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575" y="1535956"/>
            <a:ext cx="1945825" cy="345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374" y="1527337"/>
            <a:ext cx="1957900" cy="34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250" y="1528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uncionários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f</a:t>
            </a:r>
            <a:r>
              <a:rPr lang="pt-BR"/>
              <a:t>uncionários</a:t>
            </a:r>
            <a:r>
              <a:rPr lang="pt-BR"/>
              <a:t> cadastrados, além de algumas ações, tais como: Cadastrar um novo, alterar e deletar um f</a:t>
            </a:r>
            <a:r>
              <a:rPr lang="pt-BR"/>
              <a:t>uncionário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6" y="1535434"/>
            <a:ext cx="1957900" cy="345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300" y="1533223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425" y="1531271"/>
            <a:ext cx="1957900" cy="346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625" y="1531125"/>
            <a:ext cx="1945825" cy="34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serviços cadastrados, além de algumas ações, tais como: Cadastrar um novo, alterar e deletar um </a:t>
            </a:r>
            <a:r>
              <a:rPr lang="pt-BR"/>
              <a:t>serviço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1523094"/>
            <a:ext cx="1957900" cy="34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600" y="1523100"/>
            <a:ext cx="1957900" cy="347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575" y="1533825"/>
            <a:ext cx="1945825" cy="345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75" y="1529617"/>
            <a:ext cx="1945825" cy="345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pets cadastrados, além de algumas ações, tais como: Cadastrar um novo, alterar e deletar um </a:t>
            </a:r>
            <a:r>
              <a:rPr lang="pt-BR"/>
              <a:t>pet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1531100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187" y="1537125"/>
            <a:ext cx="1945825" cy="34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075" y="1539212"/>
            <a:ext cx="1945825" cy="344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950" y="1534428"/>
            <a:ext cx="1945825" cy="34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Agendamento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agendamentos cadastrados, além de algumas ações, tais como: Cadastrar um novo, alterar e deletar um </a:t>
            </a:r>
            <a:r>
              <a:rPr lang="pt-BR"/>
              <a:t>agendamento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" y="1541413"/>
            <a:ext cx="1966575" cy="3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00" y="1548400"/>
            <a:ext cx="1966575" cy="34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52325"/>
            <a:ext cx="1945825" cy="34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050" y="1534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Endpoints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3"/>
              </a:rPr>
              <a:t>http://localhost:3000/Agendamentos</a:t>
            </a:r>
            <a:r>
              <a:rPr lang="pt-BR"/>
              <a:t>    </a:t>
            </a:r>
            <a:r>
              <a:rPr lang="pt-BR">
                <a:uFill>
                  <a:noFill/>
                </a:uFill>
                <a:hlinkClick r:id="rId4"/>
              </a:rPr>
              <a:t>http://localhost:8100/cliente-list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5"/>
              </a:rPr>
              <a:t>http://localhost:3000/clientes</a:t>
            </a:r>
            <a:r>
              <a:rPr lang="pt-BR"/>
              <a:t>                </a:t>
            </a:r>
            <a:r>
              <a:rPr lang="pt-BR">
                <a:uFill>
                  <a:noFill/>
                </a:uFill>
                <a:hlinkClick r:id="rId6"/>
              </a:rPr>
              <a:t>http://localhost:8100/pet-list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7"/>
              </a:rPr>
              <a:t>http://localhost:3000/funcao</a:t>
            </a:r>
            <a:r>
              <a:rPr lang="pt-BR"/>
              <a:t>			</a:t>
            </a:r>
            <a:r>
              <a:rPr lang="pt-BR">
                <a:uFill>
                  <a:noFill/>
                </a:uFill>
                <a:hlinkClick r:id="rId8"/>
              </a:rPr>
              <a:t>http://localhost:8100/funcionario-list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9"/>
              </a:rPr>
              <a:t>http://localhost:3000/funcionario</a:t>
            </a:r>
            <a:r>
              <a:rPr lang="pt-BR"/>
              <a:t>		</a:t>
            </a:r>
            <a:r>
              <a:rPr lang="pt-BR">
                <a:uFill>
                  <a:noFill/>
                </a:uFill>
                <a:hlinkClick r:id="rId10"/>
              </a:rPr>
              <a:t>http://localhost:8100/servico-list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11"/>
              </a:rPr>
              <a:t>http://localhost:3000/Pets</a:t>
            </a:r>
            <a:r>
              <a:rPr lang="pt-BR"/>
              <a:t>			</a:t>
            </a:r>
            <a:r>
              <a:rPr lang="pt-BR">
                <a:uFill>
                  <a:noFill/>
                </a:uFill>
                <a:hlinkClick r:id="rId12"/>
              </a:rPr>
              <a:t>http://localhost:8100/agendamento-list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http://localhost:3000/Servicos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http://localhost:8100/home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as </a:t>
            </a:r>
            <a:r>
              <a:rPr lang="pt-BR"/>
              <a:t>Próximas</a:t>
            </a:r>
            <a:r>
              <a:rPr lang="pt-BR"/>
              <a:t> </a:t>
            </a:r>
            <a:r>
              <a:rPr lang="pt-BR"/>
              <a:t>versões</a:t>
            </a:r>
            <a:r>
              <a:rPr lang="pt-BR"/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a </a:t>
            </a:r>
            <a:r>
              <a:rPr lang="pt-BR"/>
              <a:t>próxima</a:t>
            </a:r>
            <a:r>
              <a:rPr lang="pt-BR"/>
              <a:t> versão do App, quando </a:t>
            </a:r>
            <a:r>
              <a:rPr lang="pt-BR"/>
              <a:t>finalizada</a:t>
            </a:r>
            <a:r>
              <a:rPr lang="pt-BR"/>
              <a:t> a API, </a:t>
            </a:r>
            <a:r>
              <a:rPr lang="pt-BR"/>
              <a:t>substituiremos</a:t>
            </a:r>
            <a:r>
              <a:rPr lang="pt-BR"/>
              <a:t> o menu por um Login como Primeira tela do APP, algo parecido com essa imagem da internet.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14" y="1969975"/>
            <a:ext cx="5319974" cy="2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