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6f441bae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6f441bae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6f441bae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6f441bae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6f441bae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6f441bae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6f441bae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6f441bae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f441bae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f441bae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f441bae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f441bae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f441bae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f441bae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670075"/>
            <a:ext cx="85206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 PetShop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01825" y="2280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Ajudando </a:t>
            </a:r>
            <a:r>
              <a:rPr lang="pt-BR"/>
              <a:t>Você</a:t>
            </a:r>
            <a:r>
              <a:rPr lang="pt-BR"/>
              <a:t> a Gerenciar seu </a:t>
            </a:r>
            <a:r>
              <a:rPr lang="pt-BR"/>
              <a:t>negócio</a:t>
            </a:r>
            <a:r>
              <a:rPr lang="pt-BR"/>
              <a:t>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025" y="3161125"/>
            <a:ext cx="2631951" cy="17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4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Menu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72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</a:t>
            </a:r>
            <a:r>
              <a:rPr lang="pt-BR"/>
              <a:t>usuário</a:t>
            </a:r>
            <a:r>
              <a:rPr lang="pt-BR"/>
              <a:t> </a:t>
            </a:r>
            <a:r>
              <a:rPr lang="pt-BR"/>
              <a:t>escolhe</a:t>
            </a:r>
            <a:r>
              <a:rPr lang="pt-BR"/>
              <a:t> seu destino, entre as </a:t>
            </a:r>
            <a:r>
              <a:rPr lang="pt-BR"/>
              <a:t>opções, Clientes, Pets, Funcionários, serviços e a lista de agendamentos.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063" y="1503100"/>
            <a:ext cx="1957875" cy="34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4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66625" y="72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usuário </a:t>
            </a:r>
            <a:r>
              <a:rPr lang="pt-BR"/>
              <a:t>visualiza</a:t>
            </a:r>
            <a:r>
              <a:rPr lang="pt-BR"/>
              <a:t> todos os clientes cadastrados, </a:t>
            </a:r>
            <a:r>
              <a:rPr lang="pt-BR"/>
              <a:t>além</a:t>
            </a:r>
            <a:r>
              <a:rPr lang="pt-BR"/>
              <a:t> de algumas </a:t>
            </a:r>
            <a:r>
              <a:rPr lang="pt-BR"/>
              <a:t>ações, tais como: Cadastrar um novo, alterar e deletar um cliente respectivamente.</a:t>
            </a:r>
            <a:r>
              <a:rPr lang="pt-BR"/>
              <a:t> 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7337"/>
            <a:ext cx="1957906" cy="347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575" y="1535956"/>
            <a:ext cx="1945825" cy="345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9374" y="1527337"/>
            <a:ext cx="1957900" cy="34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9250" y="1528425"/>
            <a:ext cx="1945825" cy="347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4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r>
              <a:rPr lang="pt-BR"/>
              <a:t>uncionários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66625" y="69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usuário visualiza todos os f</a:t>
            </a:r>
            <a:r>
              <a:rPr lang="pt-BR"/>
              <a:t>uncionários</a:t>
            </a:r>
            <a:r>
              <a:rPr lang="pt-BR"/>
              <a:t> cadastrados, além de algumas ações, tais como: Cadastrar um novo, alterar e deletar um f</a:t>
            </a:r>
            <a:r>
              <a:rPr lang="pt-BR"/>
              <a:t>uncionário </a:t>
            </a:r>
            <a:r>
              <a:rPr lang="pt-BR"/>
              <a:t>respectivamente. 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26" y="1535434"/>
            <a:ext cx="1957900" cy="345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300" y="1533223"/>
            <a:ext cx="1945825" cy="3460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8425" y="1531271"/>
            <a:ext cx="1957900" cy="3464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0625" y="1531125"/>
            <a:ext cx="1945825" cy="346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6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66625" y="69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usuário visualiza todos os serviços cadastrados, além de algumas ações, tais como: Cadastrar um novo, alterar e deletar um </a:t>
            </a:r>
            <a:r>
              <a:rPr lang="pt-BR"/>
              <a:t>serviço </a:t>
            </a:r>
            <a:r>
              <a:rPr lang="pt-BR"/>
              <a:t>respectivamente.  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25" y="1523094"/>
            <a:ext cx="1957900" cy="348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600" y="1523100"/>
            <a:ext cx="1957900" cy="3476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3575" y="1533825"/>
            <a:ext cx="1945825" cy="345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9475" y="1529617"/>
            <a:ext cx="1945825" cy="345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6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66625" y="69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usuário visualiza todos os pets cadastrados, além de algumas ações, tais como: Cadastrar um novo, alterar e deletar um </a:t>
            </a:r>
            <a:r>
              <a:rPr lang="pt-BR"/>
              <a:t>pet </a:t>
            </a:r>
            <a:r>
              <a:rPr lang="pt-BR"/>
              <a:t>respectivamente. 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50" y="1531100"/>
            <a:ext cx="1945825" cy="3460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187" y="1537125"/>
            <a:ext cx="1945825" cy="344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075" y="1539212"/>
            <a:ext cx="1945825" cy="344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0950" y="1534428"/>
            <a:ext cx="1945825" cy="3453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6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Agendamento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66625" y="69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usuário visualiza todos os agendamentos cadastrados, além de algumas ações, tais como: Cadastrar um novo, alterar e deletar um </a:t>
            </a:r>
            <a:r>
              <a:rPr lang="pt-BR"/>
              <a:t>agendamento </a:t>
            </a:r>
            <a:r>
              <a:rPr lang="pt-BR"/>
              <a:t>respectivamente.  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00" y="1541413"/>
            <a:ext cx="1966575" cy="3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200" y="1548400"/>
            <a:ext cx="1966575" cy="348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552325"/>
            <a:ext cx="1945825" cy="347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6050" y="1534425"/>
            <a:ext cx="1945825" cy="347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as </a:t>
            </a:r>
            <a:r>
              <a:rPr lang="pt-BR"/>
              <a:t>Próximas</a:t>
            </a:r>
            <a:r>
              <a:rPr lang="pt-BR"/>
              <a:t> </a:t>
            </a:r>
            <a:r>
              <a:rPr lang="pt-BR"/>
              <a:t>versões</a:t>
            </a:r>
            <a:r>
              <a:rPr lang="pt-BR"/>
              <a:t> 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Para a </a:t>
            </a:r>
            <a:r>
              <a:rPr lang="pt-BR"/>
              <a:t>próxima</a:t>
            </a:r>
            <a:r>
              <a:rPr lang="pt-BR"/>
              <a:t> versão do App, quando </a:t>
            </a:r>
            <a:r>
              <a:rPr lang="pt-BR"/>
              <a:t>finalizada</a:t>
            </a:r>
            <a:r>
              <a:rPr lang="pt-BR"/>
              <a:t> a API, </a:t>
            </a:r>
            <a:r>
              <a:rPr lang="pt-BR"/>
              <a:t>substituiremos</a:t>
            </a:r>
            <a:r>
              <a:rPr lang="pt-BR"/>
              <a:t> o menu por um Login como Primeira tela do APP, algo parecido com essa imagem da internet.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014" y="1969975"/>
            <a:ext cx="5319974" cy="29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