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77" r:id="rId4"/>
    <p:sldId id="261" r:id="rId5"/>
    <p:sldId id="262" r:id="rId6"/>
    <p:sldId id="278" r:id="rId7"/>
    <p:sldId id="263" r:id="rId8"/>
    <p:sldId id="264" r:id="rId9"/>
    <p:sldId id="279" r:id="rId10"/>
    <p:sldId id="265" r:id="rId11"/>
    <p:sldId id="266" r:id="rId12"/>
    <p:sldId id="280" r:id="rId13"/>
    <p:sldId id="267" r:id="rId14"/>
    <p:sldId id="268" r:id="rId15"/>
    <p:sldId id="281" r:id="rId16"/>
    <p:sldId id="269" r:id="rId17"/>
    <p:sldId id="271" r:id="rId18"/>
    <p:sldId id="270" r:id="rId19"/>
    <p:sldId id="282" r:id="rId20"/>
    <p:sldId id="272" r:id="rId21"/>
    <p:sldId id="273" r:id="rId22"/>
    <p:sldId id="283" r:id="rId23"/>
    <p:sldId id="274" r:id="rId24"/>
    <p:sldId id="275" r:id="rId25"/>
    <p:sldId id="284" r:id="rId26"/>
  </p:sldIdLst>
  <p:sldSz cx="127984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osa da Silva" userId="82938cefa0cce7be" providerId="LiveId" clId="{26C876FC-F0B2-4C21-8B12-DA5110E768A7}"/>
    <pc:docChg chg="undo redo custSel addSld delSld modSld sldOrd modMainMaster">
      <pc:chgData name="Gabriel Rosa da Silva" userId="82938cefa0cce7be" providerId="LiveId" clId="{26C876FC-F0B2-4C21-8B12-DA5110E768A7}" dt="2024-03-08T18:25:58.772" v="5624" actId="20577"/>
      <pc:docMkLst>
        <pc:docMk/>
      </pc:docMkLst>
      <pc:sldChg chg="addSp delSp modSp new mod">
        <pc:chgData name="Gabriel Rosa da Silva" userId="82938cefa0cce7be" providerId="LiveId" clId="{26C876FC-F0B2-4C21-8B12-DA5110E768A7}" dt="2024-03-07T19:23:23.213" v="5303" actId="20577"/>
        <pc:sldMkLst>
          <pc:docMk/>
          <pc:sldMk cId="4033672084" sldId="256"/>
        </pc:sldMkLst>
        <pc:spChg chg="del">
          <ac:chgData name="Gabriel Rosa da Silva" userId="82938cefa0cce7be" providerId="LiveId" clId="{26C876FC-F0B2-4C21-8B12-DA5110E768A7}" dt="2024-02-29T22:07:27.874" v="1" actId="478"/>
          <ac:spMkLst>
            <pc:docMk/>
            <pc:sldMk cId="4033672084" sldId="256"/>
            <ac:spMk id="2" creationId="{D33D0491-A1D6-E0FB-F511-F06ED71A470A}"/>
          </ac:spMkLst>
        </pc:spChg>
        <pc:spChg chg="del">
          <ac:chgData name="Gabriel Rosa da Silva" userId="82938cefa0cce7be" providerId="LiveId" clId="{26C876FC-F0B2-4C21-8B12-DA5110E768A7}" dt="2024-02-29T22:07:28.839" v="2" actId="478"/>
          <ac:spMkLst>
            <pc:docMk/>
            <pc:sldMk cId="4033672084" sldId="256"/>
            <ac:spMk id="3" creationId="{B7860F34-CE8A-F532-0ED7-7B3FDD791DB6}"/>
          </ac:spMkLst>
        </pc:spChg>
        <pc:spChg chg="add mod topLvl">
          <ac:chgData name="Gabriel Rosa da Silva" userId="82938cefa0cce7be" providerId="LiveId" clId="{26C876FC-F0B2-4C21-8B12-DA5110E768A7}" dt="2024-02-29T22:53:43.340" v="887" actId="1076"/>
          <ac:spMkLst>
            <pc:docMk/>
            <pc:sldMk cId="4033672084" sldId="256"/>
            <ac:spMk id="4" creationId="{70101E87-BF64-7FAE-FE40-0DE43977970C}"/>
          </ac:spMkLst>
        </pc:spChg>
        <pc:spChg chg="add del mod">
          <ac:chgData name="Gabriel Rosa da Silva" userId="82938cefa0cce7be" providerId="LiveId" clId="{26C876FC-F0B2-4C21-8B12-DA5110E768A7}" dt="2024-02-29T22:09:55.807" v="63" actId="478"/>
          <ac:spMkLst>
            <pc:docMk/>
            <pc:sldMk cId="4033672084" sldId="256"/>
            <ac:spMk id="5" creationId="{B6D16FBD-5810-3368-3D61-B6F51A05DD3C}"/>
          </ac:spMkLst>
        </pc:spChg>
        <pc:spChg chg="add mod">
          <ac:chgData name="Gabriel Rosa da Silva" userId="82938cefa0cce7be" providerId="LiveId" clId="{26C876FC-F0B2-4C21-8B12-DA5110E768A7}" dt="2024-03-06T18:35:56.118" v="4726" actId="1076"/>
          <ac:spMkLst>
            <pc:docMk/>
            <pc:sldMk cId="4033672084" sldId="256"/>
            <ac:spMk id="6" creationId="{E85A5C3C-AC21-8FB9-990F-02387D92C952}"/>
          </ac:spMkLst>
        </pc:spChg>
        <pc:spChg chg="add del mod topLvl">
          <ac:chgData name="Gabriel Rosa da Silva" userId="82938cefa0cce7be" providerId="LiveId" clId="{26C876FC-F0B2-4C21-8B12-DA5110E768A7}" dt="2024-02-29T22:36:17.351" v="689" actId="478"/>
          <ac:spMkLst>
            <pc:docMk/>
            <pc:sldMk cId="4033672084" sldId="256"/>
            <ac:spMk id="7" creationId="{CAA5EDED-7FC7-A1E1-FE11-1F30515B880B}"/>
          </ac:spMkLst>
        </pc:spChg>
        <pc:spChg chg="add del mod topLvl">
          <ac:chgData name="Gabriel Rosa da Silva" userId="82938cefa0cce7be" providerId="LiveId" clId="{26C876FC-F0B2-4C21-8B12-DA5110E768A7}" dt="2024-02-29T22:37:15.512" v="700" actId="478"/>
          <ac:spMkLst>
            <pc:docMk/>
            <pc:sldMk cId="4033672084" sldId="256"/>
            <ac:spMk id="8" creationId="{99CE5CCB-90C1-6941-7297-5DCB637467D7}"/>
          </ac:spMkLst>
        </pc:spChg>
        <pc:spChg chg="add mod topLvl">
          <ac:chgData name="Gabriel Rosa da Silva" userId="82938cefa0cce7be" providerId="LiveId" clId="{26C876FC-F0B2-4C21-8B12-DA5110E768A7}" dt="2024-03-07T19:23:23.213" v="5303" actId="20577"/>
          <ac:spMkLst>
            <pc:docMk/>
            <pc:sldMk cId="4033672084" sldId="256"/>
            <ac:spMk id="9" creationId="{B6ADE3FE-B343-B487-C85F-3776BE4D0654}"/>
          </ac:spMkLst>
        </pc:spChg>
        <pc:spChg chg="add del mod">
          <ac:chgData name="Gabriel Rosa da Silva" userId="82938cefa0cce7be" providerId="LiveId" clId="{26C876FC-F0B2-4C21-8B12-DA5110E768A7}" dt="2024-02-29T22:28:12.198" v="586" actId="478"/>
          <ac:spMkLst>
            <pc:docMk/>
            <pc:sldMk cId="4033672084" sldId="256"/>
            <ac:spMk id="10" creationId="{E6C7316D-C52D-7C45-BB47-B911A9B9ED80}"/>
          </ac:spMkLst>
        </pc:spChg>
        <pc:spChg chg="add del mod">
          <ac:chgData name="Gabriel Rosa da Silva" userId="82938cefa0cce7be" providerId="LiveId" clId="{26C876FC-F0B2-4C21-8B12-DA5110E768A7}" dt="2024-02-29T22:28:47.325" v="598" actId="478"/>
          <ac:spMkLst>
            <pc:docMk/>
            <pc:sldMk cId="4033672084" sldId="256"/>
            <ac:spMk id="11" creationId="{80163DF6-1C25-0108-5F86-A95A795C9D7F}"/>
          </ac:spMkLst>
        </pc:spChg>
        <pc:spChg chg="add del mod topLvl">
          <ac:chgData name="Gabriel Rosa da Silva" userId="82938cefa0cce7be" providerId="LiveId" clId="{26C876FC-F0B2-4C21-8B12-DA5110E768A7}" dt="2024-02-29T22:55:15.669" v="913" actId="478"/>
          <ac:spMkLst>
            <pc:docMk/>
            <pc:sldMk cId="4033672084" sldId="256"/>
            <ac:spMk id="12" creationId="{A66CDCEC-9936-A6B4-2A89-D639C748BB77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13" creationId="{9BE81BD3-1537-8D68-0A07-CAD3AF187B24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14" creationId="{E1E8131B-0160-C697-F2FC-10DAC40C4864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15" creationId="{9DBD4D89-DF82-13E8-B92C-980FCBDE812F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21" creationId="{D7758670-00F5-33AE-A288-3A2597C58C5C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22" creationId="{D49EAF86-E89C-5CC8-6676-FDDF6E147384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23" creationId="{1FBFDF7C-CB0E-E702-B921-04569D1C37CA}"/>
          </ac:spMkLst>
        </pc:spChg>
        <pc:spChg chg="add mod">
          <ac:chgData name="Gabriel Rosa da Silva" userId="82938cefa0cce7be" providerId="LiveId" clId="{26C876FC-F0B2-4C21-8B12-DA5110E768A7}" dt="2024-02-29T22:23:14.264" v="449" actId="164"/>
          <ac:spMkLst>
            <pc:docMk/>
            <pc:sldMk cId="4033672084" sldId="256"/>
            <ac:spMk id="24" creationId="{7D848269-1218-282E-2C62-C6874D39BDE9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0" creationId="{EC993993-FD0A-53B2-28A5-ADF06517D18B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1" creationId="{BE91EADD-88DA-DA3F-E38D-11A3EBB46945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2" creationId="{70A56BC3-3704-362D-D070-C0F9AEC4A1BF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3" creationId="{589DB82E-955B-E1AC-2C37-AC406B6A1BE5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4" creationId="{9EC64DA9-5414-C8F6-6B85-BDA9270E068D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5" creationId="{1AAB7C55-5A76-A835-9AD1-3F38E0EBA491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36" creationId="{B6569C9A-35C0-CD8B-6906-3B00FBBE4D22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41" creationId="{AB3DC5F7-671B-C93D-1ED6-5731BAD17046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42" creationId="{85976333-8330-884C-3A9C-C498CE4A0FDE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43" creationId="{5007034C-7661-47AF-7BD7-BD29F4B8BB13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4033672084" sldId="256"/>
            <ac:spMk id="47" creationId="{DC001989-1CD0-23AA-935E-5D632CE8571B}"/>
          </ac:spMkLst>
        </pc:spChg>
        <pc:spChg chg="add del mod topLvl">
          <ac:chgData name="Gabriel Rosa da Silva" userId="82938cefa0cce7be" providerId="LiveId" clId="{26C876FC-F0B2-4C21-8B12-DA5110E768A7}" dt="2024-02-29T22:37:54.409" v="707" actId="478"/>
          <ac:spMkLst>
            <pc:docMk/>
            <pc:sldMk cId="4033672084" sldId="256"/>
            <ac:spMk id="48" creationId="{687CD912-07AE-61AC-C6AB-63ED0B1CFE22}"/>
          </ac:spMkLst>
        </pc:spChg>
        <pc:spChg chg="add del mod">
          <ac:chgData name="Gabriel Rosa da Silva" userId="82938cefa0cce7be" providerId="LiveId" clId="{26C876FC-F0B2-4C21-8B12-DA5110E768A7}" dt="2024-03-06T18:42:01.538" v="4831" actId="478"/>
          <ac:spMkLst>
            <pc:docMk/>
            <pc:sldMk cId="4033672084" sldId="256"/>
            <ac:spMk id="57" creationId="{44C89442-E99C-A45C-EC9F-6EEBA28D67F3}"/>
          </ac:spMkLst>
        </pc:spChg>
        <pc:spChg chg="add del mod ord">
          <ac:chgData name="Gabriel Rosa da Silva" userId="82938cefa0cce7be" providerId="LiveId" clId="{26C876FC-F0B2-4C21-8B12-DA5110E768A7}" dt="2024-03-06T18:42:00.626" v="4830" actId="478"/>
          <ac:spMkLst>
            <pc:docMk/>
            <pc:sldMk cId="4033672084" sldId="256"/>
            <ac:spMk id="70" creationId="{7A8272EE-A155-D1EC-5DE6-87421D4DE2C5}"/>
          </ac:spMkLst>
        </pc:spChg>
        <pc:spChg chg="add del mod">
          <ac:chgData name="Gabriel Rosa da Silva" userId="82938cefa0cce7be" providerId="LiveId" clId="{26C876FC-F0B2-4C21-8B12-DA5110E768A7}" dt="2024-02-29T22:54:28.221" v="903" actId="478"/>
          <ac:spMkLst>
            <pc:docMk/>
            <pc:sldMk cId="4033672084" sldId="256"/>
            <ac:spMk id="71" creationId="{D4C3B144-FD2E-A72C-CF37-AD16A71564D1}"/>
          </ac:spMkLst>
        </pc:spChg>
        <pc:spChg chg="add mod">
          <ac:chgData name="Gabriel Rosa da Silva" userId="82938cefa0cce7be" providerId="LiveId" clId="{26C876FC-F0B2-4C21-8B12-DA5110E768A7}" dt="2024-02-29T22:58:31.632" v="970"/>
          <ac:spMkLst>
            <pc:docMk/>
            <pc:sldMk cId="4033672084" sldId="256"/>
            <ac:spMk id="72" creationId="{8F415AFF-51D5-16BA-B347-BAB40FC9C417}"/>
          </ac:spMkLst>
        </pc:spChg>
        <pc:grpChg chg="add mod">
          <ac:chgData name="Gabriel Rosa da Silva" userId="82938cefa0cce7be" providerId="LiveId" clId="{26C876FC-F0B2-4C21-8B12-DA5110E768A7}" dt="2024-02-29T22:23:21.194" v="451" actId="164"/>
          <ac:grpSpMkLst>
            <pc:docMk/>
            <pc:sldMk cId="4033672084" sldId="256"/>
            <ac:grpSpMk id="25" creationId="{B292A6F5-058E-34B8-DD72-DCDAD7DC994A}"/>
          </ac:grpSpMkLst>
        </pc:grpChg>
        <pc:grpChg chg="add del mod">
          <ac:chgData name="Gabriel Rosa da Silva" userId="82938cefa0cce7be" providerId="LiveId" clId="{26C876FC-F0B2-4C21-8B12-DA5110E768A7}" dt="2024-02-29T22:27:47.333" v="570" actId="478"/>
          <ac:grpSpMkLst>
            <pc:docMk/>
            <pc:sldMk cId="4033672084" sldId="256"/>
            <ac:grpSpMk id="26" creationId="{DA179ED7-5181-BE47-6C98-C716FBCE8539}"/>
          </ac:grpSpMkLst>
        </pc:grpChg>
        <pc:grpChg chg="add del mod topLvl">
          <ac:chgData name="Gabriel Rosa da Silva" userId="82938cefa0cce7be" providerId="LiveId" clId="{26C876FC-F0B2-4C21-8B12-DA5110E768A7}" dt="2024-02-29T22:48:15.717" v="802" actId="478"/>
          <ac:grpSpMkLst>
            <pc:docMk/>
            <pc:sldMk cId="4033672084" sldId="256"/>
            <ac:grpSpMk id="27" creationId="{B9F35FD0-437B-F6C3-AAD6-546C78898D91}"/>
          </ac:grpSpMkLst>
        </pc:grpChg>
        <pc:grpChg chg="add del mod">
          <ac:chgData name="Gabriel Rosa da Silva" userId="82938cefa0cce7be" providerId="LiveId" clId="{26C876FC-F0B2-4C21-8B12-DA5110E768A7}" dt="2024-02-29T22:34:24.381" v="663" actId="165"/>
          <ac:grpSpMkLst>
            <pc:docMk/>
            <pc:sldMk cId="4033672084" sldId="256"/>
            <ac:grpSpMk id="49" creationId="{4253716A-94F2-90D9-79FC-C23F2885D786}"/>
          </ac:grpSpMkLst>
        </pc:grpChg>
        <pc:grpChg chg="add del mod">
          <ac:chgData name="Gabriel Rosa da Silva" userId="82938cefa0cce7be" providerId="LiveId" clId="{26C876FC-F0B2-4C21-8B12-DA5110E768A7}" dt="2024-02-29T22:36:17.351" v="689" actId="478"/>
          <ac:grpSpMkLst>
            <pc:docMk/>
            <pc:sldMk cId="4033672084" sldId="256"/>
            <ac:grpSpMk id="50" creationId="{AB91099D-3F3E-37AF-74D3-45A65F9DD0C7}"/>
          </ac:grpSpMkLst>
        </pc:grpChg>
        <pc:grpChg chg="add del mod">
          <ac:chgData name="Gabriel Rosa da Silva" userId="82938cefa0cce7be" providerId="LiveId" clId="{26C876FC-F0B2-4C21-8B12-DA5110E768A7}" dt="2024-02-29T22:37:15.512" v="700" actId="478"/>
          <ac:grpSpMkLst>
            <pc:docMk/>
            <pc:sldMk cId="4033672084" sldId="256"/>
            <ac:grpSpMk id="51" creationId="{C6200BF2-C57E-119D-168B-D1E136BCF129}"/>
          </ac:grpSpMkLst>
        </pc:grpChg>
        <pc:grpChg chg="add del mod">
          <ac:chgData name="Gabriel Rosa da Silva" userId="82938cefa0cce7be" providerId="LiveId" clId="{26C876FC-F0B2-4C21-8B12-DA5110E768A7}" dt="2024-02-29T22:37:54.409" v="707" actId="478"/>
          <ac:grpSpMkLst>
            <pc:docMk/>
            <pc:sldMk cId="4033672084" sldId="256"/>
            <ac:grpSpMk id="52" creationId="{B4BB92F8-575D-A6EE-237B-F8AA05ECF250}"/>
          </ac:grpSpMkLst>
        </pc:grpChg>
        <pc:grpChg chg="add del mod">
          <ac:chgData name="Gabriel Rosa da Silva" userId="82938cefa0cce7be" providerId="LiveId" clId="{26C876FC-F0B2-4C21-8B12-DA5110E768A7}" dt="2024-02-29T22:48:20.498" v="803" actId="165"/>
          <ac:grpSpMkLst>
            <pc:docMk/>
            <pc:sldMk cId="4033672084" sldId="256"/>
            <ac:grpSpMk id="58" creationId="{94E4901C-DD0D-2BA6-5C08-9F830AFD22F1}"/>
          </ac:grpSpMkLst>
        </pc:grpChg>
        <pc:grpChg chg="add del mod">
          <ac:chgData name="Gabriel Rosa da Silva" userId="82938cefa0cce7be" providerId="LiveId" clId="{26C876FC-F0B2-4C21-8B12-DA5110E768A7}" dt="2024-02-29T22:49:01.112" v="817" actId="165"/>
          <ac:grpSpMkLst>
            <pc:docMk/>
            <pc:sldMk cId="4033672084" sldId="256"/>
            <ac:grpSpMk id="69" creationId="{A9605085-820B-42CF-1ADA-12DE9CE2FEB4}"/>
          </ac:grpSpMkLst>
        </pc:grpChg>
        <pc:cxnChg chg="add mod">
          <ac:chgData name="Gabriel Rosa da Silva" userId="82938cefa0cce7be" providerId="LiveId" clId="{26C876FC-F0B2-4C21-8B12-DA5110E768A7}" dt="2024-02-29T22:27:47.333" v="570" actId="478"/>
          <ac:cxnSpMkLst>
            <pc:docMk/>
            <pc:sldMk cId="4033672084" sldId="256"/>
            <ac:cxnSpMk id="17" creationId="{84A03861-60E6-F2E0-111C-76DAF96D771F}"/>
          </ac:cxnSpMkLst>
        </pc:cxnChg>
        <pc:cxnChg chg="add mod">
          <ac:chgData name="Gabriel Rosa da Silva" userId="82938cefa0cce7be" providerId="LiveId" clId="{26C876FC-F0B2-4C21-8B12-DA5110E768A7}" dt="2024-02-29T22:27:47.333" v="570" actId="478"/>
          <ac:cxnSpMkLst>
            <pc:docMk/>
            <pc:sldMk cId="4033672084" sldId="256"/>
            <ac:cxnSpMk id="18" creationId="{84028A80-13D8-6D23-34AB-588091009CF4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28" creationId="{BF260464-F166-A7C4-1197-434A1C2B370E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29" creationId="{234A1E31-3E0B-A9D8-CB07-E23F8D67234A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37" creationId="{33C15CB2-BA2F-F0E9-2265-8536164148EB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38" creationId="{B7B469A0-B721-E488-A966-91A158B4AC13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39" creationId="{D71114AB-768A-DDB7-4C53-FE99F228FF1E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40" creationId="{D815E3AD-EDDF-C8CD-6F6C-960988C64F9D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44" creationId="{DA8CAF0C-4A7E-405B-86A5-97778E3CA6B9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45" creationId="{D7D29F95-3C55-D5B0-ED62-6A2432FA5D58}"/>
          </ac:cxnSpMkLst>
        </pc:cxnChg>
        <pc:cxnChg chg="mod">
          <ac:chgData name="Gabriel Rosa da Silva" userId="82938cefa0cce7be" providerId="LiveId" clId="{26C876FC-F0B2-4C21-8B12-DA5110E768A7}" dt="2024-02-29T22:48:15.717" v="802" actId="478"/>
          <ac:cxnSpMkLst>
            <pc:docMk/>
            <pc:sldMk cId="4033672084" sldId="256"/>
            <ac:cxnSpMk id="46" creationId="{0645CD77-5190-31D5-1B88-B099A9937063}"/>
          </ac:cxnSpMkLst>
        </pc:cxnChg>
        <pc:cxnChg chg="add del mod">
          <ac:chgData name="Gabriel Rosa da Silva" userId="82938cefa0cce7be" providerId="LiveId" clId="{26C876FC-F0B2-4C21-8B12-DA5110E768A7}" dt="2024-02-29T22:47:47.413" v="791" actId="478"/>
          <ac:cxnSpMkLst>
            <pc:docMk/>
            <pc:sldMk cId="4033672084" sldId="256"/>
            <ac:cxnSpMk id="60" creationId="{0628D006-FCE9-382F-9413-C84D4A90B0AE}"/>
          </ac:cxnSpMkLst>
        </pc:cxnChg>
        <pc:cxnChg chg="add del mod">
          <ac:chgData name="Gabriel Rosa da Silva" userId="82938cefa0cce7be" providerId="LiveId" clId="{26C876FC-F0B2-4C21-8B12-DA5110E768A7}" dt="2024-02-29T22:47:45.778" v="789" actId="478"/>
          <ac:cxnSpMkLst>
            <pc:docMk/>
            <pc:sldMk cId="4033672084" sldId="256"/>
            <ac:cxnSpMk id="65" creationId="{80556CCA-DC52-C333-B935-EF43BAA73A00}"/>
          </ac:cxnSpMkLst>
        </pc:cxnChg>
        <pc:cxnChg chg="add del mod">
          <ac:chgData name="Gabriel Rosa da Silva" userId="82938cefa0cce7be" providerId="LiveId" clId="{26C876FC-F0B2-4C21-8B12-DA5110E768A7}" dt="2024-02-29T22:47:46.507" v="790" actId="478"/>
          <ac:cxnSpMkLst>
            <pc:docMk/>
            <pc:sldMk cId="4033672084" sldId="256"/>
            <ac:cxnSpMk id="67" creationId="{3B5DCA34-FC9C-EB61-8B50-738C600BCE48}"/>
          </ac:cxnSpMkLst>
        </pc:cxnChg>
      </pc:sldChg>
      <pc:sldChg chg="addSp delSp modSp new del mod">
        <pc:chgData name="Gabriel Rosa da Silva" userId="82938cefa0cce7be" providerId="LiveId" clId="{26C876FC-F0B2-4C21-8B12-DA5110E768A7}" dt="2024-02-29T22:57:02.432" v="938" actId="47"/>
        <pc:sldMkLst>
          <pc:docMk/>
          <pc:sldMk cId="1284675458" sldId="257"/>
        </pc:sldMkLst>
        <pc:spChg chg="del">
          <ac:chgData name="Gabriel Rosa da Silva" userId="82938cefa0cce7be" providerId="LiveId" clId="{26C876FC-F0B2-4C21-8B12-DA5110E768A7}" dt="2024-02-29T22:23:00.828" v="447" actId="478"/>
          <ac:spMkLst>
            <pc:docMk/>
            <pc:sldMk cId="1284675458" sldId="257"/>
            <ac:spMk id="2" creationId="{FBD11F6D-86C3-1E91-D34A-579CDA609F75}"/>
          </ac:spMkLst>
        </pc:spChg>
        <pc:spChg chg="del">
          <ac:chgData name="Gabriel Rosa da Silva" userId="82938cefa0cce7be" providerId="LiveId" clId="{26C876FC-F0B2-4C21-8B12-DA5110E768A7}" dt="2024-02-29T22:23:01.275" v="448" actId="478"/>
          <ac:spMkLst>
            <pc:docMk/>
            <pc:sldMk cId="1284675458" sldId="257"/>
            <ac:spMk id="3" creationId="{AEC3CC37-1B99-5C54-408E-FFF8C7B7338D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5" creationId="{6CFBEA2F-13A3-DF0E-3463-B12971FE7B00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6" creationId="{44CC1513-DDCA-E433-7881-96209FA5BE76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7" creationId="{887C8776-9B38-EDF9-22AE-A39BE051C6D3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8" creationId="{336C0D5B-C1A2-AE5E-4BF1-CA8FFFFF6B4E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9" creationId="{B9551D79-A3C9-EDB2-8886-99ED3E5DFE3A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10" creationId="{522CF45A-D7DD-F7D0-8F80-D565D5EA19C2}"/>
          </ac:spMkLst>
        </pc:spChg>
        <pc:spChg chg="mod">
          <ac:chgData name="Gabriel Rosa da Silva" userId="82938cefa0cce7be" providerId="LiveId" clId="{26C876FC-F0B2-4C21-8B12-DA5110E768A7}" dt="2024-02-29T22:23:15.781" v="450"/>
          <ac:spMkLst>
            <pc:docMk/>
            <pc:sldMk cId="1284675458" sldId="257"/>
            <ac:spMk id="11" creationId="{D9CCCA62-983B-7551-C4AA-662BF24FA46B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16" creationId="{68796E9A-C3A1-1DD9-2C49-75347F7C8D8C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17" creationId="{C3BA3CD6-9D34-48C2-3438-AC6AA01DBE51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18" creationId="{BE353C59-DD09-C4E3-3FD9-CF1F95E5905D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19" creationId="{9F0F0C9B-9C63-CDEB-9A52-9377049F37B9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20" creationId="{B626ADEC-AC35-72DD-9E11-387EDD678ABE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21" creationId="{32BA8634-D246-24D8-03E0-3ADD1D0552A9}"/>
          </ac:spMkLst>
        </pc:spChg>
        <pc:spChg chg="mod topLvl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22" creationId="{0345DF16-3D2E-6B05-CAC3-719B3AFDBC10}"/>
          </ac:spMkLst>
        </pc:spChg>
        <pc:spChg chg="add mod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41" creationId="{8033CF24-D61D-0B1C-30B6-8AC6168E9BB3}"/>
          </ac:spMkLst>
        </pc:spChg>
        <pc:spChg chg="add mod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42" creationId="{AF069894-08CF-1E9F-064D-C4625B9DCA9C}"/>
          </ac:spMkLst>
        </pc:spChg>
        <pc:spChg chg="add mod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43" creationId="{0CE459C6-A67F-2F06-1B38-928784039106}"/>
          </ac:spMkLst>
        </pc:spChg>
        <pc:spChg chg="add mod">
          <ac:chgData name="Gabriel Rosa da Silva" userId="82938cefa0cce7be" providerId="LiveId" clId="{26C876FC-F0B2-4C21-8B12-DA5110E768A7}" dt="2024-02-29T22:51:46.572" v="859" actId="164"/>
          <ac:spMkLst>
            <pc:docMk/>
            <pc:sldMk cId="1284675458" sldId="257"/>
            <ac:spMk id="54" creationId="{02165988-C160-FFDB-C87A-D63A7EA08A2C}"/>
          </ac:spMkLst>
        </pc:spChg>
        <pc:grpChg chg="add del mod">
          <ac:chgData name="Gabriel Rosa da Silva" userId="82938cefa0cce7be" providerId="LiveId" clId="{26C876FC-F0B2-4C21-8B12-DA5110E768A7}" dt="2024-02-29T22:23:25.195" v="452" actId="478"/>
          <ac:grpSpMkLst>
            <pc:docMk/>
            <pc:sldMk cId="1284675458" sldId="257"/>
            <ac:grpSpMk id="4" creationId="{B621DAFF-F7A9-8DEE-78AE-2D8BAB2CBAB3}"/>
          </ac:grpSpMkLst>
        </pc:grpChg>
        <pc:grpChg chg="add del mod">
          <ac:chgData name="Gabriel Rosa da Silva" userId="82938cefa0cce7be" providerId="LiveId" clId="{26C876FC-F0B2-4C21-8B12-DA5110E768A7}" dt="2024-02-29T22:23:33.712" v="456" actId="165"/>
          <ac:grpSpMkLst>
            <pc:docMk/>
            <pc:sldMk cId="1284675458" sldId="257"/>
            <ac:grpSpMk id="12" creationId="{A94616D9-8EE4-F7C6-7BC3-2155E78E072B}"/>
          </ac:grpSpMkLst>
        </pc:grpChg>
        <pc:grpChg chg="del mod topLvl">
          <ac:chgData name="Gabriel Rosa da Silva" userId="82938cefa0cce7be" providerId="LiveId" clId="{26C876FC-F0B2-4C21-8B12-DA5110E768A7}" dt="2024-02-29T22:23:39.395" v="459" actId="165"/>
          <ac:grpSpMkLst>
            <pc:docMk/>
            <pc:sldMk cId="1284675458" sldId="257"/>
            <ac:grpSpMk id="15" creationId="{34131ECC-130F-4442-7CAD-5CD720B93036}"/>
          </ac:grpSpMkLst>
        </pc:grpChg>
        <pc:grpChg chg="add mod">
          <ac:chgData name="Gabriel Rosa da Silva" userId="82938cefa0cce7be" providerId="LiveId" clId="{26C876FC-F0B2-4C21-8B12-DA5110E768A7}" dt="2024-02-29T22:51:46.572" v="859" actId="164"/>
          <ac:grpSpMkLst>
            <pc:docMk/>
            <pc:sldMk cId="1284675458" sldId="257"/>
            <ac:grpSpMk id="55" creationId="{458D9C21-1294-AE30-A5F8-733F83E09CEA}"/>
          </ac:grpSpMkLst>
        </pc:grpChg>
        <pc:cxnChg chg="mod topLvl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13" creationId="{D24EB379-447A-1963-790A-46D70B54752F}"/>
          </ac:cxnSpMkLst>
        </pc:cxnChg>
        <pc:cxnChg chg="mod topLvl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14" creationId="{2B1182C2-ADA8-0E44-CF90-EE8D7E892B01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24" creationId="{E581B3DE-D8A9-B212-6363-F54C29A299D1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25" creationId="{8C915D6C-2A29-71E5-F843-475EB8CB0825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28" creationId="{B45E332E-CE2A-E308-A8A8-C78BFE6FAE3F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31" creationId="{067EE0E4-732B-23BA-8E7C-65CCDC2CC146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44" creationId="{80456537-9DC4-EEC2-FDAC-C215D9F29472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47" creationId="{60657754-EBA7-0F78-FD50-00477D724EB1}"/>
          </ac:cxnSpMkLst>
        </pc:cxnChg>
        <pc:cxnChg chg="add mod">
          <ac:chgData name="Gabriel Rosa da Silva" userId="82938cefa0cce7be" providerId="LiveId" clId="{26C876FC-F0B2-4C21-8B12-DA5110E768A7}" dt="2024-02-29T22:51:46.572" v="859" actId="164"/>
          <ac:cxnSpMkLst>
            <pc:docMk/>
            <pc:sldMk cId="1284675458" sldId="257"/>
            <ac:cxnSpMk id="50" creationId="{A61BF503-7579-78C0-6A96-0EFFECA974A2}"/>
          </ac:cxnSpMkLst>
        </pc:cxnChg>
      </pc:sldChg>
      <pc:sldChg chg="addSp modSp add del">
        <pc:chgData name="Gabriel Rosa da Silva" userId="82938cefa0cce7be" providerId="LiveId" clId="{26C876FC-F0B2-4C21-8B12-DA5110E768A7}" dt="2024-02-29T23:15:26.059" v="1987" actId="47"/>
        <pc:sldMkLst>
          <pc:docMk/>
          <pc:sldMk cId="2647363441" sldId="258"/>
        </pc:sldMkLst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16" creationId="{9E39E142-8B6A-0648-F83D-FCB04379D66C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17" creationId="{896D3895-CACF-3C39-0C87-0784EAB53331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18" creationId="{D1D5C5B6-131B-D3F5-F27C-CA94DC83D969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19" creationId="{340326D1-B68C-88BA-1BB9-E94FFDD4CFD6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20" creationId="{0D84E304-8B63-2CE1-2CC0-9700DAFDB90D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21" creationId="{41FF68BE-6C0F-8487-5EDD-E99F3B79B522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22" creationId="{F721709F-4830-0BB0-9CFC-DA1FDDEE9519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41" creationId="{6443DE47-FA10-C8CA-10D4-4E00FCD5CF67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42" creationId="{825ADF84-2A73-1CCC-C54D-672B03B23881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43" creationId="{24EC576E-CA9E-EAEF-B232-6C38CF0535AA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k cId="2647363441" sldId="258"/>
            <ac:spMk id="54" creationId="{D27DC6BF-3ACD-93ED-A28E-3A1E3E512D43}"/>
          </ac:spMkLst>
        </pc:spChg>
        <pc:grpChg chg="add mod">
          <ac:chgData name="Gabriel Rosa da Silva" userId="82938cefa0cce7be" providerId="LiveId" clId="{26C876FC-F0B2-4C21-8B12-DA5110E768A7}" dt="2024-02-29T22:47:35.721" v="785"/>
          <ac:grpSpMkLst>
            <pc:docMk/>
            <pc:sldMk cId="2647363441" sldId="258"/>
            <ac:grpSpMk id="2" creationId="{3459FE57-C367-55AF-613F-5AF85FD2F662}"/>
          </ac:grpSpMkLst>
        </pc:grp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13" creationId="{F1EE62F6-18D9-8A4D-21AA-078B24CCD81E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14" creationId="{EA24D605-A58B-A1A5-7CEC-F04F5AD5AB64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24" creationId="{DE49E6E7-33B0-E37C-5D25-428B9A2E48A2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25" creationId="{58E17FBE-42C0-8F9E-4942-DDDACC4F7E11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28" creationId="{6329CCD5-5308-AF08-2A4D-8F6A35605274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31" creationId="{7186D2E1-E854-1BF3-29D8-BBBC6CA34EA4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44" creationId="{0C9CB586-7DB7-3BD6-5C30-E62AD07D4CEE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47" creationId="{19119AD6-96AD-38C6-603E-5B0C782E2FA5}"/>
          </ac:cxnSpMkLst>
        </pc:cxnChg>
        <pc:cxnChg chg="mod">
          <ac:chgData name="Gabriel Rosa da Silva" userId="82938cefa0cce7be" providerId="LiveId" clId="{26C876FC-F0B2-4C21-8B12-DA5110E768A7}" dt="2024-02-29T22:47:35.721" v="785"/>
          <ac:cxnSpMkLst>
            <pc:docMk/>
            <pc:sldMk cId="2647363441" sldId="258"/>
            <ac:cxnSpMk id="50" creationId="{49AB1B61-A2FF-2A0B-BA6F-52FEF1490B1D}"/>
          </ac:cxnSpMkLst>
        </pc:cxnChg>
      </pc:sldChg>
      <pc:sldChg chg="addSp delSp modSp add del mod">
        <pc:chgData name="Gabriel Rosa da Silva" userId="82938cefa0cce7be" providerId="LiveId" clId="{26C876FC-F0B2-4C21-8B12-DA5110E768A7}" dt="2024-02-29T22:57:00.718" v="937" actId="47"/>
        <pc:sldMkLst>
          <pc:docMk/>
          <pc:sldMk cId="3290867938" sldId="259"/>
        </pc:sldMkLst>
        <pc:spChg chg="mod">
          <ac:chgData name="Gabriel Rosa da Silva" userId="82938cefa0cce7be" providerId="LiveId" clId="{26C876FC-F0B2-4C21-8B12-DA5110E768A7}" dt="2024-02-29T22:52:34.529" v="871" actId="1076"/>
          <ac:spMkLst>
            <pc:docMk/>
            <pc:sldMk cId="3290867938" sldId="259"/>
            <ac:spMk id="4" creationId="{C38D7AD2-34F6-77FF-4A53-E4A618F80D2C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7" creationId="{0E9C0EF1-CEB4-5C5D-1830-B2C2C7C539C2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8" creationId="{E7D7349D-A571-5ADE-4068-D9E0F4914B01}"/>
          </ac:spMkLst>
        </pc:spChg>
        <pc:spChg chg="del">
          <ac:chgData name="Gabriel Rosa da Silva" userId="82938cefa0cce7be" providerId="LiveId" clId="{26C876FC-F0B2-4C21-8B12-DA5110E768A7}" dt="2024-02-29T22:51:38.045" v="856" actId="478"/>
          <ac:spMkLst>
            <pc:docMk/>
            <pc:sldMk cId="3290867938" sldId="259"/>
            <ac:spMk id="9" creationId="{7F0F661B-908A-5112-9625-9F1A86A94F5A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10" creationId="{93B145F1-D0CB-4F56-D2E8-76A7D044A5C5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11" creationId="{61593D43-A62B-0376-F2A0-BDCB2E94F0F2}"/>
          </ac:spMkLst>
        </pc:spChg>
        <pc:spChg chg="del">
          <ac:chgData name="Gabriel Rosa da Silva" userId="82938cefa0cce7be" providerId="LiveId" clId="{26C876FC-F0B2-4C21-8B12-DA5110E768A7}" dt="2024-02-29T22:51:38.700" v="857" actId="478"/>
          <ac:spMkLst>
            <pc:docMk/>
            <pc:sldMk cId="3290867938" sldId="259"/>
            <ac:spMk id="12" creationId="{11DCFEDC-AD99-4841-856A-914D0DF30C8E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13" creationId="{0CA0DF1A-C0EC-33F4-CE6C-BBD7123AF68E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14" creationId="{9C49B2BD-37FE-418C-8593-098AFD2A797D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15" creationId="{9B66756A-F2CE-0A56-CF71-E50CF7902A19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20" creationId="{0E98F59A-8E0D-F819-0757-E1223621FEBB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21" creationId="{F4C7DB18-05EC-22E6-7373-16B4F46795A2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22" creationId="{757ECEE5-4D41-4171-3498-9652EB0E84A4}"/>
          </ac:spMkLst>
        </pc:spChg>
        <pc:spChg chg="mod">
          <ac:chgData name="Gabriel Rosa da Silva" userId="82938cefa0cce7be" providerId="LiveId" clId="{26C876FC-F0B2-4C21-8B12-DA5110E768A7}" dt="2024-02-29T22:51:47.713" v="860"/>
          <ac:spMkLst>
            <pc:docMk/>
            <pc:sldMk cId="3290867938" sldId="259"/>
            <ac:spMk id="26" creationId="{9E344BAF-E608-7888-1436-3D526053C9FB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0" creationId="{37D472BD-1601-8F39-50F2-CD5D39B8CC7F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1" creationId="{5F7D0B53-2CD7-FA33-1B27-9D5047E39AA3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2" creationId="{5C445396-04B4-8273-B669-398E9D61E631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3" creationId="{8D10292B-EA7B-7C05-4D6E-8FFBA300C0DE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4" creationId="{94023433-F663-6222-18BC-53630AA76235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5" creationId="{934C7ED4-23BE-588C-B3A2-E3F991606C4B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36" creationId="{1904CBA7-CBDB-E4E1-B8C7-F3C8C4BDCB89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41" creationId="{E381B232-D860-53D6-68BB-48D0A9F53422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42" creationId="{95799E2E-1521-8FD4-5F6F-4C86CC8F935B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43" creationId="{1C63C721-9583-3B43-CFBA-7BC38B189BE7}"/>
          </ac:spMkLst>
        </pc:spChg>
        <pc:spChg chg="mod">
          <ac:chgData name="Gabriel Rosa da Silva" userId="82938cefa0cce7be" providerId="LiveId" clId="{26C876FC-F0B2-4C21-8B12-DA5110E768A7}" dt="2024-02-29T22:56:06.668" v="923"/>
          <ac:spMkLst>
            <pc:docMk/>
            <pc:sldMk cId="3290867938" sldId="259"/>
            <ac:spMk id="47" creationId="{0B2E3E32-A198-C8E7-1787-800687F10440}"/>
          </ac:spMkLst>
        </pc:spChg>
        <pc:spChg chg="mod">
          <ac:chgData name="Gabriel Rosa da Silva" userId="82938cefa0cce7be" providerId="LiveId" clId="{26C876FC-F0B2-4C21-8B12-DA5110E768A7}" dt="2024-02-29T22:51:40.350" v="858" actId="20577"/>
          <ac:spMkLst>
            <pc:docMk/>
            <pc:sldMk cId="3290867938" sldId="259"/>
            <ac:spMk id="57" creationId="{65BDFD26-B71C-968B-FE24-D26E30E0EDDC}"/>
          </ac:spMkLst>
        </pc:spChg>
        <pc:spChg chg="mod">
          <ac:chgData name="Gabriel Rosa da Silva" userId="82938cefa0cce7be" providerId="LiveId" clId="{26C876FC-F0B2-4C21-8B12-DA5110E768A7}" dt="2024-02-29T22:52:37.692" v="873" actId="14100"/>
          <ac:spMkLst>
            <pc:docMk/>
            <pc:sldMk cId="3290867938" sldId="259"/>
            <ac:spMk id="70" creationId="{ABA61DB3-951E-0D55-FA6D-5A4EEC1C0CC2}"/>
          </ac:spMkLst>
        </pc:spChg>
        <pc:grpChg chg="add mod">
          <ac:chgData name="Gabriel Rosa da Silva" userId="82938cefa0cce7be" providerId="LiveId" clId="{26C876FC-F0B2-4C21-8B12-DA5110E768A7}" dt="2024-02-29T22:51:52.198" v="861" actId="1076"/>
          <ac:grpSpMkLst>
            <pc:docMk/>
            <pc:sldMk cId="3290867938" sldId="259"/>
            <ac:grpSpMk id="2" creationId="{F2D9F55C-258C-AC8B-B9E2-68B79CFDF0EA}"/>
          </ac:grpSpMkLst>
        </pc:grpChg>
        <pc:grpChg chg="add mod">
          <ac:chgData name="Gabriel Rosa da Silva" userId="82938cefa0cce7be" providerId="LiveId" clId="{26C876FC-F0B2-4C21-8B12-DA5110E768A7}" dt="2024-02-29T22:56:06.668" v="923"/>
          <ac:grpSpMkLst>
            <pc:docMk/>
            <pc:sldMk cId="3290867938" sldId="259"/>
            <ac:grpSpMk id="27" creationId="{0206BD5A-152E-9819-7D02-BE2FF5FC3843}"/>
          </ac:grpSpMkLst>
        </pc:grp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3" creationId="{E122CD1C-BC90-F720-F25D-7D8782A77773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5" creationId="{44785D5F-E9F4-5677-2A15-1F364E73DD9E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16" creationId="{BDCD7A3D-070D-B922-A17D-278EE4DC9838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17" creationId="{39577E85-6CA1-175C-22A5-0C8D117B786A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18" creationId="{B1C7925F-3F04-530B-E30F-A786C9151018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19" creationId="{02861D4D-45BD-A3BB-39A8-3D690225B5D9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23" creationId="{2CC745EE-5161-F7D9-EA46-8B1ECA4F1912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24" creationId="{916995BE-8B47-E5F7-F536-B0098B4B4900}"/>
          </ac:cxnSpMkLst>
        </pc:cxnChg>
        <pc:cxnChg chg="mod">
          <ac:chgData name="Gabriel Rosa da Silva" userId="82938cefa0cce7be" providerId="LiveId" clId="{26C876FC-F0B2-4C21-8B12-DA5110E768A7}" dt="2024-02-29T22:51:47.713" v="860"/>
          <ac:cxnSpMkLst>
            <pc:docMk/>
            <pc:sldMk cId="3290867938" sldId="259"/>
            <ac:cxnSpMk id="25" creationId="{54AF8E04-170F-69D8-94E4-0D675F927ACD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28" creationId="{883638E5-4B03-1E45-7A24-B58F4F849CDC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29" creationId="{C1B7E2ED-5DAF-2FE0-DF12-FB712AE8853B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37" creationId="{18EC4094-B69F-70F0-F964-420C78CCE5E8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38" creationId="{F05D42B8-646C-5817-5530-163CFDC5A378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39" creationId="{E4D5E745-AFCD-0F47-3363-AE831614C03B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40" creationId="{09C5A5A1-4560-F210-7CFE-BB6F24B1F0AE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44" creationId="{F85A5DD8-3A96-4E1D-4B35-F6DDA8D5C3AD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45" creationId="{15E5E733-11A9-325C-8E70-C1C55A41F6A5}"/>
          </ac:cxnSpMkLst>
        </pc:cxnChg>
        <pc:cxnChg chg="mod">
          <ac:chgData name="Gabriel Rosa da Silva" userId="82938cefa0cce7be" providerId="LiveId" clId="{26C876FC-F0B2-4C21-8B12-DA5110E768A7}" dt="2024-02-29T22:56:06.668" v="923"/>
          <ac:cxnSpMkLst>
            <pc:docMk/>
            <pc:sldMk cId="3290867938" sldId="259"/>
            <ac:cxnSpMk id="46" creationId="{F58D9D50-AB50-1822-4564-0D48C33B3E3A}"/>
          </ac:cxnSpMkLst>
        </pc:cxnChg>
      </pc:sldChg>
      <pc:sldChg chg="addSp delSp modSp add mod">
        <pc:chgData name="Gabriel Rosa da Silva" userId="82938cefa0cce7be" providerId="LiveId" clId="{26C876FC-F0B2-4C21-8B12-DA5110E768A7}" dt="2024-03-06T18:56:48.168" v="5154" actId="20577"/>
        <pc:sldMkLst>
          <pc:docMk/>
          <pc:sldMk cId="575083145" sldId="260"/>
        </pc:sldMkLst>
        <pc:spChg chg="mod">
          <ac:chgData name="Gabriel Rosa da Silva" userId="82938cefa0cce7be" providerId="LiveId" clId="{26C876FC-F0B2-4C21-8B12-DA5110E768A7}" dt="2024-03-06T18:41:31.172" v="4823" actId="20577"/>
          <ac:spMkLst>
            <pc:docMk/>
            <pc:sldMk cId="575083145" sldId="260"/>
            <ac:spMk id="6" creationId="{236E7B69-7F8F-A67B-C3D6-9ABE8F5E45EE}"/>
          </ac:spMkLst>
        </pc:spChg>
        <pc:spChg chg="mod topLvl">
          <ac:chgData name="Gabriel Rosa da Silva" userId="82938cefa0cce7be" providerId="LiveId" clId="{26C876FC-F0B2-4C21-8B12-DA5110E768A7}" dt="2024-03-06T18:45:15.068" v="4901" actId="1076"/>
          <ac:spMkLst>
            <pc:docMk/>
            <pc:sldMk cId="575083145" sldId="260"/>
            <ac:spMk id="7" creationId="{48B773B7-A98E-DF25-655E-3AC736824199}"/>
          </ac:spMkLst>
        </pc:spChg>
        <pc:spChg chg="mod topLvl">
          <ac:chgData name="Gabriel Rosa da Silva" userId="82938cefa0cce7be" providerId="LiveId" clId="{26C876FC-F0B2-4C21-8B12-DA5110E768A7}" dt="2024-03-06T18:45:13.763" v="4900" actId="1076"/>
          <ac:spMkLst>
            <pc:docMk/>
            <pc:sldMk cId="575083145" sldId="260"/>
            <ac:spMk id="8" creationId="{8AA39A14-5D56-B4B5-5E49-BCE62CECF56D}"/>
          </ac:spMkLst>
        </pc:spChg>
        <pc:spChg chg="add mod ord">
          <ac:chgData name="Gabriel Rosa da Silva" userId="82938cefa0cce7be" providerId="LiveId" clId="{26C876FC-F0B2-4C21-8B12-DA5110E768A7}" dt="2024-03-06T17:26:37.350" v="4009" actId="14100"/>
          <ac:spMkLst>
            <pc:docMk/>
            <pc:sldMk cId="575083145" sldId="260"/>
            <ac:spMk id="9" creationId="{1533344B-B619-15BD-A654-7F9B59FD2752}"/>
          </ac:spMkLst>
        </pc:spChg>
        <pc:spChg chg="del">
          <ac:chgData name="Gabriel Rosa da Silva" userId="82938cefa0cce7be" providerId="LiveId" clId="{26C876FC-F0B2-4C21-8B12-DA5110E768A7}" dt="2024-02-29T22:55:54.213" v="920" actId="478"/>
          <ac:spMkLst>
            <pc:docMk/>
            <pc:sldMk cId="575083145" sldId="260"/>
            <ac:spMk id="9" creationId="{C9A92627-24C4-5657-1CB0-64CC4CD8A5A6}"/>
          </ac:spMkLst>
        </pc:spChg>
        <pc:spChg chg="mod topLvl">
          <ac:chgData name="Gabriel Rosa da Silva" userId="82938cefa0cce7be" providerId="LiveId" clId="{26C876FC-F0B2-4C21-8B12-DA5110E768A7}" dt="2024-03-06T18:42:14.010" v="4835" actId="1076"/>
          <ac:spMkLst>
            <pc:docMk/>
            <pc:sldMk cId="575083145" sldId="260"/>
            <ac:spMk id="10" creationId="{28B57FE5-A926-52E6-B2C3-68D46777DCE1}"/>
          </ac:spMkLst>
        </pc:spChg>
        <pc:spChg chg="mod topLvl">
          <ac:chgData name="Gabriel Rosa da Silva" userId="82938cefa0cce7be" providerId="LiveId" clId="{26C876FC-F0B2-4C21-8B12-DA5110E768A7}" dt="2024-03-06T18:45:05.059" v="4892" actId="1076"/>
          <ac:spMkLst>
            <pc:docMk/>
            <pc:sldMk cId="575083145" sldId="260"/>
            <ac:spMk id="11" creationId="{923FF96E-369A-D0E5-E50E-480723EA8803}"/>
          </ac:spMkLst>
        </pc:spChg>
        <pc:spChg chg="mod topLvl">
          <ac:chgData name="Gabriel Rosa da Silva" userId="82938cefa0cce7be" providerId="LiveId" clId="{26C876FC-F0B2-4C21-8B12-DA5110E768A7}" dt="2024-03-06T18:45:17.507" v="4903" actId="1076"/>
          <ac:spMkLst>
            <pc:docMk/>
            <pc:sldMk cId="575083145" sldId="260"/>
            <ac:spMk id="12" creationId="{7C027B37-FEF8-48E0-1B3B-94BAA0E94479}"/>
          </ac:spMkLst>
        </pc:spChg>
        <pc:spChg chg="mod topLvl">
          <ac:chgData name="Gabriel Rosa da Silva" userId="82938cefa0cce7be" providerId="LiveId" clId="{26C876FC-F0B2-4C21-8B12-DA5110E768A7}" dt="2024-03-06T18:56:48.168" v="5154" actId="20577"/>
          <ac:spMkLst>
            <pc:docMk/>
            <pc:sldMk cId="575083145" sldId="260"/>
            <ac:spMk id="13" creationId="{1D6E4027-118A-4B81-8794-BCD724DADEBF}"/>
          </ac:spMkLst>
        </pc:spChg>
        <pc:spChg chg="mod topLvl">
          <ac:chgData name="Gabriel Rosa da Silva" userId="82938cefa0cce7be" providerId="LiveId" clId="{26C876FC-F0B2-4C21-8B12-DA5110E768A7}" dt="2024-03-06T18:45:07.595" v="4894" actId="1076"/>
          <ac:spMkLst>
            <pc:docMk/>
            <pc:sldMk cId="575083145" sldId="260"/>
            <ac:spMk id="14" creationId="{3407217E-AEFF-47BC-DEFB-8E3120BFCE2E}"/>
          </ac:spMkLst>
        </pc:spChg>
        <pc:spChg chg="mod topLvl">
          <ac:chgData name="Gabriel Rosa da Silva" userId="82938cefa0cce7be" providerId="LiveId" clId="{26C876FC-F0B2-4C21-8B12-DA5110E768A7}" dt="2024-03-06T18:45:11.836" v="4898" actId="1076"/>
          <ac:spMkLst>
            <pc:docMk/>
            <pc:sldMk cId="575083145" sldId="260"/>
            <ac:spMk id="19" creationId="{7B6CCBDA-7288-F997-78DE-237F885D0014}"/>
          </ac:spMkLst>
        </pc:spChg>
        <pc:spChg chg="mod topLvl">
          <ac:chgData name="Gabriel Rosa da Silva" userId="82938cefa0cce7be" providerId="LiveId" clId="{26C876FC-F0B2-4C21-8B12-DA5110E768A7}" dt="2024-03-06T18:45:12.699" v="4899" actId="1076"/>
          <ac:spMkLst>
            <pc:docMk/>
            <pc:sldMk cId="575083145" sldId="260"/>
            <ac:spMk id="20" creationId="{F7969A26-F553-B5A7-B0AF-2D147BDE40AE}"/>
          </ac:spMkLst>
        </pc:spChg>
        <pc:spChg chg="mod topLvl">
          <ac:chgData name="Gabriel Rosa da Silva" userId="82938cefa0cce7be" providerId="LiveId" clId="{26C876FC-F0B2-4C21-8B12-DA5110E768A7}" dt="2024-03-06T18:45:08.870" v="4895" actId="1076"/>
          <ac:spMkLst>
            <pc:docMk/>
            <pc:sldMk cId="575083145" sldId="260"/>
            <ac:spMk id="21" creationId="{3684144D-66E6-5555-1BCD-B58AF6689F88}"/>
          </ac:spMkLst>
        </pc:spChg>
        <pc:spChg chg="mod topLvl">
          <ac:chgData name="Gabriel Rosa da Silva" userId="82938cefa0cce7be" providerId="LiveId" clId="{26C876FC-F0B2-4C21-8B12-DA5110E768A7}" dt="2024-03-06T18:42:14.010" v="4835" actId="1076"/>
          <ac:spMkLst>
            <pc:docMk/>
            <pc:sldMk cId="575083145" sldId="260"/>
            <ac:spMk id="25" creationId="{B588A920-F59A-F7DD-4290-85C913195BD1}"/>
          </ac:spMkLst>
        </pc:spChg>
        <pc:spChg chg="add mod ord">
          <ac:chgData name="Gabriel Rosa da Silva" userId="82938cefa0cce7be" providerId="LiveId" clId="{26C876FC-F0B2-4C21-8B12-DA5110E768A7}" dt="2024-03-06T18:45:01.921" v="4890" actId="164"/>
          <ac:spMkLst>
            <pc:docMk/>
            <pc:sldMk cId="575083145" sldId="260"/>
            <ac:spMk id="26" creationId="{FB7C6018-E0E2-3B75-D81B-5F087C3F3EC8}"/>
          </ac:spMkLst>
        </pc:spChg>
        <pc:spChg chg="add mod">
          <ac:chgData name="Gabriel Rosa da Silva" userId="82938cefa0cce7be" providerId="LiveId" clId="{26C876FC-F0B2-4C21-8B12-DA5110E768A7}" dt="2024-03-06T18:45:09.747" v="4896" actId="1076"/>
          <ac:spMkLst>
            <pc:docMk/>
            <pc:sldMk cId="575083145" sldId="260"/>
            <ac:spMk id="30" creationId="{C91B612B-FEB6-2451-779F-DF4B3D1627DA}"/>
          </ac:spMkLst>
        </pc:spChg>
        <pc:spChg chg="del mod">
          <ac:chgData name="Gabriel Rosa da Silva" userId="82938cefa0cce7be" providerId="LiveId" clId="{26C876FC-F0B2-4C21-8B12-DA5110E768A7}" dt="2024-03-06T18:42:04.002" v="4833" actId="478"/>
          <ac:spMkLst>
            <pc:docMk/>
            <pc:sldMk cId="575083145" sldId="260"/>
            <ac:spMk id="57" creationId="{3716D6C6-1D45-57A2-9120-68886DE33EF5}"/>
          </ac:spMkLst>
        </pc:spChg>
        <pc:spChg chg="del mod">
          <ac:chgData name="Gabriel Rosa da Silva" userId="82938cefa0cce7be" providerId="LiveId" clId="{26C876FC-F0B2-4C21-8B12-DA5110E768A7}" dt="2024-03-06T18:42:03.178" v="4832" actId="478"/>
          <ac:spMkLst>
            <pc:docMk/>
            <pc:sldMk cId="575083145" sldId="260"/>
            <ac:spMk id="70" creationId="{558E2672-4DF5-09B4-F263-DFAD162D507E}"/>
          </ac:spMkLst>
        </pc:spChg>
        <pc:grpChg chg="add del mod">
          <ac:chgData name="Gabriel Rosa da Silva" userId="82938cefa0cce7be" providerId="LiveId" clId="{26C876FC-F0B2-4C21-8B12-DA5110E768A7}" dt="2024-03-06T18:21:37.167" v="4482" actId="165"/>
          <ac:grpSpMkLst>
            <pc:docMk/>
            <pc:sldMk cId="575083145" sldId="260"/>
            <ac:grpSpMk id="2" creationId="{4609DA10-FD09-C6A0-4017-5DCE91920581}"/>
          </ac:grpSpMkLst>
        </pc:grpChg>
        <pc:grpChg chg="add mod">
          <ac:chgData name="Gabriel Rosa da Silva" userId="82938cefa0cce7be" providerId="LiveId" clId="{26C876FC-F0B2-4C21-8B12-DA5110E768A7}" dt="2024-03-06T18:45:16.525" v="4902" actId="1076"/>
          <ac:grpSpMkLst>
            <pc:docMk/>
            <pc:sldMk cId="575083145" sldId="260"/>
            <ac:grpSpMk id="50" creationId="{84B7E979-31C5-9690-2171-EB19FA4F7B5B}"/>
          </ac:grpSpMkLst>
        </pc:grpChg>
        <pc:cxnChg chg="mod topLvl">
          <ac:chgData name="Gabriel Rosa da Silva" userId="82938cefa0cce7be" providerId="LiveId" clId="{26C876FC-F0B2-4C21-8B12-DA5110E768A7}" dt="2024-03-06T18:45:15.068" v="4901" actId="1076"/>
          <ac:cxnSpMkLst>
            <pc:docMk/>
            <pc:sldMk cId="575083145" sldId="260"/>
            <ac:cxnSpMk id="3" creationId="{982D6F70-788D-7B7D-D36C-8FDD35AF8EA2}"/>
          </ac:cxnSpMkLst>
        </pc:cxnChg>
        <pc:cxnChg chg="mod topLvl">
          <ac:chgData name="Gabriel Rosa da Silva" userId="82938cefa0cce7be" providerId="LiveId" clId="{26C876FC-F0B2-4C21-8B12-DA5110E768A7}" dt="2024-03-06T18:45:13.763" v="4900" actId="1076"/>
          <ac:cxnSpMkLst>
            <pc:docMk/>
            <pc:sldMk cId="575083145" sldId="260"/>
            <ac:cxnSpMk id="5" creationId="{37229E59-D1B8-309A-C455-8D652ACB1346}"/>
          </ac:cxnSpMkLst>
        </pc:cxnChg>
        <pc:cxnChg chg="del mod topLvl">
          <ac:chgData name="Gabriel Rosa da Silva" userId="82938cefa0cce7be" providerId="LiveId" clId="{26C876FC-F0B2-4C21-8B12-DA5110E768A7}" dt="2024-03-06T18:44:18.251" v="4869" actId="478"/>
          <ac:cxnSpMkLst>
            <pc:docMk/>
            <pc:sldMk cId="575083145" sldId="260"/>
            <ac:cxnSpMk id="15" creationId="{9D412B98-13DC-0690-F2EC-264D6E3FD600}"/>
          </ac:cxnSpMkLst>
        </pc:cxnChg>
        <pc:cxnChg chg="del mod topLvl">
          <ac:chgData name="Gabriel Rosa da Silva" userId="82938cefa0cce7be" providerId="LiveId" clId="{26C876FC-F0B2-4C21-8B12-DA5110E768A7}" dt="2024-03-06T18:44:18.924" v="4870" actId="478"/>
          <ac:cxnSpMkLst>
            <pc:docMk/>
            <pc:sldMk cId="575083145" sldId="260"/>
            <ac:cxnSpMk id="16" creationId="{C4BCFAE3-1920-CE52-4272-1303CCA93DEA}"/>
          </ac:cxnSpMkLst>
        </pc:cxnChg>
        <pc:cxnChg chg="del mod topLvl">
          <ac:chgData name="Gabriel Rosa da Silva" userId="82938cefa0cce7be" providerId="LiveId" clId="{26C876FC-F0B2-4C21-8B12-DA5110E768A7}" dt="2024-03-06T18:44:19.244" v="4871" actId="478"/>
          <ac:cxnSpMkLst>
            <pc:docMk/>
            <pc:sldMk cId="575083145" sldId="260"/>
            <ac:cxnSpMk id="17" creationId="{9FEB2AFE-6F1B-6CBE-BCA7-57896B557A21}"/>
          </ac:cxnSpMkLst>
        </pc:cxnChg>
        <pc:cxnChg chg="del mod topLvl">
          <ac:chgData name="Gabriel Rosa da Silva" userId="82938cefa0cce7be" providerId="LiveId" clId="{26C876FC-F0B2-4C21-8B12-DA5110E768A7}" dt="2024-03-06T18:44:19.779" v="4872" actId="478"/>
          <ac:cxnSpMkLst>
            <pc:docMk/>
            <pc:sldMk cId="575083145" sldId="260"/>
            <ac:cxnSpMk id="18" creationId="{C1E4B0DD-8780-3552-19F5-25E5B2C49154}"/>
          </ac:cxnSpMkLst>
        </pc:cxnChg>
        <pc:cxnChg chg="del mod topLvl">
          <ac:chgData name="Gabriel Rosa da Silva" userId="82938cefa0cce7be" providerId="LiveId" clId="{26C876FC-F0B2-4C21-8B12-DA5110E768A7}" dt="2024-03-06T18:44:22.734" v="4876" actId="478"/>
          <ac:cxnSpMkLst>
            <pc:docMk/>
            <pc:sldMk cId="575083145" sldId="260"/>
            <ac:cxnSpMk id="22" creationId="{4F8491B6-83ED-4B09-23F4-4EECC439E5A5}"/>
          </ac:cxnSpMkLst>
        </pc:cxnChg>
        <pc:cxnChg chg="del mod topLvl">
          <ac:chgData name="Gabriel Rosa da Silva" userId="82938cefa0cce7be" providerId="LiveId" clId="{26C876FC-F0B2-4C21-8B12-DA5110E768A7}" dt="2024-03-06T18:44:21.156" v="4873" actId="478"/>
          <ac:cxnSpMkLst>
            <pc:docMk/>
            <pc:sldMk cId="575083145" sldId="260"/>
            <ac:cxnSpMk id="23" creationId="{A327DA4A-2435-CFE5-721A-E43F9EAFF5CC}"/>
          </ac:cxnSpMkLst>
        </pc:cxnChg>
        <pc:cxnChg chg="del mod topLvl">
          <ac:chgData name="Gabriel Rosa da Silva" userId="82938cefa0cce7be" providerId="LiveId" clId="{26C876FC-F0B2-4C21-8B12-DA5110E768A7}" dt="2024-03-06T18:44:21.633" v="4874" actId="478"/>
          <ac:cxnSpMkLst>
            <pc:docMk/>
            <pc:sldMk cId="575083145" sldId="260"/>
            <ac:cxnSpMk id="24" creationId="{8239A791-1812-1A28-FB4F-0BFCF0485CB5}"/>
          </ac:cxnSpMkLst>
        </pc:cxnChg>
        <pc:cxnChg chg="add del mod">
          <ac:chgData name="Gabriel Rosa da Silva" userId="82938cefa0cce7be" providerId="LiveId" clId="{26C876FC-F0B2-4C21-8B12-DA5110E768A7}" dt="2024-03-06T18:44:22.116" v="4875" actId="478"/>
          <ac:cxnSpMkLst>
            <pc:docMk/>
            <pc:sldMk cId="575083145" sldId="260"/>
            <ac:cxnSpMk id="31" creationId="{0A626A9D-FEC0-1CE2-DF5D-E224AA998118}"/>
          </ac:cxnSpMkLst>
        </pc:cxnChg>
        <pc:cxnChg chg="add del">
          <ac:chgData name="Gabriel Rosa da Silva" userId="82938cefa0cce7be" providerId="LiveId" clId="{26C876FC-F0B2-4C21-8B12-DA5110E768A7}" dt="2024-03-06T18:44:54.752" v="4888" actId="478"/>
          <ac:cxnSpMkLst>
            <pc:docMk/>
            <pc:sldMk cId="575083145" sldId="260"/>
            <ac:cxnSpMk id="39" creationId="{3D296075-070A-2D77-9481-8BD880F91066}"/>
          </ac:cxnSpMkLst>
        </pc:cxnChg>
        <pc:cxnChg chg="add del">
          <ac:chgData name="Gabriel Rosa da Silva" userId="82938cefa0cce7be" providerId="LiveId" clId="{26C876FC-F0B2-4C21-8B12-DA5110E768A7}" dt="2024-03-06T18:44:54.083" v="4887" actId="478"/>
          <ac:cxnSpMkLst>
            <pc:docMk/>
            <pc:sldMk cId="575083145" sldId="260"/>
            <ac:cxnSpMk id="41" creationId="{99D43EB1-E01E-306A-C20A-FBF0F33F9F90}"/>
          </ac:cxnSpMkLst>
        </pc:cxnChg>
        <pc:cxnChg chg="add del">
          <ac:chgData name="Gabriel Rosa da Silva" userId="82938cefa0cce7be" providerId="LiveId" clId="{26C876FC-F0B2-4C21-8B12-DA5110E768A7}" dt="2024-03-06T18:44:53.647" v="4886" actId="478"/>
          <ac:cxnSpMkLst>
            <pc:docMk/>
            <pc:sldMk cId="575083145" sldId="260"/>
            <ac:cxnSpMk id="43" creationId="{9ECFA2F0-713B-925E-C147-114678A31855}"/>
          </ac:cxnSpMkLst>
        </pc:cxnChg>
        <pc:cxnChg chg="add del">
          <ac:chgData name="Gabriel Rosa da Silva" userId="82938cefa0cce7be" providerId="LiveId" clId="{26C876FC-F0B2-4C21-8B12-DA5110E768A7}" dt="2024-03-06T18:44:53.142" v="4885" actId="478"/>
          <ac:cxnSpMkLst>
            <pc:docMk/>
            <pc:sldMk cId="575083145" sldId="260"/>
            <ac:cxnSpMk id="45" creationId="{162E5379-51CB-9BF7-FCF9-B3ED842D875C}"/>
          </ac:cxnSpMkLst>
        </pc:cxnChg>
        <pc:cxnChg chg="add del">
          <ac:chgData name="Gabriel Rosa da Silva" userId="82938cefa0cce7be" providerId="LiveId" clId="{26C876FC-F0B2-4C21-8B12-DA5110E768A7}" dt="2024-03-06T18:44:51.743" v="4884" actId="478"/>
          <ac:cxnSpMkLst>
            <pc:docMk/>
            <pc:sldMk cId="575083145" sldId="260"/>
            <ac:cxnSpMk id="47" creationId="{7C7FC482-0ECC-5320-E563-66A34B184820}"/>
          </ac:cxnSpMkLst>
        </pc:cxnChg>
        <pc:cxnChg chg="add del">
          <ac:chgData name="Gabriel Rosa da Silva" userId="82938cefa0cce7be" providerId="LiveId" clId="{26C876FC-F0B2-4C21-8B12-DA5110E768A7}" dt="2024-03-06T18:44:51.379" v="4883" actId="478"/>
          <ac:cxnSpMkLst>
            <pc:docMk/>
            <pc:sldMk cId="575083145" sldId="260"/>
            <ac:cxnSpMk id="49" creationId="{E5BC842C-F4A1-1F23-2538-292B1EE0008A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54" creationId="{FEC6BB4B-692A-6DC1-D84E-AFCB0798A38E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56" creationId="{53027A8C-249B-3820-E31A-8AA4DBCC1231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59" creationId="{878E0D07-CA2D-888D-EF23-A94CE7B85EA2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61" creationId="{B6BDD81A-F87F-64C9-A4E1-A218A2354F0C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63" creationId="{D0618988-8316-BC2F-0718-6B0230515205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65" creationId="{D0C30307-5231-7620-4299-2D2D81E9D5BC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67" creationId="{9985045C-126F-0315-FF0F-B65CFC92C4A7}"/>
          </ac:cxnSpMkLst>
        </pc:cxnChg>
        <pc:cxnChg chg="add mod ord">
          <ac:chgData name="Gabriel Rosa da Silva" userId="82938cefa0cce7be" providerId="LiveId" clId="{26C876FC-F0B2-4C21-8B12-DA5110E768A7}" dt="2024-03-06T18:46:27.874" v="4915" actId="13822"/>
          <ac:cxnSpMkLst>
            <pc:docMk/>
            <pc:sldMk cId="575083145" sldId="260"/>
            <ac:cxnSpMk id="69" creationId="{39C2A086-B9B1-F39B-A034-DF4127D67FE2}"/>
          </ac:cxnSpMkLst>
        </pc:cxnChg>
      </pc:sldChg>
      <pc:sldChg chg="addSp delSp modSp add mod">
        <pc:chgData name="Gabriel Rosa da Silva" userId="82938cefa0cce7be" providerId="LiveId" clId="{26C876FC-F0B2-4C21-8B12-DA5110E768A7}" dt="2024-03-07T20:08:31.507" v="5588" actId="20577"/>
        <pc:sldMkLst>
          <pc:docMk/>
          <pc:sldMk cId="4207012623" sldId="261"/>
        </pc:sldMkLst>
        <pc:spChg chg="mod">
          <ac:chgData name="Gabriel Rosa da Silva" userId="82938cefa0cce7be" providerId="LiveId" clId="{26C876FC-F0B2-4C21-8B12-DA5110E768A7}" dt="2024-02-29T22:58:03.846" v="967" actId="255"/>
          <ac:spMkLst>
            <pc:docMk/>
            <pc:sldMk cId="4207012623" sldId="261"/>
            <ac:spMk id="4" creationId="{E8820267-D222-E09F-21BC-AB5BF351E276}"/>
          </ac:spMkLst>
        </pc:spChg>
        <pc:spChg chg="mod">
          <ac:chgData name="Gabriel Rosa da Silva" userId="82938cefa0cce7be" providerId="LiveId" clId="{26C876FC-F0B2-4C21-8B12-DA5110E768A7}" dt="2024-03-06T18:36:07.722" v="4727"/>
          <ac:spMkLst>
            <pc:docMk/>
            <pc:sldMk cId="4207012623" sldId="261"/>
            <ac:spMk id="6" creationId="{407D9A28-D64F-022A-048F-8A9CAB2BE51A}"/>
          </ac:spMkLst>
        </pc:spChg>
        <pc:spChg chg="add mod">
          <ac:chgData name="Gabriel Rosa da Silva" userId="82938cefa0cce7be" providerId="LiveId" clId="{26C876FC-F0B2-4C21-8B12-DA5110E768A7}" dt="2024-03-07T20:08:31.507" v="5588" actId="20577"/>
          <ac:spMkLst>
            <pc:docMk/>
            <pc:sldMk cId="4207012623" sldId="261"/>
            <ac:spMk id="9" creationId="{3C07EDDD-87B4-E79E-AC43-A4B21979009E}"/>
          </ac:spMkLst>
        </pc:spChg>
        <pc:spChg chg="del mod">
          <ac:chgData name="Gabriel Rosa da Silva" userId="82938cefa0cce7be" providerId="LiveId" clId="{26C876FC-F0B2-4C21-8B12-DA5110E768A7}" dt="2024-03-06T18:42:17.964" v="4837" actId="478"/>
          <ac:spMkLst>
            <pc:docMk/>
            <pc:sldMk cId="4207012623" sldId="261"/>
            <ac:spMk id="57" creationId="{37AFAFCD-F597-9271-3FB8-70F195C29384}"/>
          </ac:spMkLst>
        </pc:spChg>
        <pc:spChg chg="del mod">
          <ac:chgData name="Gabriel Rosa da Silva" userId="82938cefa0cce7be" providerId="LiveId" clId="{26C876FC-F0B2-4C21-8B12-DA5110E768A7}" dt="2024-03-06T18:42:16.955" v="4836" actId="478"/>
          <ac:spMkLst>
            <pc:docMk/>
            <pc:sldMk cId="4207012623" sldId="261"/>
            <ac:spMk id="70" creationId="{4028CA2A-742B-0D0F-9074-DE0FA9A60D53}"/>
          </ac:spMkLst>
        </pc:spChg>
        <pc:grpChg chg="del">
          <ac:chgData name="Gabriel Rosa da Silva" userId="82938cefa0cce7be" providerId="LiveId" clId="{26C876FC-F0B2-4C21-8B12-DA5110E768A7}" dt="2024-02-29T22:58:28.839" v="969" actId="478"/>
          <ac:grpSpMkLst>
            <pc:docMk/>
            <pc:sldMk cId="4207012623" sldId="261"/>
            <ac:grpSpMk id="2" creationId="{3FC2EF2B-CB11-3113-1183-AB88C1FE4DF3}"/>
          </ac:grpSpMkLst>
        </pc:grp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3" creationId="{E7FD62DC-2342-B9DF-992A-55EA7B1DB49F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5" creationId="{7ED924AD-9929-9567-528E-DBAE07BF8893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15" creationId="{F92A8D28-4CC6-4F82-EF46-31A02D9FD185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16" creationId="{121BF068-30F6-7B16-3E1B-B6C0B39E4F36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17" creationId="{06911252-7D1B-963C-4EEE-7A20E6A2F3A5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18" creationId="{89CAACEE-9242-3AE8-96B4-4E019B9602F7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22" creationId="{2FA5B742-6366-73AE-4A89-B18FE0EB50F1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23" creationId="{C98DF9A1-C06A-57DC-6084-4802B66498DD}"/>
          </ac:cxnSpMkLst>
        </pc:cxnChg>
        <pc:cxnChg chg="mod">
          <ac:chgData name="Gabriel Rosa da Silva" userId="82938cefa0cce7be" providerId="LiveId" clId="{26C876FC-F0B2-4C21-8B12-DA5110E768A7}" dt="2024-02-29T22:58:28.839" v="969" actId="478"/>
          <ac:cxnSpMkLst>
            <pc:docMk/>
            <pc:sldMk cId="4207012623" sldId="261"/>
            <ac:cxnSpMk id="24" creationId="{EFC6C334-C23D-FD26-0F0B-C3BABFCF859B}"/>
          </ac:cxnSpMkLst>
        </pc:cxnChg>
      </pc:sldChg>
      <pc:sldChg chg="addSp delSp modSp add mod">
        <pc:chgData name="Gabriel Rosa da Silva" userId="82938cefa0cce7be" providerId="LiveId" clId="{26C876FC-F0B2-4C21-8B12-DA5110E768A7}" dt="2024-03-07T18:08:57.830" v="5222" actId="14100"/>
        <pc:sldMkLst>
          <pc:docMk/>
          <pc:sldMk cId="2408270346" sldId="262"/>
        </pc:sldMkLst>
        <pc:spChg chg="add mod ord">
          <ac:chgData name="Gabriel Rosa da Silva" userId="82938cefa0cce7be" providerId="LiveId" clId="{26C876FC-F0B2-4C21-8B12-DA5110E768A7}" dt="2024-03-07T18:08:57.830" v="5222" actId="14100"/>
          <ac:spMkLst>
            <pc:docMk/>
            <pc:sldMk cId="2408270346" sldId="262"/>
            <ac:spMk id="2" creationId="{DAECB968-215C-4574-F962-FBA21D8BDCDB}"/>
          </ac:spMkLst>
        </pc:spChg>
        <pc:spChg chg="mod">
          <ac:chgData name="Gabriel Rosa da Silva" userId="82938cefa0cce7be" providerId="LiveId" clId="{26C876FC-F0B2-4C21-8B12-DA5110E768A7}" dt="2024-03-06T18:41:36.565" v="4824"/>
          <ac:spMkLst>
            <pc:docMk/>
            <pc:sldMk cId="2408270346" sldId="262"/>
            <ac:spMk id="6" creationId="{8F40A5B4-9FC8-1D2D-BF35-FA8A80E0A976}"/>
          </ac:spMkLst>
        </pc:spChg>
        <pc:spChg chg="mod topLvl">
          <ac:chgData name="Gabriel Rosa da Silva" userId="82938cefa0cce7be" providerId="LiveId" clId="{26C876FC-F0B2-4C21-8B12-DA5110E768A7}" dt="2024-03-06T18:47:01.188" v="4937" actId="1076"/>
          <ac:spMkLst>
            <pc:docMk/>
            <pc:sldMk cId="2408270346" sldId="262"/>
            <ac:spMk id="7" creationId="{F412C98C-41B4-93A7-CC21-49E5ED9EC8B0}"/>
          </ac:spMkLst>
        </pc:spChg>
        <pc:spChg chg="mod topLvl">
          <ac:chgData name="Gabriel Rosa da Silva" userId="82938cefa0cce7be" providerId="LiveId" clId="{26C876FC-F0B2-4C21-8B12-DA5110E768A7}" dt="2024-03-06T18:46:55.620" v="4933" actId="1076"/>
          <ac:spMkLst>
            <pc:docMk/>
            <pc:sldMk cId="2408270346" sldId="262"/>
            <ac:spMk id="8" creationId="{176D2F00-A95A-7399-4975-777C903B7EF9}"/>
          </ac:spMkLst>
        </pc:spChg>
        <pc:spChg chg="add mod">
          <ac:chgData name="Gabriel Rosa da Silva" userId="82938cefa0cce7be" providerId="LiveId" clId="{26C876FC-F0B2-4C21-8B12-DA5110E768A7}" dt="2024-03-06T18:46:57.541" v="4934" actId="1076"/>
          <ac:spMkLst>
            <pc:docMk/>
            <pc:sldMk cId="2408270346" sldId="262"/>
            <ac:spMk id="9" creationId="{DD20345B-A7CC-856B-4E17-62B5BBC3F648}"/>
          </ac:spMkLst>
        </pc:spChg>
        <pc:spChg chg="mod topLvl">
          <ac:chgData name="Gabriel Rosa da Silva" userId="82938cefa0cce7be" providerId="LiveId" clId="{26C876FC-F0B2-4C21-8B12-DA5110E768A7}" dt="2024-03-06T18:47:07.805" v="4938" actId="164"/>
          <ac:spMkLst>
            <pc:docMk/>
            <pc:sldMk cId="2408270346" sldId="262"/>
            <ac:spMk id="10" creationId="{B91951B2-B799-31B4-4A07-107AD2898D70}"/>
          </ac:spMkLst>
        </pc:spChg>
        <pc:spChg chg="mod topLvl">
          <ac:chgData name="Gabriel Rosa da Silva" userId="82938cefa0cce7be" providerId="LiveId" clId="{26C876FC-F0B2-4C21-8B12-DA5110E768A7}" dt="2024-03-06T18:46:39.269" v="4917" actId="1076"/>
          <ac:spMkLst>
            <pc:docMk/>
            <pc:sldMk cId="2408270346" sldId="262"/>
            <ac:spMk id="11" creationId="{579950D7-F1C7-60DB-C405-215737ADF87E}"/>
          </ac:spMkLst>
        </pc:spChg>
        <pc:spChg chg="mod topLvl">
          <ac:chgData name="Gabriel Rosa da Silva" userId="82938cefa0cce7be" providerId="LiveId" clId="{26C876FC-F0B2-4C21-8B12-DA5110E768A7}" dt="2024-03-06T18:46:59.540" v="4936" actId="1076"/>
          <ac:spMkLst>
            <pc:docMk/>
            <pc:sldMk cId="2408270346" sldId="262"/>
            <ac:spMk id="12" creationId="{03AB3D35-6733-AF8E-14E8-D10BA3AC9880}"/>
          </ac:spMkLst>
        </pc:spChg>
        <pc:spChg chg="del">
          <ac:chgData name="Gabriel Rosa da Silva" userId="82938cefa0cce7be" providerId="LiveId" clId="{26C876FC-F0B2-4C21-8B12-DA5110E768A7}" dt="2024-02-29T23:02:13.560" v="1282" actId="478"/>
          <ac:spMkLst>
            <pc:docMk/>
            <pc:sldMk cId="2408270346" sldId="262"/>
            <ac:spMk id="13" creationId="{3FE1385E-C3A0-E81F-7A43-CF9AB1790665}"/>
          </ac:spMkLst>
        </pc:spChg>
        <pc:spChg chg="mod topLvl">
          <ac:chgData name="Gabriel Rosa da Silva" userId="82938cefa0cce7be" providerId="LiveId" clId="{26C876FC-F0B2-4C21-8B12-DA5110E768A7}" dt="2024-03-06T18:52:16.590" v="5063" actId="1076"/>
          <ac:spMkLst>
            <pc:docMk/>
            <pc:sldMk cId="2408270346" sldId="262"/>
            <ac:spMk id="14" creationId="{C17E4E0F-CA21-8984-3D12-9FFA3F30E523}"/>
          </ac:spMkLst>
        </pc:spChg>
        <pc:spChg chg="add mod">
          <ac:chgData name="Gabriel Rosa da Silva" userId="82938cefa0cce7be" providerId="LiveId" clId="{26C876FC-F0B2-4C21-8B12-DA5110E768A7}" dt="2024-03-06T18:23:09.166" v="4506"/>
          <ac:spMkLst>
            <pc:docMk/>
            <pc:sldMk cId="2408270346" sldId="262"/>
            <ac:spMk id="16" creationId="{39C9342D-684C-69D8-AB46-720CB968A416}"/>
          </ac:spMkLst>
        </pc:spChg>
        <pc:spChg chg="mod topLvl">
          <ac:chgData name="Gabriel Rosa da Silva" userId="82938cefa0cce7be" providerId="LiveId" clId="{26C876FC-F0B2-4C21-8B12-DA5110E768A7}" dt="2024-03-06T18:46:48.108" v="4927" actId="1076"/>
          <ac:spMkLst>
            <pc:docMk/>
            <pc:sldMk cId="2408270346" sldId="262"/>
            <ac:spMk id="19" creationId="{D379772D-89D0-5013-A264-E363BA8646D9}"/>
          </ac:spMkLst>
        </pc:spChg>
        <pc:spChg chg="mod topLvl">
          <ac:chgData name="Gabriel Rosa da Silva" userId="82938cefa0cce7be" providerId="LiveId" clId="{26C876FC-F0B2-4C21-8B12-DA5110E768A7}" dt="2024-03-06T18:46:51.724" v="4931" actId="1076"/>
          <ac:spMkLst>
            <pc:docMk/>
            <pc:sldMk cId="2408270346" sldId="262"/>
            <ac:spMk id="20" creationId="{67C00984-786F-B257-0BE8-C160E76E7E0E}"/>
          </ac:spMkLst>
        </pc:spChg>
        <pc:spChg chg="mod topLvl">
          <ac:chgData name="Gabriel Rosa da Silva" userId="82938cefa0cce7be" providerId="LiveId" clId="{26C876FC-F0B2-4C21-8B12-DA5110E768A7}" dt="2024-03-06T18:46:54.356" v="4932" actId="1076"/>
          <ac:spMkLst>
            <pc:docMk/>
            <pc:sldMk cId="2408270346" sldId="262"/>
            <ac:spMk id="21" creationId="{D1A3C2AB-E21F-39F6-9347-9FFBE01DB71B}"/>
          </ac:spMkLst>
        </pc:spChg>
        <pc:spChg chg="mod topLvl">
          <ac:chgData name="Gabriel Rosa da Silva" userId="82938cefa0cce7be" providerId="LiveId" clId="{26C876FC-F0B2-4C21-8B12-DA5110E768A7}" dt="2024-03-06T18:47:07.805" v="4938" actId="164"/>
          <ac:spMkLst>
            <pc:docMk/>
            <pc:sldMk cId="2408270346" sldId="262"/>
            <ac:spMk id="25" creationId="{C173292D-89A0-80C8-51E7-83E328925D75}"/>
          </ac:spMkLst>
        </pc:spChg>
        <pc:spChg chg="add mod">
          <ac:chgData name="Gabriel Rosa da Silva" userId="82938cefa0cce7be" providerId="LiveId" clId="{26C876FC-F0B2-4C21-8B12-DA5110E768A7}" dt="2024-03-06T18:46:51.068" v="4930" actId="1076"/>
          <ac:spMkLst>
            <pc:docMk/>
            <pc:sldMk cId="2408270346" sldId="262"/>
            <ac:spMk id="46" creationId="{6CA8A9C4-9839-3E3F-1F16-C48E597672E4}"/>
          </ac:spMkLst>
        </pc:spChg>
        <pc:spChg chg="del mod">
          <ac:chgData name="Gabriel Rosa da Silva" userId="82938cefa0cce7be" providerId="LiveId" clId="{26C876FC-F0B2-4C21-8B12-DA5110E768A7}" dt="2024-03-06T18:44:15.131" v="4868" actId="478"/>
          <ac:spMkLst>
            <pc:docMk/>
            <pc:sldMk cId="2408270346" sldId="262"/>
            <ac:spMk id="57" creationId="{C5E5AC8D-A0D8-EFFB-D725-01E1849341ED}"/>
          </ac:spMkLst>
        </pc:spChg>
        <pc:spChg chg="del mod">
          <ac:chgData name="Gabriel Rosa da Silva" userId="82938cefa0cce7be" providerId="LiveId" clId="{26C876FC-F0B2-4C21-8B12-DA5110E768A7}" dt="2024-03-06T18:44:14.140" v="4867" actId="478"/>
          <ac:spMkLst>
            <pc:docMk/>
            <pc:sldMk cId="2408270346" sldId="262"/>
            <ac:spMk id="70" creationId="{EA6E46AC-5583-0E91-FB71-0541BCF9C0B7}"/>
          </ac:spMkLst>
        </pc:spChg>
        <pc:grpChg chg="del">
          <ac:chgData name="Gabriel Rosa da Silva" userId="82938cefa0cce7be" providerId="LiveId" clId="{26C876FC-F0B2-4C21-8B12-DA5110E768A7}" dt="2024-02-29T23:05:43.757" v="1406" actId="165"/>
          <ac:grpSpMkLst>
            <pc:docMk/>
            <pc:sldMk cId="2408270346" sldId="262"/>
            <ac:grpSpMk id="2" creationId="{10D4E81F-C0B8-3B18-0475-862D4B14343A}"/>
          </ac:grpSpMkLst>
        </pc:grpChg>
        <pc:grpChg chg="add mod">
          <ac:chgData name="Gabriel Rosa da Silva" userId="82938cefa0cce7be" providerId="LiveId" clId="{26C876FC-F0B2-4C21-8B12-DA5110E768A7}" dt="2024-03-06T18:47:15.207" v="4941" actId="1076"/>
          <ac:grpSpMkLst>
            <pc:docMk/>
            <pc:sldMk cId="2408270346" sldId="262"/>
            <ac:grpSpMk id="36" creationId="{937EA625-0003-4DB3-8ED0-6F2AF38B41B7}"/>
          </ac:grpSpMkLst>
        </pc:grpChg>
        <pc:cxnChg chg="mod topLvl">
          <ac:chgData name="Gabriel Rosa da Silva" userId="82938cefa0cce7be" providerId="LiveId" clId="{26C876FC-F0B2-4C21-8B12-DA5110E768A7}" dt="2024-03-06T18:47:15.207" v="4941" actId="1076"/>
          <ac:cxnSpMkLst>
            <pc:docMk/>
            <pc:sldMk cId="2408270346" sldId="262"/>
            <ac:cxnSpMk id="3" creationId="{A0F0B4F4-95F0-778A-0F21-901CC50CCC78}"/>
          </ac:cxnSpMkLst>
        </pc:cxnChg>
        <pc:cxnChg chg="mod topLvl">
          <ac:chgData name="Gabriel Rosa da Silva" userId="82938cefa0cce7be" providerId="LiveId" clId="{26C876FC-F0B2-4C21-8B12-DA5110E768A7}" dt="2024-03-06T18:47:15.207" v="4941" actId="1076"/>
          <ac:cxnSpMkLst>
            <pc:docMk/>
            <pc:sldMk cId="2408270346" sldId="262"/>
            <ac:cxnSpMk id="5" creationId="{C79B69AD-D09F-514E-0583-157EC75D78B3}"/>
          </ac:cxnSpMkLst>
        </pc:cxnChg>
        <pc:cxnChg chg="del mod topLvl">
          <ac:chgData name="Gabriel Rosa da Silva" userId="82938cefa0cce7be" providerId="LiveId" clId="{26C876FC-F0B2-4C21-8B12-DA5110E768A7}" dt="2024-03-06T18:46:43.988" v="4920" actId="478"/>
          <ac:cxnSpMkLst>
            <pc:docMk/>
            <pc:sldMk cId="2408270346" sldId="262"/>
            <ac:cxnSpMk id="15" creationId="{E5C2F716-1F42-BB3B-12FE-BCC922236690}"/>
          </ac:cxnSpMkLst>
        </pc:cxnChg>
        <pc:cxnChg chg="del mod">
          <ac:chgData name="Gabriel Rosa da Silva" userId="82938cefa0cce7be" providerId="LiveId" clId="{26C876FC-F0B2-4C21-8B12-DA5110E768A7}" dt="2024-02-29T23:02:15.039" v="1283" actId="478"/>
          <ac:cxnSpMkLst>
            <pc:docMk/>
            <pc:sldMk cId="2408270346" sldId="262"/>
            <ac:cxnSpMk id="16" creationId="{A23D05FC-98A5-F8D7-7403-806EB90DAC29}"/>
          </ac:cxnSpMkLst>
        </pc:cxnChg>
        <pc:cxnChg chg="del mod topLvl">
          <ac:chgData name="Gabriel Rosa da Silva" userId="82938cefa0cce7be" providerId="LiveId" clId="{26C876FC-F0B2-4C21-8B12-DA5110E768A7}" dt="2024-03-06T18:46:43.540" v="4919" actId="478"/>
          <ac:cxnSpMkLst>
            <pc:docMk/>
            <pc:sldMk cId="2408270346" sldId="262"/>
            <ac:cxnSpMk id="17" creationId="{767C1554-E8AB-1709-B2AD-12ED4E4DAC96}"/>
          </ac:cxnSpMkLst>
        </pc:cxnChg>
        <pc:cxnChg chg="del mod topLvl">
          <ac:chgData name="Gabriel Rosa da Silva" userId="82938cefa0cce7be" providerId="LiveId" clId="{26C876FC-F0B2-4C21-8B12-DA5110E768A7}" dt="2024-03-06T18:46:44.836" v="4922" actId="478"/>
          <ac:cxnSpMkLst>
            <pc:docMk/>
            <pc:sldMk cId="2408270346" sldId="262"/>
            <ac:cxnSpMk id="18" creationId="{974741CC-EA07-5DF8-5658-DB019CD5DB93}"/>
          </ac:cxnSpMkLst>
        </pc:cxnChg>
        <pc:cxnChg chg="del mod topLvl">
          <ac:chgData name="Gabriel Rosa da Silva" userId="82938cefa0cce7be" providerId="LiveId" clId="{26C876FC-F0B2-4C21-8B12-DA5110E768A7}" dt="2024-03-06T18:46:47.324" v="4926" actId="478"/>
          <ac:cxnSpMkLst>
            <pc:docMk/>
            <pc:sldMk cId="2408270346" sldId="262"/>
            <ac:cxnSpMk id="22" creationId="{668EBF31-7A21-F8AC-EF9F-A54FD6C6EA50}"/>
          </ac:cxnSpMkLst>
        </pc:cxnChg>
        <pc:cxnChg chg="del mod topLvl">
          <ac:chgData name="Gabriel Rosa da Silva" userId="82938cefa0cce7be" providerId="LiveId" clId="{26C876FC-F0B2-4C21-8B12-DA5110E768A7}" dt="2024-03-06T18:46:45.668" v="4923" actId="478"/>
          <ac:cxnSpMkLst>
            <pc:docMk/>
            <pc:sldMk cId="2408270346" sldId="262"/>
            <ac:cxnSpMk id="23" creationId="{A2E48ADF-010F-2715-30ED-87C434E9ACA2}"/>
          </ac:cxnSpMkLst>
        </pc:cxnChg>
        <pc:cxnChg chg="del mod topLvl">
          <ac:chgData name="Gabriel Rosa da Silva" userId="82938cefa0cce7be" providerId="LiveId" clId="{26C876FC-F0B2-4C21-8B12-DA5110E768A7}" dt="2024-03-06T18:46:46.508" v="4925" actId="478"/>
          <ac:cxnSpMkLst>
            <pc:docMk/>
            <pc:sldMk cId="2408270346" sldId="262"/>
            <ac:cxnSpMk id="24" creationId="{88EE9090-FB6D-B00D-EFD5-B1CF0931FF06}"/>
          </ac:cxnSpMkLst>
        </pc:cxnChg>
        <pc:cxnChg chg="add del mod">
          <ac:chgData name="Gabriel Rosa da Silva" userId="82938cefa0cce7be" providerId="LiveId" clId="{26C876FC-F0B2-4C21-8B12-DA5110E768A7}" dt="2024-03-06T18:46:44.388" v="4921" actId="478"/>
          <ac:cxnSpMkLst>
            <pc:docMk/>
            <pc:sldMk cId="2408270346" sldId="262"/>
            <ac:cxnSpMk id="26" creationId="{DA68DB5C-936C-ACC0-009D-8BD08969B6D4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38" creationId="{4C83473D-3208-DA03-8EAB-5D36A609ACAD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40" creationId="{0957078C-4CCD-0605-F9FD-25D0F40DC99E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42" creationId="{E464EFB3-320A-606F-6D09-0AB7A6F1D5DD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44" creationId="{B99B4090-1493-981B-6278-219CA25C8557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47" creationId="{24ADB9F6-1758-B3B4-F269-AEDF1A20967C}"/>
          </ac:cxnSpMkLst>
        </pc:cxnChg>
        <pc:cxnChg chg="add del mod">
          <ac:chgData name="Gabriel Rosa da Silva" userId="82938cefa0cce7be" providerId="LiveId" clId="{26C876FC-F0B2-4C21-8B12-DA5110E768A7}" dt="2024-03-06T18:46:46.116" v="4924" actId="478"/>
          <ac:cxnSpMkLst>
            <pc:docMk/>
            <pc:sldMk cId="2408270346" sldId="262"/>
            <ac:cxnSpMk id="49" creationId="{F64F2528-DC43-A396-C712-8BC79658EB56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50" creationId="{919F6EE6-5FA1-F095-651C-A5DCA2BB352F}"/>
          </ac:cxnSpMkLst>
        </pc:cxnChg>
        <pc:cxnChg chg="add mod ord">
          <ac:chgData name="Gabriel Rosa da Silva" userId="82938cefa0cce7be" providerId="LiveId" clId="{26C876FC-F0B2-4C21-8B12-DA5110E768A7}" dt="2024-03-07T18:08:38.491" v="5218" actId="167"/>
          <ac:cxnSpMkLst>
            <pc:docMk/>
            <pc:sldMk cId="2408270346" sldId="262"/>
            <ac:cxnSpMk id="52" creationId="{16F99529-0B0A-E3DB-25EA-28F5AC5EA571}"/>
          </ac:cxnSpMkLst>
        </pc:cxnChg>
        <pc:cxnChg chg="add mod ord">
          <ac:chgData name="Gabriel Rosa da Silva" userId="82938cefa0cce7be" providerId="LiveId" clId="{26C876FC-F0B2-4C21-8B12-DA5110E768A7}" dt="2024-03-06T18:47:51.203" v="4951" actId="167"/>
          <ac:cxnSpMkLst>
            <pc:docMk/>
            <pc:sldMk cId="2408270346" sldId="262"/>
            <ac:cxnSpMk id="54" creationId="{242FBEC7-660E-BE5B-44D2-9FE693A1F3C8}"/>
          </ac:cxnSpMkLst>
        </pc:cxnChg>
      </pc:sldChg>
      <pc:sldChg chg="delSp modSp add mod">
        <pc:chgData name="Gabriel Rosa da Silva" userId="82938cefa0cce7be" providerId="LiveId" clId="{26C876FC-F0B2-4C21-8B12-DA5110E768A7}" dt="2024-03-07T20:09:19.220" v="5595" actId="20577"/>
        <pc:sldMkLst>
          <pc:docMk/>
          <pc:sldMk cId="1952987629" sldId="263"/>
        </pc:sldMkLst>
        <pc:spChg chg="mod">
          <ac:chgData name="Gabriel Rosa da Silva" userId="82938cefa0cce7be" providerId="LiveId" clId="{26C876FC-F0B2-4C21-8B12-DA5110E768A7}" dt="2024-02-29T23:07:48.943" v="1453" actId="20577"/>
          <ac:spMkLst>
            <pc:docMk/>
            <pc:sldMk cId="1952987629" sldId="263"/>
            <ac:spMk id="4" creationId="{FD258D67-3E9B-EDE3-3F26-6430723783BB}"/>
          </ac:spMkLst>
        </pc:spChg>
        <pc:spChg chg="mod">
          <ac:chgData name="Gabriel Rosa da Silva" userId="82938cefa0cce7be" providerId="LiveId" clId="{26C876FC-F0B2-4C21-8B12-DA5110E768A7}" dt="2024-03-06T18:36:10.116" v="4728"/>
          <ac:spMkLst>
            <pc:docMk/>
            <pc:sldMk cId="1952987629" sldId="263"/>
            <ac:spMk id="6" creationId="{D6808C43-3528-9DE6-4F12-ADEB69E2DE06}"/>
          </ac:spMkLst>
        </pc:spChg>
        <pc:spChg chg="mod">
          <ac:chgData name="Gabriel Rosa da Silva" userId="82938cefa0cce7be" providerId="LiveId" clId="{26C876FC-F0B2-4C21-8B12-DA5110E768A7}" dt="2024-03-07T20:09:19.220" v="5595" actId="20577"/>
          <ac:spMkLst>
            <pc:docMk/>
            <pc:sldMk cId="1952987629" sldId="263"/>
            <ac:spMk id="9" creationId="{EFF46B5A-A440-A6B2-700A-1F632753AE5F}"/>
          </ac:spMkLst>
        </pc:spChg>
        <pc:spChg chg="del mod">
          <ac:chgData name="Gabriel Rosa da Silva" userId="82938cefa0cce7be" providerId="LiveId" clId="{26C876FC-F0B2-4C21-8B12-DA5110E768A7}" dt="2024-03-06T18:42:23.370" v="4840" actId="478"/>
          <ac:spMkLst>
            <pc:docMk/>
            <pc:sldMk cId="1952987629" sldId="263"/>
            <ac:spMk id="57" creationId="{0EEA9C18-11D8-0154-F3AC-3328B4674173}"/>
          </ac:spMkLst>
        </pc:spChg>
        <pc:spChg chg="del mod">
          <ac:chgData name="Gabriel Rosa da Silva" userId="82938cefa0cce7be" providerId="LiveId" clId="{26C876FC-F0B2-4C21-8B12-DA5110E768A7}" dt="2024-03-06T18:42:22.209" v="4839" actId="478"/>
          <ac:spMkLst>
            <pc:docMk/>
            <pc:sldMk cId="1952987629" sldId="263"/>
            <ac:spMk id="70" creationId="{D4DD540C-0616-6051-601C-912DEC71E3D0}"/>
          </ac:spMkLst>
        </pc:spChg>
      </pc:sldChg>
      <pc:sldChg chg="addSp delSp modSp add mod">
        <pc:chgData name="Gabriel Rosa da Silva" userId="82938cefa0cce7be" providerId="LiveId" clId="{26C876FC-F0B2-4C21-8B12-DA5110E768A7}" dt="2024-03-06T18:52:09.975" v="5062" actId="1076"/>
        <pc:sldMkLst>
          <pc:docMk/>
          <pc:sldMk cId="3738081245" sldId="264"/>
        </pc:sldMkLst>
        <pc:spChg chg="add mod">
          <ac:chgData name="Gabriel Rosa da Silva" userId="82938cefa0cce7be" providerId="LiveId" clId="{26C876FC-F0B2-4C21-8B12-DA5110E768A7}" dt="2024-02-29T23:11:42.626" v="1844"/>
          <ac:spMkLst>
            <pc:docMk/>
            <pc:sldMk cId="3738081245" sldId="264"/>
            <ac:spMk id="2" creationId="{5BA77200-4300-DB75-0C3D-92527524E0ED}"/>
          </ac:spMkLst>
        </pc:spChg>
        <pc:spChg chg="add mod ord">
          <ac:chgData name="Gabriel Rosa da Silva" userId="82938cefa0cce7be" providerId="LiveId" clId="{26C876FC-F0B2-4C21-8B12-DA5110E768A7}" dt="2024-03-06T18:48:16.558" v="4969" actId="164"/>
          <ac:spMkLst>
            <pc:docMk/>
            <pc:sldMk cId="3738081245" sldId="264"/>
            <ac:spMk id="4" creationId="{17B3C76C-1C84-759B-8A96-62D7C1221A16}"/>
          </ac:spMkLst>
        </pc:spChg>
        <pc:spChg chg="del">
          <ac:chgData name="Gabriel Rosa da Silva" userId="82938cefa0cce7be" providerId="LiveId" clId="{26C876FC-F0B2-4C21-8B12-DA5110E768A7}" dt="2024-02-29T23:11:42.410" v="1843" actId="478"/>
          <ac:spMkLst>
            <pc:docMk/>
            <pc:sldMk cId="3738081245" sldId="264"/>
            <ac:spMk id="4" creationId="{51BC9A8F-B8BB-3FCD-4FB7-BDE017A08EB5}"/>
          </ac:spMkLst>
        </pc:spChg>
        <pc:spChg chg="mod">
          <ac:chgData name="Gabriel Rosa da Silva" userId="82938cefa0cce7be" providerId="LiveId" clId="{26C876FC-F0B2-4C21-8B12-DA5110E768A7}" dt="2024-03-06T18:41:39.167" v="4825"/>
          <ac:spMkLst>
            <pc:docMk/>
            <pc:sldMk cId="3738081245" sldId="264"/>
            <ac:spMk id="6" creationId="{1029D072-C4D3-4F0A-6A8A-CD579AF6277F}"/>
          </ac:spMkLst>
        </pc:spChg>
        <pc:spChg chg="mod">
          <ac:chgData name="Gabriel Rosa da Silva" userId="82938cefa0cce7be" providerId="LiveId" clId="{26C876FC-F0B2-4C21-8B12-DA5110E768A7}" dt="2024-03-06T18:48:30.541" v="4981" actId="1076"/>
          <ac:spMkLst>
            <pc:docMk/>
            <pc:sldMk cId="3738081245" sldId="264"/>
            <ac:spMk id="7" creationId="{C135DCEF-2018-A015-26BC-913A2A234936}"/>
          </ac:spMkLst>
        </pc:spChg>
        <pc:spChg chg="mod">
          <ac:chgData name="Gabriel Rosa da Silva" userId="82938cefa0cce7be" providerId="LiveId" clId="{26C876FC-F0B2-4C21-8B12-DA5110E768A7}" dt="2024-03-06T18:48:47.573" v="4992" actId="1076"/>
          <ac:spMkLst>
            <pc:docMk/>
            <pc:sldMk cId="3738081245" sldId="264"/>
            <ac:spMk id="8" creationId="{3D032828-ED21-AB97-D3A2-5FEB36275770}"/>
          </ac:spMkLst>
        </pc:spChg>
        <pc:spChg chg="mod">
          <ac:chgData name="Gabriel Rosa da Silva" userId="82938cefa0cce7be" providerId="LiveId" clId="{26C876FC-F0B2-4C21-8B12-DA5110E768A7}" dt="2024-03-06T18:48:54.246" v="4993" actId="1076"/>
          <ac:spMkLst>
            <pc:docMk/>
            <pc:sldMk cId="3738081245" sldId="264"/>
            <ac:spMk id="10" creationId="{E27D65DE-65BB-4303-6263-2DE90524AE67}"/>
          </ac:spMkLst>
        </pc:spChg>
        <pc:spChg chg="mod">
          <ac:chgData name="Gabriel Rosa da Silva" userId="82938cefa0cce7be" providerId="LiveId" clId="{26C876FC-F0B2-4C21-8B12-DA5110E768A7}" dt="2024-03-06T18:48:27.117" v="4978" actId="1076"/>
          <ac:spMkLst>
            <pc:docMk/>
            <pc:sldMk cId="3738081245" sldId="264"/>
            <ac:spMk id="11" creationId="{33C50FBD-C1E7-2D0A-4E0D-F6390DCB9765}"/>
          </ac:spMkLst>
        </pc:spChg>
        <pc:spChg chg="mod">
          <ac:chgData name="Gabriel Rosa da Silva" userId="82938cefa0cce7be" providerId="LiveId" clId="{26C876FC-F0B2-4C21-8B12-DA5110E768A7}" dt="2024-03-06T18:48:16.558" v="4969" actId="164"/>
          <ac:spMkLst>
            <pc:docMk/>
            <pc:sldMk cId="3738081245" sldId="264"/>
            <ac:spMk id="12" creationId="{99779647-A27F-806A-20CC-667F5806925C}"/>
          </ac:spMkLst>
        </pc:spChg>
        <pc:spChg chg="add mod">
          <ac:chgData name="Gabriel Rosa da Silva" userId="82938cefa0cce7be" providerId="LiveId" clId="{26C876FC-F0B2-4C21-8B12-DA5110E768A7}" dt="2024-03-06T18:52:09.975" v="5062" actId="1076"/>
          <ac:spMkLst>
            <pc:docMk/>
            <pc:sldMk cId="3738081245" sldId="264"/>
            <ac:spMk id="13" creationId="{59EEACB3-FCF1-4450-8A33-E009788A0D59}"/>
          </ac:spMkLst>
        </pc:spChg>
        <pc:spChg chg="mod">
          <ac:chgData name="Gabriel Rosa da Silva" userId="82938cefa0cce7be" providerId="LiveId" clId="{26C876FC-F0B2-4C21-8B12-DA5110E768A7}" dt="2024-03-06T18:48:08.189" v="4965" actId="1076"/>
          <ac:spMkLst>
            <pc:docMk/>
            <pc:sldMk cId="3738081245" sldId="264"/>
            <ac:spMk id="14" creationId="{A3210A72-90BF-5540-2A2B-28BE369AC7C8}"/>
          </ac:spMkLst>
        </pc:spChg>
        <pc:spChg chg="add del mod ord">
          <ac:chgData name="Gabriel Rosa da Silva" userId="82938cefa0cce7be" providerId="LiveId" clId="{26C876FC-F0B2-4C21-8B12-DA5110E768A7}" dt="2024-03-06T18:10:40.993" v="4278" actId="478"/>
          <ac:spMkLst>
            <pc:docMk/>
            <pc:sldMk cId="3738081245" sldId="264"/>
            <ac:spMk id="16" creationId="{80807B43-5438-72A6-7570-42F554B8ED55}"/>
          </ac:spMkLst>
        </pc:spChg>
        <pc:spChg chg="mod">
          <ac:chgData name="Gabriel Rosa da Silva" userId="82938cefa0cce7be" providerId="LiveId" clId="{26C876FC-F0B2-4C21-8B12-DA5110E768A7}" dt="2024-03-06T18:48:39.437" v="4988" actId="1076"/>
          <ac:spMkLst>
            <pc:docMk/>
            <pc:sldMk cId="3738081245" sldId="264"/>
            <ac:spMk id="19" creationId="{33E6A3BA-6CFC-7CE5-C683-D749089BF488}"/>
          </ac:spMkLst>
        </pc:spChg>
        <pc:spChg chg="mod">
          <ac:chgData name="Gabriel Rosa da Silva" userId="82938cefa0cce7be" providerId="LiveId" clId="{26C876FC-F0B2-4C21-8B12-DA5110E768A7}" dt="2024-03-06T18:52:07.839" v="5061" actId="1076"/>
          <ac:spMkLst>
            <pc:docMk/>
            <pc:sldMk cId="3738081245" sldId="264"/>
            <ac:spMk id="20" creationId="{AC91C798-BDFC-6263-1907-A444B11C1504}"/>
          </ac:spMkLst>
        </pc:spChg>
        <pc:spChg chg="mod">
          <ac:chgData name="Gabriel Rosa da Silva" userId="82938cefa0cce7be" providerId="LiveId" clId="{26C876FC-F0B2-4C21-8B12-DA5110E768A7}" dt="2024-03-06T18:52:06.277" v="5060" actId="1076"/>
          <ac:spMkLst>
            <pc:docMk/>
            <pc:sldMk cId="3738081245" sldId="264"/>
            <ac:spMk id="21" creationId="{B2EEB89C-F7E0-3823-43EB-E0C79A4D2495}"/>
          </ac:spMkLst>
        </pc:spChg>
        <pc:spChg chg="mod">
          <ac:chgData name="Gabriel Rosa da Silva" userId="82938cefa0cce7be" providerId="LiveId" clId="{26C876FC-F0B2-4C21-8B12-DA5110E768A7}" dt="2024-03-06T18:48:55.596" v="4994" actId="1076"/>
          <ac:spMkLst>
            <pc:docMk/>
            <pc:sldMk cId="3738081245" sldId="264"/>
            <ac:spMk id="25" creationId="{17D70336-50EF-D674-1A80-FD4A697FFA7E}"/>
          </ac:spMkLst>
        </pc:spChg>
        <pc:spChg chg="add mod">
          <ac:chgData name="Gabriel Rosa da Silva" userId="82938cefa0cce7be" providerId="LiveId" clId="{26C876FC-F0B2-4C21-8B12-DA5110E768A7}" dt="2024-03-06T18:48:29.245" v="4980" actId="1076"/>
          <ac:spMkLst>
            <pc:docMk/>
            <pc:sldMk cId="3738081245" sldId="264"/>
            <ac:spMk id="27" creationId="{BAD49A28-2FC0-0084-976B-F30249751500}"/>
          </ac:spMkLst>
        </pc:spChg>
        <pc:spChg chg="mod">
          <ac:chgData name="Gabriel Rosa da Silva" userId="82938cefa0cce7be" providerId="LiveId" clId="{26C876FC-F0B2-4C21-8B12-DA5110E768A7}" dt="2024-03-06T18:48:38.285" v="4987" actId="1076"/>
          <ac:spMkLst>
            <pc:docMk/>
            <pc:sldMk cId="3738081245" sldId="264"/>
            <ac:spMk id="46" creationId="{7F8C8255-33AF-B6CC-8417-FA15ACE54668}"/>
          </ac:spMkLst>
        </pc:spChg>
        <pc:spChg chg="del">
          <ac:chgData name="Gabriel Rosa da Silva" userId="82938cefa0cce7be" providerId="LiveId" clId="{26C876FC-F0B2-4C21-8B12-DA5110E768A7}" dt="2024-03-06T18:47:57.269" v="4953" actId="478"/>
          <ac:spMkLst>
            <pc:docMk/>
            <pc:sldMk cId="3738081245" sldId="264"/>
            <ac:spMk id="57" creationId="{0AE1AB17-9D65-6E87-BE34-86296A3481CC}"/>
          </ac:spMkLst>
        </pc:spChg>
        <pc:spChg chg="del">
          <ac:chgData name="Gabriel Rosa da Silva" userId="82938cefa0cce7be" providerId="LiveId" clId="{26C876FC-F0B2-4C21-8B12-DA5110E768A7}" dt="2024-03-06T18:47:56.437" v="4952" actId="478"/>
          <ac:spMkLst>
            <pc:docMk/>
            <pc:sldMk cId="3738081245" sldId="264"/>
            <ac:spMk id="70" creationId="{B52048F0-8FA8-D491-9BAB-6ED69BCEED7C}"/>
          </ac:spMkLst>
        </pc:spChg>
        <pc:grpChg chg="add mod">
          <ac:chgData name="Gabriel Rosa da Silva" userId="82938cefa0cce7be" providerId="LiveId" clId="{26C876FC-F0B2-4C21-8B12-DA5110E768A7}" dt="2024-03-06T18:48:26.124" v="4977" actId="1076"/>
          <ac:grpSpMkLst>
            <pc:docMk/>
            <pc:sldMk cId="3738081245" sldId="264"/>
            <ac:grpSpMk id="43" creationId="{EFE83436-3E1E-FB43-BF5B-8DFDF3D10891}"/>
          </ac:grpSpMkLst>
        </pc:grpChg>
        <pc:cxnChg chg="mod">
          <ac:chgData name="Gabriel Rosa da Silva" userId="82938cefa0cce7be" providerId="LiveId" clId="{26C876FC-F0B2-4C21-8B12-DA5110E768A7}" dt="2024-03-06T18:48:54.246" v="4993" actId="1076"/>
          <ac:cxnSpMkLst>
            <pc:docMk/>
            <pc:sldMk cId="3738081245" sldId="264"/>
            <ac:cxnSpMk id="3" creationId="{265F86E5-03AE-0295-BD53-95263EBFAC3D}"/>
          </ac:cxnSpMkLst>
        </pc:cxnChg>
        <pc:cxnChg chg="mod">
          <ac:chgData name="Gabriel Rosa da Silva" userId="82938cefa0cce7be" providerId="LiveId" clId="{26C876FC-F0B2-4C21-8B12-DA5110E768A7}" dt="2024-03-06T18:48:54.246" v="4993" actId="1076"/>
          <ac:cxnSpMkLst>
            <pc:docMk/>
            <pc:sldMk cId="3738081245" sldId="264"/>
            <ac:cxnSpMk id="5" creationId="{206C82BC-7218-A891-1341-DBEDB1478C2F}"/>
          </ac:cxnSpMkLst>
        </pc:cxnChg>
        <pc:cxnChg chg="del mod">
          <ac:chgData name="Gabriel Rosa da Silva" userId="82938cefa0cce7be" providerId="LiveId" clId="{26C876FC-F0B2-4C21-8B12-DA5110E768A7}" dt="2024-03-06T18:48:04.988" v="4960" actId="478"/>
          <ac:cxnSpMkLst>
            <pc:docMk/>
            <pc:sldMk cId="3738081245" sldId="264"/>
            <ac:cxnSpMk id="15" creationId="{3C6DF354-55BD-72E1-0B30-FBB87383F3BD}"/>
          </ac:cxnSpMkLst>
        </pc:cxnChg>
        <pc:cxnChg chg="del mod">
          <ac:chgData name="Gabriel Rosa da Silva" userId="82938cefa0cce7be" providerId="LiveId" clId="{26C876FC-F0B2-4C21-8B12-DA5110E768A7}" dt="2024-03-06T18:48:05.757" v="4961" actId="478"/>
          <ac:cxnSpMkLst>
            <pc:docMk/>
            <pc:sldMk cId="3738081245" sldId="264"/>
            <ac:cxnSpMk id="17" creationId="{0CF42470-36A3-38B3-9194-E8A8DFD9DF7A}"/>
          </ac:cxnSpMkLst>
        </pc:cxnChg>
        <pc:cxnChg chg="del mod">
          <ac:chgData name="Gabriel Rosa da Silva" userId="82938cefa0cce7be" providerId="LiveId" clId="{26C876FC-F0B2-4C21-8B12-DA5110E768A7}" dt="2024-03-06T18:48:06.476" v="4963" actId="478"/>
          <ac:cxnSpMkLst>
            <pc:docMk/>
            <pc:sldMk cId="3738081245" sldId="264"/>
            <ac:cxnSpMk id="18" creationId="{2CFAD397-EAE4-5C22-E48F-5CD735DE00DF}"/>
          </ac:cxnSpMkLst>
        </pc:cxnChg>
        <pc:cxnChg chg="del mod">
          <ac:chgData name="Gabriel Rosa da Silva" userId="82938cefa0cce7be" providerId="LiveId" clId="{26C876FC-F0B2-4C21-8B12-DA5110E768A7}" dt="2024-03-06T18:48:04.027" v="4959" actId="478"/>
          <ac:cxnSpMkLst>
            <pc:docMk/>
            <pc:sldMk cId="3738081245" sldId="264"/>
            <ac:cxnSpMk id="22" creationId="{725AE56A-353B-F05C-068D-7480A7D59FC1}"/>
          </ac:cxnSpMkLst>
        </pc:cxnChg>
        <pc:cxnChg chg="del mod">
          <ac:chgData name="Gabriel Rosa da Silva" userId="82938cefa0cce7be" providerId="LiveId" clId="{26C876FC-F0B2-4C21-8B12-DA5110E768A7}" dt="2024-03-06T18:48:03.532" v="4958" actId="478"/>
          <ac:cxnSpMkLst>
            <pc:docMk/>
            <pc:sldMk cId="3738081245" sldId="264"/>
            <ac:cxnSpMk id="23" creationId="{53D0BF24-9219-B60F-297A-2A70E504B3CC}"/>
          </ac:cxnSpMkLst>
        </pc:cxnChg>
        <pc:cxnChg chg="del mod">
          <ac:chgData name="Gabriel Rosa da Silva" userId="82938cefa0cce7be" providerId="LiveId" clId="{26C876FC-F0B2-4C21-8B12-DA5110E768A7}" dt="2024-03-06T18:48:02.844" v="4955" actId="478"/>
          <ac:cxnSpMkLst>
            <pc:docMk/>
            <pc:sldMk cId="3738081245" sldId="264"/>
            <ac:cxnSpMk id="24" creationId="{50DEB404-4FD7-221D-6841-36805C4B815C}"/>
          </ac:cxnSpMkLst>
        </pc:cxnChg>
        <pc:cxnChg chg="add mod">
          <ac:chgData name="Gabriel Rosa da Silva" userId="82938cefa0cce7be" providerId="LiveId" clId="{26C876FC-F0B2-4C21-8B12-DA5110E768A7}" dt="2024-03-06T18:23:48.750" v="4513"/>
          <ac:cxnSpMkLst>
            <pc:docMk/>
            <pc:sldMk cId="3738081245" sldId="264"/>
            <ac:cxnSpMk id="26" creationId="{DE7C9BBD-4A4D-E626-E457-17389112968C}"/>
          </ac:cxnSpMkLst>
        </pc:cxnChg>
        <pc:cxnChg chg="add del mod">
          <ac:chgData name="Gabriel Rosa da Silva" userId="82938cefa0cce7be" providerId="LiveId" clId="{26C876FC-F0B2-4C21-8B12-DA5110E768A7}" dt="2024-03-06T18:48:07.017" v="4964" actId="478"/>
          <ac:cxnSpMkLst>
            <pc:docMk/>
            <pc:sldMk cId="3738081245" sldId="264"/>
            <ac:cxnSpMk id="28" creationId="{2F7D4C01-25A1-EBF3-4D55-90D55E189D21}"/>
          </ac:cxnSpMkLst>
        </pc:cxnChg>
        <pc:cxnChg chg="add del mod">
          <ac:chgData name="Gabriel Rosa da Silva" userId="82938cefa0cce7be" providerId="LiveId" clId="{26C876FC-F0B2-4C21-8B12-DA5110E768A7}" dt="2024-03-06T18:48:06.044" v="4962" actId="478"/>
          <ac:cxnSpMkLst>
            <pc:docMk/>
            <pc:sldMk cId="3738081245" sldId="264"/>
            <ac:cxnSpMk id="45" creationId="{B4D6E21A-50B1-79D2-6633-FB6303D0512F}"/>
          </ac:cxnSpMkLst>
        </pc:cxnChg>
        <pc:cxnChg chg="del mod">
          <ac:chgData name="Gabriel Rosa da Silva" userId="82938cefa0cce7be" providerId="LiveId" clId="{26C876FC-F0B2-4C21-8B12-DA5110E768A7}" dt="2024-03-06T18:48:03.188" v="4957" actId="478"/>
          <ac:cxnSpMkLst>
            <pc:docMk/>
            <pc:sldMk cId="3738081245" sldId="264"/>
            <ac:cxnSpMk id="49" creationId="{9911CE9F-CD85-6CC3-8DBF-DAE2B3B9E811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55" creationId="{C14D3700-43FD-0ABE-9A4A-5C0BD3F0A112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58" creationId="{794E51F5-00EC-6458-0471-F02D7318AE44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60" creationId="{82539C35-B6D7-FE01-0DC2-572EDB10E632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62" creationId="{B07424F6-9637-5E0A-A414-5672857A76C0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64" creationId="{44978D4C-B8E9-7E1F-DAAA-17CDE5421ED5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66" creationId="{80581672-C425-1526-63AE-4CB73DDE8327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68" creationId="{13E3E72F-2E93-B4C5-FC20-F9A0FFAE4D64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71" creationId="{993225A4-AF20-AF8F-5019-4A8A977F3F02}"/>
          </ac:cxnSpMkLst>
        </pc:cxnChg>
        <pc:cxnChg chg="add mod ord">
          <ac:chgData name="Gabriel Rosa da Silva" userId="82938cefa0cce7be" providerId="LiveId" clId="{26C876FC-F0B2-4C21-8B12-DA5110E768A7}" dt="2024-03-06T18:49:48.407" v="5005" actId="167"/>
          <ac:cxnSpMkLst>
            <pc:docMk/>
            <pc:sldMk cId="3738081245" sldId="264"/>
            <ac:cxnSpMk id="73" creationId="{3197BCDD-8B58-5B52-A4EB-9DFA7E371A4C}"/>
          </ac:cxnSpMkLst>
        </pc:cxnChg>
      </pc:sldChg>
      <pc:sldChg chg="delSp modSp add mod ord">
        <pc:chgData name="Gabriel Rosa da Silva" userId="82938cefa0cce7be" providerId="LiveId" clId="{26C876FC-F0B2-4C21-8B12-DA5110E768A7}" dt="2024-03-06T18:43:05.980" v="4852" actId="123"/>
        <pc:sldMkLst>
          <pc:docMk/>
          <pc:sldMk cId="384549876" sldId="265"/>
        </pc:sldMkLst>
        <pc:spChg chg="mod">
          <ac:chgData name="Gabriel Rosa da Silva" userId="82938cefa0cce7be" providerId="LiveId" clId="{26C876FC-F0B2-4C21-8B12-DA5110E768A7}" dt="2024-02-29T23:16:39.282" v="2000" actId="2711"/>
          <ac:spMkLst>
            <pc:docMk/>
            <pc:sldMk cId="384549876" sldId="265"/>
            <ac:spMk id="4" creationId="{9D1A29FA-66C9-FA37-A7B5-0D9F2D4532FC}"/>
          </ac:spMkLst>
        </pc:spChg>
        <pc:spChg chg="mod">
          <ac:chgData name="Gabriel Rosa da Silva" userId="82938cefa0cce7be" providerId="LiveId" clId="{26C876FC-F0B2-4C21-8B12-DA5110E768A7}" dt="2024-03-06T18:36:12.155" v="4729"/>
          <ac:spMkLst>
            <pc:docMk/>
            <pc:sldMk cId="384549876" sldId="265"/>
            <ac:spMk id="6" creationId="{5903ED67-88F8-FB8B-1991-A9BA8FB8DA06}"/>
          </ac:spMkLst>
        </pc:spChg>
        <pc:spChg chg="mod">
          <ac:chgData name="Gabriel Rosa da Silva" userId="82938cefa0cce7be" providerId="LiveId" clId="{26C876FC-F0B2-4C21-8B12-DA5110E768A7}" dt="2024-03-06T18:43:05.980" v="4852" actId="123"/>
          <ac:spMkLst>
            <pc:docMk/>
            <pc:sldMk cId="384549876" sldId="265"/>
            <ac:spMk id="9" creationId="{A47402AF-F075-BD96-7602-7525A63D7EDE}"/>
          </ac:spMkLst>
        </pc:spChg>
        <pc:spChg chg="del mod">
          <ac:chgData name="Gabriel Rosa da Silva" userId="82938cefa0cce7be" providerId="LiveId" clId="{26C876FC-F0B2-4C21-8B12-DA5110E768A7}" dt="2024-03-06T18:42:29.067" v="4844" actId="478"/>
          <ac:spMkLst>
            <pc:docMk/>
            <pc:sldMk cId="384549876" sldId="265"/>
            <ac:spMk id="57" creationId="{EDA2DB8F-EF85-DDBD-468B-B54B36B061D0}"/>
          </ac:spMkLst>
        </pc:spChg>
        <pc:spChg chg="del mod">
          <ac:chgData name="Gabriel Rosa da Silva" userId="82938cefa0cce7be" providerId="LiveId" clId="{26C876FC-F0B2-4C21-8B12-DA5110E768A7}" dt="2024-03-06T18:42:28.284" v="4843" actId="478"/>
          <ac:spMkLst>
            <pc:docMk/>
            <pc:sldMk cId="384549876" sldId="265"/>
            <ac:spMk id="70" creationId="{D7CBCE00-D020-D7F9-0AEC-CE8257285831}"/>
          </ac:spMkLst>
        </pc:spChg>
      </pc:sldChg>
      <pc:sldChg chg="addSp delSp modSp add mod ord">
        <pc:chgData name="Gabriel Rosa da Silva" userId="82938cefa0cce7be" providerId="LiveId" clId="{26C876FC-F0B2-4C21-8B12-DA5110E768A7}" dt="2024-03-07T20:11:15.439" v="5596" actId="115"/>
        <pc:sldMkLst>
          <pc:docMk/>
          <pc:sldMk cId="2923896572" sldId="266"/>
        </pc:sldMkLst>
        <pc:spChg chg="mod">
          <ac:chgData name="Gabriel Rosa da Silva" userId="82938cefa0cce7be" providerId="LiveId" clId="{26C876FC-F0B2-4C21-8B12-DA5110E768A7}" dt="2024-02-29T23:16:46.922" v="2001"/>
          <ac:spMkLst>
            <pc:docMk/>
            <pc:sldMk cId="2923896572" sldId="266"/>
            <ac:spMk id="4" creationId="{D8C6A642-86A2-1FFF-9637-4C3B2BB3ECC3}"/>
          </ac:spMkLst>
        </pc:spChg>
        <pc:spChg chg="mod">
          <ac:chgData name="Gabriel Rosa da Silva" userId="82938cefa0cce7be" providerId="LiveId" clId="{26C876FC-F0B2-4C21-8B12-DA5110E768A7}" dt="2024-03-06T18:41:41.223" v="4826"/>
          <ac:spMkLst>
            <pc:docMk/>
            <pc:sldMk cId="2923896572" sldId="266"/>
            <ac:spMk id="6" creationId="{A7BF37F2-4187-DFD4-2AD3-524A558198E7}"/>
          </ac:spMkLst>
        </pc:spChg>
        <pc:spChg chg="del mod">
          <ac:chgData name="Gabriel Rosa da Silva" userId="82938cefa0cce7be" providerId="LiveId" clId="{26C876FC-F0B2-4C21-8B12-DA5110E768A7}" dt="2024-03-06T17:43:16.292" v="4051" actId="478"/>
          <ac:spMkLst>
            <pc:docMk/>
            <pc:sldMk cId="2923896572" sldId="266"/>
            <ac:spMk id="7" creationId="{658F3A30-607A-EDB2-C09E-045A4B2DBDB1}"/>
          </ac:spMkLst>
        </pc:spChg>
        <pc:spChg chg="mod">
          <ac:chgData name="Gabriel Rosa da Silva" userId="82938cefa0cce7be" providerId="LiveId" clId="{26C876FC-F0B2-4C21-8B12-DA5110E768A7}" dt="2024-03-06T18:50:25.150" v="5015" actId="1076"/>
          <ac:spMkLst>
            <pc:docMk/>
            <pc:sldMk cId="2923896572" sldId="266"/>
            <ac:spMk id="8" creationId="{9EBB7D8A-FBA7-F250-D4F8-1302902A60DF}"/>
          </ac:spMkLst>
        </pc:spChg>
        <pc:spChg chg="del mod">
          <ac:chgData name="Gabriel Rosa da Silva" userId="82938cefa0cce7be" providerId="LiveId" clId="{26C876FC-F0B2-4C21-8B12-DA5110E768A7}" dt="2024-03-06T17:43:14.641" v="4049" actId="478"/>
          <ac:spMkLst>
            <pc:docMk/>
            <pc:sldMk cId="2923896572" sldId="266"/>
            <ac:spMk id="10" creationId="{4BAA6242-C24C-F4BD-828A-ABCB08BC6118}"/>
          </ac:spMkLst>
        </pc:spChg>
        <pc:spChg chg="del">
          <ac:chgData name="Gabriel Rosa da Silva" userId="82938cefa0cce7be" providerId="LiveId" clId="{26C876FC-F0B2-4C21-8B12-DA5110E768A7}" dt="2024-03-06T17:43:15.401" v="4050" actId="478"/>
          <ac:spMkLst>
            <pc:docMk/>
            <pc:sldMk cId="2923896572" sldId="266"/>
            <ac:spMk id="11" creationId="{579DC295-A5E7-8B8E-CD4B-5B24C6A14FC1}"/>
          </ac:spMkLst>
        </pc:spChg>
        <pc:spChg chg="del mod">
          <ac:chgData name="Gabriel Rosa da Silva" userId="82938cefa0cce7be" providerId="LiveId" clId="{26C876FC-F0B2-4C21-8B12-DA5110E768A7}" dt="2024-03-06T17:43:16.912" v="4052" actId="478"/>
          <ac:spMkLst>
            <pc:docMk/>
            <pc:sldMk cId="2923896572" sldId="266"/>
            <ac:spMk id="12" creationId="{538972FB-2CC1-2796-8BC2-CD98F22669C8}"/>
          </ac:spMkLst>
        </pc:spChg>
        <pc:spChg chg="del mod">
          <ac:chgData name="Gabriel Rosa da Silva" userId="82938cefa0cce7be" providerId="LiveId" clId="{26C876FC-F0B2-4C21-8B12-DA5110E768A7}" dt="2024-03-06T17:43:17.546" v="4053" actId="478"/>
          <ac:spMkLst>
            <pc:docMk/>
            <pc:sldMk cId="2923896572" sldId="266"/>
            <ac:spMk id="14" creationId="{C97B9B2E-D85E-5D15-6FC2-EE19F794DE27}"/>
          </ac:spMkLst>
        </pc:spChg>
        <pc:spChg chg="mod">
          <ac:chgData name="Gabriel Rosa da Silva" userId="82938cefa0cce7be" providerId="LiveId" clId="{26C876FC-F0B2-4C21-8B12-DA5110E768A7}" dt="2024-03-07T20:11:15.439" v="5596" actId="115"/>
          <ac:spMkLst>
            <pc:docMk/>
            <pc:sldMk cId="2923896572" sldId="266"/>
            <ac:spMk id="19" creationId="{BEEB6E3A-A3A7-94E7-51AC-A432607A58DB}"/>
          </ac:spMkLst>
        </pc:spChg>
        <pc:spChg chg="mod">
          <ac:chgData name="Gabriel Rosa da Silva" userId="82938cefa0cce7be" providerId="LiveId" clId="{26C876FC-F0B2-4C21-8B12-DA5110E768A7}" dt="2024-03-06T18:50:15.469" v="5012" actId="1076"/>
          <ac:spMkLst>
            <pc:docMk/>
            <pc:sldMk cId="2923896572" sldId="266"/>
            <ac:spMk id="20" creationId="{5904CCF1-38FC-A40A-ABA4-FFEE77D46E40}"/>
          </ac:spMkLst>
        </pc:spChg>
        <pc:spChg chg="add mod">
          <ac:chgData name="Gabriel Rosa da Silva" userId="82938cefa0cce7be" providerId="LiveId" clId="{26C876FC-F0B2-4C21-8B12-DA5110E768A7}" dt="2024-03-06T18:50:27.217" v="5016" actId="1076"/>
          <ac:spMkLst>
            <pc:docMk/>
            <pc:sldMk cId="2923896572" sldId="266"/>
            <ac:spMk id="21" creationId="{21BEDA1D-31C9-A0B9-BDE8-A357B34BE563}"/>
          </ac:spMkLst>
        </pc:spChg>
        <pc:spChg chg="del">
          <ac:chgData name="Gabriel Rosa da Silva" userId="82938cefa0cce7be" providerId="LiveId" clId="{26C876FC-F0B2-4C21-8B12-DA5110E768A7}" dt="2024-02-29T23:20:49.005" v="2383" actId="478"/>
          <ac:spMkLst>
            <pc:docMk/>
            <pc:sldMk cId="2923896572" sldId="266"/>
            <ac:spMk id="21" creationId="{3AE683B1-CCAA-0F98-7856-29E83426BABC}"/>
          </ac:spMkLst>
        </pc:spChg>
        <pc:spChg chg="add mod">
          <ac:chgData name="Gabriel Rosa da Silva" userId="82938cefa0cce7be" providerId="LiveId" clId="{26C876FC-F0B2-4C21-8B12-DA5110E768A7}" dt="2024-03-06T18:50:21.062" v="5014" actId="1076"/>
          <ac:spMkLst>
            <pc:docMk/>
            <pc:sldMk cId="2923896572" sldId="266"/>
            <ac:spMk id="23" creationId="{F6C7E1F8-D4DD-DE9F-FA68-BFEC16BB1857}"/>
          </ac:spMkLst>
        </pc:spChg>
        <pc:spChg chg="del mod">
          <ac:chgData name="Gabriel Rosa da Silva" userId="82938cefa0cce7be" providerId="LiveId" clId="{26C876FC-F0B2-4C21-8B12-DA5110E768A7}" dt="2024-03-06T17:43:20.576" v="4055" actId="478"/>
          <ac:spMkLst>
            <pc:docMk/>
            <pc:sldMk cId="2923896572" sldId="266"/>
            <ac:spMk id="25" creationId="{DEA40921-D24E-3A36-D7FB-CB5FF951C018}"/>
          </ac:spMkLst>
        </pc:spChg>
        <pc:spChg chg="add mod">
          <ac:chgData name="Gabriel Rosa da Silva" userId="82938cefa0cce7be" providerId="LiveId" clId="{26C876FC-F0B2-4C21-8B12-DA5110E768A7}" dt="2024-03-06T18:50:29.710" v="5017" actId="1076"/>
          <ac:spMkLst>
            <pc:docMk/>
            <pc:sldMk cId="2923896572" sldId="266"/>
            <ac:spMk id="26" creationId="{8219B7B4-70C3-3117-B831-18CAA10A2C65}"/>
          </ac:spMkLst>
        </pc:spChg>
        <pc:spChg chg="add mod">
          <ac:chgData name="Gabriel Rosa da Silva" userId="82938cefa0cce7be" providerId="LiveId" clId="{26C876FC-F0B2-4C21-8B12-DA5110E768A7}" dt="2024-03-06T18:50:09.632" v="5008" actId="1076"/>
          <ac:spMkLst>
            <pc:docMk/>
            <pc:sldMk cId="2923896572" sldId="266"/>
            <ac:spMk id="27" creationId="{F9C82381-C283-403B-8900-362CE792C8FA}"/>
          </ac:spMkLst>
        </pc:spChg>
        <pc:spChg chg="mod">
          <ac:chgData name="Gabriel Rosa da Silva" userId="82938cefa0cce7be" providerId="LiveId" clId="{26C876FC-F0B2-4C21-8B12-DA5110E768A7}" dt="2024-03-06T18:50:12.645" v="5010" actId="1076"/>
          <ac:spMkLst>
            <pc:docMk/>
            <pc:sldMk cId="2923896572" sldId="266"/>
            <ac:spMk id="46" creationId="{62D83BEA-54B5-B6B0-FB69-C192ACDDEEAC}"/>
          </ac:spMkLst>
        </pc:spChg>
        <pc:spChg chg="del mod">
          <ac:chgData name="Gabriel Rosa da Silva" userId="82938cefa0cce7be" providerId="LiveId" clId="{26C876FC-F0B2-4C21-8B12-DA5110E768A7}" dt="2024-03-06T18:50:05.149" v="5007" actId="478"/>
          <ac:spMkLst>
            <pc:docMk/>
            <pc:sldMk cId="2923896572" sldId="266"/>
            <ac:spMk id="57" creationId="{AE9670BC-1BD9-0A6D-EA7B-C2A4A388AB1E}"/>
          </ac:spMkLst>
        </pc:spChg>
        <pc:spChg chg="add mod">
          <ac:chgData name="Gabriel Rosa da Silva" userId="82938cefa0cce7be" providerId="LiveId" clId="{26C876FC-F0B2-4C21-8B12-DA5110E768A7}" dt="2024-03-06T18:25:30.057" v="4557" actId="1076"/>
          <ac:spMkLst>
            <pc:docMk/>
            <pc:sldMk cId="2923896572" sldId="266"/>
            <ac:spMk id="59" creationId="{DDF0C304-873D-6B05-1DA9-0C1EB567A6AF}"/>
          </ac:spMkLst>
        </pc:spChg>
        <pc:spChg chg="del mod">
          <ac:chgData name="Gabriel Rosa da Silva" userId="82938cefa0cce7be" providerId="LiveId" clId="{26C876FC-F0B2-4C21-8B12-DA5110E768A7}" dt="2024-03-06T18:50:04.261" v="5006" actId="478"/>
          <ac:spMkLst>
            <pc:docMk/>
            <pc:sldMk cId="2923896572" sldId="266"/>
            <ac:spMk id="70" creationId="{DB8C238C-6A94-9DC6-4686-F51468F7C82F}"/>
          </ac:spMkLst>
        </pc:spChg>
        <pc:cxnChg chg="del mod">
          <ac:chgData name="Gabriel Rosa da Silva" userId="82938cefa0cce7be" providerId="LiveId" clId="{26C876FC-F0B2-4C21-8B12-DA5110E768A7}" dt="2024-03-06T17:43:18.819" v="4054" actId="478"/>
          <ac:cxnSpMkLst>
            <pc:docMk/>
            <pc:sldMk cId="2923896572" sldId="266"/>
            <ac:cxnSpMk id="3" creationId="{C87C8ACC-9C67-E417-FAAA-E10A2D0CD4B9}"/>
          </ac:cxnSpMkLst>
        </pc:cxnChg>
        <pc:cxnChg chg="del mod">
          <ac:chgData name="Gabriel Rosa da Silva" userId="82938cefa0cce7be" providerId="LiveId" clId="{26C876FC-F0B2-4C21-8B12-DA5110E768A7}" dt="2024-03-06T18:50:33.189" v="5023" actId="478"/>
          <ac:cxnSpMkLst>
            <pc:docMk/>
            <pc:sldMk cId="2923896572" sldId="266"/>
            <ac:cxnSpMk id="5" creationId="{2959966D-9FE0-6E20-5A1B-46F6B8E9A915}"/>
          </ac:cxnSpMkLst>
        </pc:cxnChg>
        <pc:cxnChg chg="del mod">
          <ac:chgData name="Gabriel Rosa da Silva" userId="82938cefa0cce7be" providerId="LiveId" clId="{26C876FC-F0B2-4C21-8B12-DA5110E768A7}" dt="2024-03-06T17:43:18.819" v="4054" actId="478"/>
          <ac:cxnSpMkLst>
            <pc:docMk/>
            <pc:sldMk cId="2923896572" sldId="266"/>
            <ac:cxnSpMk id="15" creationId="{2B197BF3-E0C1-2A14-CDFE-4F896C474FF1}"/>
          </ac:cxnSpMkLst>
        </pc:cxnChg>
        <pc:cxnChg chg="del mod">
          <ac:chgData name="Gabriel Rosa da Silva" userId="82938cefa0cce7be" providerId="LiveId" clId="{26C876FC-F0B2-4C21-8B12-DA5110E768A7}" dt="2024-03-06T17:43:18.819" v="4054" actId="478"/>
          <ac:cxnSpMkLst>
            <pc:docMk/>
            <pc:sldMk cId="2923896572" sldId="266"/>
            <ac:cxnSpMk id="17" creationId="{A0D0246B-812A-1D4F-3DFA-387483216913}"/>
          </ac:cxnSpMkLst>
        </pc:cxnChg>
        <pc:cxnChg chg="del mod">
          <ac:chgData name="Gabriel Rosa da Silva" userId="82938cefa0cce7be" providerId="LiveId" clId="{26C876FC-F0B2-4C21-8B12-DA5110E768A7}" dt="2024-03-06T17:43:18.819" v="4054" actId="478"/>
          <ac:cxnSpMkLst>
            <pc:docMk/>
            <pc:sldMk cId="2923896572" sldId="266"/>
            <ac:cxnSpMk id="18" creationId="{2211C099-AD6A-D578-4C4D-6C9215F0BE10}"/>
          </ac:cxnSpMkLst>
        </pc:cxnChg>
        <pc:cxnChg chg="del mod">
          <ac:chgData name="Gabriel Rosa da Silva" userId="82938cefa0cce7be" providerId="LiveId" clId="{26C876FC-F0B2-4C21-8B12-DA5110E768A7}" dt="2024-03-06T18:50:32.789" v="5022" actId="478"/>
          <ac:cxnSpMkLst>
            <pc:docMk/>
            <pc:sldMk cId="2923896572" sldId="266"/>
            <ac:cxnSpMk id="22" creationId="{F5267ACC-84FC-9E54-7D3E-E9D149EF1DE9}"/>
          </ac:cxnSpMkLst>
        </pc:cxnChg>
        <pc:cxnChg chg="del mod">
          <ac:chgData name="Gabriel Rosa da Silva" userId="82938cefa0cce7be" providerId="LiveId" clId="{26C876FC-F0B2-4C21-8B12-DA5110E768A7}" dt="2024-02-29T23:20:50.909" v="2384" actId="478"/>
          <ac:cxnSpMkLst>
            <pc:docMk/>
            <pc:sldMk cId="2923896572" sldId="266"/>
            <ac:cxnSpMk id="23" creationId="{8A476E5B-C011-EB24-3A77-D181F8385727}"/>
          </ac:cxnSpMkLst>
        </pc:cxnChg>
        <pc:cxnChg chg="del mod">
          <ac:chgData name="Gabriel Rosa da Silva" userId="82938cefa0cce7be" providerId="LiveId" clId="{26C876FC-F0B2-4C21-8B12-DA5110E768A7}" dt="2024-03-06T18:50:33.856" v="5024" actId="478"/>
          <ac:cxnSpMkLst>
            <pc:docMk/>
            <pc:sldMk cId="2923896572" sldId="266"/>
            <ac:cxnSpMk id="24" creationId="{BC83F1B3-7949-5213-E457-439CE4B25561}"/>
          </ac:cxnSpMkLst>
        </pc:cxnChg>
        <pc:cxnChg chg="add del mod">
          <ac:chgData name="Gabriel Rosa da Silva" userId="82938cefa0cce7be" providerId="LiveId" clId="{26C876FC-F0B2-4C21-8B12-DA5110E768A7}" dt="2024-03-06T18:50:31.805" v="5020" actId="478"/>
          <ac:cxnSpMkLst>
            <pc:docMk/>
            <pc:sldMk cId="2923896572" sldId="266"/>
            <ac:cxnSpMk id="29" creationId="{D1BFAE38-8871-99A3-2E44-EB90E4426F9E}"/>
          </ac:cxnSpMkLst>
        </pc:cxnChg>
        <pc:cxnChg chg="add del mod">
          <ac:chgData name="Gabriel Rosa da Silva" userId="82938cefa0cce7be" providerId="LiveId" clId="{26C876FC-F0B2-4C21-8B12-DA5110E768A7}" dt="2024-03-06T18:50:31.469" v="5019" actId="478"/>
          <ac:cxnSpMkLst>
            <pc:docMk/>
            <pc:sldMk cId="2923896572" sldId="266"/>
            <ac:cxnSpMk id="30" creationId="{9BECEFFC-9700-E209-7BF7-B84C2BB3C023}"/>
          </ac:cxnSpMkLst>
        </pc:cxnChg>
        <pc:cxnChg chg="add del mod">
          <ac:chgData name="Gabriel Rosa da Silva" userId="82938cefa0cce7be" providerId="LiveId" clId="{26C876FC-F0B2-4C21-8B12-DA5110E768A7}" dt="2024-03-06T18:50:31.077" v="5018" actId="478"/>
          <ac:cxnSpMkLst>
            <pc:docMk/>
            <pc:sldMk cId="2923896572" sldId="266"/>
            <ac:cxnSpMk id="33" creationId="{E7B09B6C-7BFC-15DA-1A51-35A08BE34AB5}"/>
          </ac:cxnSpMkLst>
        </pc:cxnChg>
        <pc:cxnChg chg="del mod">
          <ac:chgData name="Gabriel Rosa da Silva" userId="82938cefa0cce7be" providerId="LiveId" clId="{26C876FC-F0B2-4C21-8B12-DA5110E768A7}" dt="2024-03-06T18:50:32.368" v="5021" actId="478"/>
          <ac:cxnSpMkLst>
            <pc:docMk/>
            <pc:sldMk cId="2923896572" sldId="266"/>
            <ac:cxnSpMk id="49" creationId="{D353B11B-B497-B49F-86CD-883667E0DE86}"/>
          </ac:cxnSpMkLst>
        </pc:cxnChg>
        <pc:cxnChg chg="add mod">
          <ac:chgData name="Gabriel Rosa da Silva" userId="82938cefa0cce7be" providerId="LiveId" clId="{26C876FC-F0B2-4C21-8B12-DA5110E768A7}" dt="2024-03-06T18:25:30.057" v="4557" actId="1076"/>
          <ac:cxnSpMkLst>
            <pc:docMk/>
            <pc:sldMk cId="2923896572" sldId="266"/>
            <ac:cxnSpMk id="60" creationId="{5F6ED841-28BB-040E-BA27-C057AB2AC1C2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85" creationId="{1FC1AADA-B22D-9F53-4EDC-4CA0AA021EC5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87" creationId="{70F3C807-6358-1722-071F-B3DD216BB6E7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89" creationId="{E11BCA44-A08B-A89A-8F80-C778AAC658E3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91" creationId="{F2910915-4667-B3EC-9438-16ACCE28D267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93" creationId="{FF3AB18D-BC6F-A2C3-BBC2-EECCB7F2AFA2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95" creationId="{E1A7DCCB-146E-9131-9093-6D7E473C81F1}"/>
          </ac:cxnSpMkLst>
        </pc:cxnChg>
        <pc:cxnChg chg="add mod ord">
          <ac:chgData name="Gabriel Rosa da Silva" userId="82938cefa0cce7be" providerId="LiveId" clId="{26C876FC-F0B2-4C21-8B12-DA5110E768A7}" dt="2024-03-06T18:50:58.536" v="5033" actId="167"/>
          <ac:cxnSpMkLst>
            <pc:docMk/>
            <pc:sldMk cId="2923896572" sldId="266"/>
            <ac:cxnSpMk id="97" creationId="{C8AD619B-CA06-0AB5-6A47-114BA21F6CB2}"/>
          </ac:cxnSpMkLst>
        </pc:cxnChg>
      </pc:sldChg>
      <pc:sldChg chg="delSp modSp add mod">
        <pc:chgData name="Gabriel Rosa da Silva" userId="82938cefa0cce7be" providerId="LiveId" clId="{26C876FC-F0B2-4C21-8B12-DA5110E768A7}" dt="2024-03-06T18:43:01.058" v="4851" actId="123"/>
        <pc:sldMkLst>
          <pc:docMk/>
          <pc:sldMk cId="3965394857" sldId="267"/>
        </pc:sldMkLst>
        <pc:spChg chg="mod">
          <ac:chgData name="Gabriel Rosa da Silva" userId="82938cefa0cce7be" providerId="LiveId" clId="{26C876FC-F0B2-4C21-8B12-DA5110E768A7}" dt="2024-02-29T23:21:59.797" v="2409" actId="2711"/>
          <ac:spMkLst>
            <pc:docMk/>
            <pc:sldMk cId="3965394857" sldId="267"/>
            <ac:spMk id="4" creationId="{5F243B2B-0D66-6510-79B5-FB92544A270F}"/>
          </ac:spMkLst>
        </pc:spChg>
        <pc:spChg chg="mod">
          <ac:chgData name="Gabriel Rosa da Silva" userId="82938cefa0cce7be" providerId="LiveId" clId="{26C876FC-F0B2-4C21-8B12-DA5110E768A7}" dt="2024-03-06T18:36:14.434" v="4730"/>
          <ac:spMkLst>
            <pc:docMk/>
            <pc:sldMk cId="3965394857" sldId="267"/>
            <ac:spMk id="6" creationId="{702E2151-FC86-CB74-05D0-4C5239C1DD15}"/>
          </ac:spMkLst>
        </pc:spChg>
        <pc:spChg chg="mod">
          <ac:chgData name="Gabriel Rosa da Silva" userId="82938cefa0cce7be" providerId="LiveId" clId="{26C876FC-F0B2-4C21-8B12-DA5110E768A7}" dt="2024-03-06T18:43:01.058" v="4851" actId="123"/>
          <ac:spMkLst>
            <pc:docMk/>
            <pc:sldMk cId="3965394857" sldId="267"/>
            <ac:spMk id="9" creationId="{8612AE9E-6DF7-142E-A770-F4AF6AAE7590}"/>
          </ac:spMkLst>
        </pc:spChg>
        <pc:spChg chg="del mod">
          <ac:chgData name="Gabriel Rosa da Silva" userId="82938cefa0cce7be" providerId="LiveId" clId="{26C876FC-F0B2-4C21-8B12-DA5110E768A7}" dt="2024-03-06T18:42:40.395" v="4846" actId="478"/>
          <ac:spMkLst>
            <pc:docMk/>
            <pc:sldMk cId="3965394857" sldId="267"/>
            <ac:spMk id="57" creationId="{EFAE7014-6A2C-4848-CE2B-DB64174CC70A}"/>
          </ac:spMkLst>
        </pc:spChg>
        <pc:spChg chg="del mod">
          <ac:chgData name="Gabriel Rosa da Silva" userId="82938cefa0cce7be" providerId="LiveId" clId="{26C876FC-F0B2-4C21-8B12-DA5110E768A7}" dt="2024-03-06T18:42:41.302" v="4847" actId="478"/>
          <ac:spMkLst>
            <pc:docMk/>
            <pc:sldMk cId="3965394857" sldId="267"/>
            <ac:spMk id="70" creationId="{5BE4FC07-B113-3AA1-25BE-18F717AFF7AC}"/>
          </ac:spMkLst>
        </pc:spChg>
      </pc:sldChg>
      <pc:sldChg chg="addSp delSp modSp add mod">
        <pc:chgData name="Gabriel Rosa da Silva" userId="82938cefa0cce7be" providerId="LiveId" clId="{26C876FC-F0B2-4C21-8B12-DA5110E768A7}" dt="2024-03-06T18:51:50.745" v="5059" actId="13822"/>
        <pc:sldMkLst>
          <pc:docMk/>
          <pc:sldMk cId="1434686099" sldId="268"/>
        </pc:sldMkLst>
        <pc:spChg chg="mod">
          <ac:chgData name="Gabriel Rosa da Silva" userId="82938cefa0cce7be" providerId="LiveId" clId="{26C876FC-F0B2-4C21-8B12-DA5110E768A7}" dt="2024-02-29T23:22:07.981" v="2410"/>
          <ac:spMkLst>
            <pc:docMk/>
            <pc:sldMk cId="1434686099" sldId="268"/>
            <ac:spMk id="4" creationId="{3183B069-B75F-2000-4A9B-1F2BE6C6B1AA}"/>
          </ac:spMkLst>
        </pc:spChg>
        <pc:spChg chg="mod">
          <ac:chgData name="Gabriel Rosa da Silva" userId="82938cefa0cce7be" providerId="LiveId" clId="{26C876FC-F0B2-4C21-8B12-DA5110E768A7}" dt="2024-03-06T18:41:44.215" v="4827"/>
          <ac:spMkLst>
            <pc:docMk/>
            <pc:sldMk cId="1434686099" sldId="268"/>
            <ac:spMk id="6" creationId="{ED483DBF-BF3F-71E3-8B5D-B08F2AECB2C3}"/>
          </ac:spMkLst>
        </pc:spChg>
        <pc:spChg chg="mod topLvl">
          <ac:chgData name="Gabriel Rosa da Silva" userId="82938cefa0cce7be" providerId="LiveId" clId="{26C876FC-F0B2-4C21-8B12-DA5110E768A7}" dt="2024-03-06T18:51:06.936" v="5034" actId="1076"/>
          <ac:spMkLst>
            <pc:docMk/>
            <pc:sldMk cId="1434686099" sldId="268"/>
            <ac:spMk id="7" creationId="{5F827F7E-3057-B519-6E5E-AF22425ECB7C}"/>
          </ac:spMkLst>
        </pc:spChg>
        <pc:spChg chg="mod">
          <ac:chgData name="Gabriel Rosa da Silva" userId="82938cefa0cce7be" providerId="LiveId" clId="{26C876FC-F0B2-4C21-8B12-DA5110E768A7}" dt="2024-03-06T18:51:06.936" v="5034" actId="1076"/>
          <ac:spMkLst>
            <pc:docMk/>
            <pc:sldMk cId="1434686099" sldId="268"/>
            <ac:spMk id="8" creationId="{1838B5DA-D2E8-554B-45E4-8E93DEA855DE}"/>
          </ac:spMkLst>
        </pc:spChg>
        <pc:spChg chg="del mod">
          <ac:chgData name="Gabriel Rosa da Silva" userId="82938cefa0cce7be" providerId="LiveId" clId="{26C876FC-F0B2-4C21-8B12-DA5110E768A7}" dt="2024-03-06T18:05:06.528" v="4232" actId="478"/>
          <ac:spMkLst>
            <pc:docMk/>
            <pc:sldMk cId="1434686099" sldId="268"/>
            <ac:spMk id="10" creationId="{5099B886-ECF5-F25E-EE04-29D6C392B505}"/>
          </ac:spMkLst>
        </pc:spChg>
        <pc:spChg chg="mod topLvl">
          <ac:chgData name="Gabriel Rosa da Silva" userId="82938cefa0cce7be" providerId="LiveId" clId="{26C876FC-F0B2-4C21-8B12-DA5110E768A7}" dt="2024-03-06T18:51:08.253" v="5035" actId="1076"/>
          <ac:spMkLst>
            <pc:docMk/>
            <pc:sldMk cId="1434686099" sldId="268"/>
            <ac:spMk id="11" creationId="{DAF9F22B-5309-88B7-C075-F8CB929F645E}"/>
          </ac:spMkLst>
        </pc:spChg>
        <pc:spChg chg="mod topLvl">
          <ac:chgData name="Gabriel Rosa da Silva" userId="82938cefa0cce7be" providerId="LiveId" clId="{26C876FC-F0B2-4C21-8B12-DA5110E768A7}" dt="2024-03-06T18:51:09.112" v="5036" actId="1076"/>
          <ac:spMkLst>
            <pc:docMk/>
            <pc:sldMk cId="1434686099" sldId="268"/>
            <ac:spMk id="12" creationId="{D32699AB-7418-7C00-1D5F-D3BB5B01CFF5}"/>
          </ac:spMkLst>
        </pc:spChg>
        <pc:spChg chg="mod topLvl">
          <ac:chgData name="Gabriel Rosa da Silva" userId="82938cefa0cce7be" providerId="LiveId" clId="{26C876FC-F0B2-4C21-8B12-DA5110E768A7}" dt="2024-03-06T18:51:10.118" v="5037" actId="1076"/>
          <ac:spMkLst>
            <pc:docMk/>
            <pc:sldMk cId="1434686099" sldId="268"/>
            <ac:spMk id="14" creationId="{75E474C9-3754-F43E-F9AC-666413FC3711}"/>
          </ac:spMkLst>
        </pc:spChg>
        <pc:spChg chg="mod">
          <ac:chgData name="Gabriel Rosa da Silva" userId="82938cefa0cce7be" providerId="LiveId" clId="{26C876FC-F0B2-4C21-8B12-DA5110E768A7}" dt="2024-03-06T18:51:22.605" v="5050" actId="1076"/>
          <ac:spMkLst>
            <pc:docMk/>
            <pc:sldMk cId="1434686099" sldId="268"/>
            <ac:spMk id="19" creationId="{0AB2BDD0-57EE-2538-72B2-D638E29DC5E2}"/>
          </ac:spMkLst>
        </pc:spChg>
        <pc:spChg chg="mod">
          <ac:chgData name="Gabriel Rosa da Silva" userId="82938cefa0cce7be" providerId="LiveId" clId="{26C876FC-F0B2-4C21-8B12-DA5110E768A7}" dt="2024-03-06T18:51:15.558" v="5041" actId="1076"/>
          <ac:spMkLst>
            <pc:docMk/>
            <pc:sldMk cId="1434686099" sldId="268"/>
            <ac:spMk id="20" creationId="{51C6681E-ECB9-1017-D06A-FB8A043A16F1}"/>
          </ac:spMkLst>
        </pc:spChg>
        <pc:spChg chg="del mod">
          <ac:chgData name="Gabriel Rosa da Silva" userId="82938cefa0cce7be" providerId="LiveId" clId="{26C876FC-F0B2-4C21-8B12-DA5110E768A7}" dt="2024-03-06T18:05:08.783" v="4234" actId="478"/>
          <ac:spMkLst>
            <pc:docMk/>
            <pc:sldMk cId="1434686099" sldId="268"/>
            <ac:spMk id="25" creationId="{4F32E168-CFDF-DCD3-5C8F-A9FAB5AA4A79}"/>
          </ac:spMkLst>
        </pc:spChg>
        <pc:spChg chg="add del mod">
          <ac:chgData name="Gabriel Rosa da Silva" userId="82938cefa0cce7be" providerId="LiveId" clId="{26C876FC-F0B2-4C21-8B12-DA5110E768A7}" dt="2024-03-01T01:03:14.350" v="3985" actId="478"/>
          <ac:spMkLst>
            <pc:docMk/>
            <pc:sldMk cId="1434686099" sldId="268"/>
            <ac:spMk id="34" creationId="{BDF9800E-B799-35A4-EE51-C99D8A8D2DB8}"/>
          </ac:spMkLst>
        </pc:spChg>
        <pc:spChg chg="mod">
          <ac:chgData name="Gabriel Rosa da Silva" userId="82938cefa0cce7be" providerId="LiveId" clId="{26C876FC-F0B2-4C21-8B12-DA5110E768A7}" dt="2024-03-06T18:51:12.613" v="5039" actId="1076"/>
          <ac:spMkLst>
            <pc:docMk/>
            <pc:sldMk cId="1434686099" sldId="268"/>
            <ac:spMk id="46" creationId="{3069D5C1-581F-14DE-80BB-5EBD65D120C4}"/>
          </ac:spMkLst>
        </pc:spChg>
        <pc:spChg chg="del">
          <ac:chgData name="Gabriel Rosa da Silva" userId="82938cefa0cce7be" providerId="LiveId" clId="{26C876FC-F0B2-4C21-8B12-DA5110E768A7}" dt="2024-03-06T18:42:53.867" v="4850" actId="478"/>
          <ac:spMkLst>
            <pc:docMk/>
            <pc:sldMk cId="1434686099" sldId="268"/>
            <ac:spMk id="57" creationId="{4E83FACF-1421-DC80-51C7-F2B0514B4D19}"/>
          </ac:spMkLst>
        </pc:spChg>
        <pc:spChg chg="del">
          <ac:chgData name="Gabriel Rosa da Silva" userId="82938cefa0cce7be" providerId="LiveId" clId="{26C876FC-F0B2-4C21-8B12-DA5110E768A7}" dt="2024-03-06T18:42:52.244" v="4849" actId="478"/>
          <ac:spMkLst>
            <pc:docMk/>
            <pc:sldMk cId="1434686099" sldId="268"/>
            <ac:spMk id="70" creationId="{C321D48C-E19B-0049-4435-0742C3E6F886}"/>
          </ac:spMkLst>
        </pc:spChg>
        <pc:grpChg chg="add del mod">
          <ac:chgData name="Gabriel Rosa da Silva" userId="82938cefa0cce7be" providerId="LiveId" clId="{26C876FC-F0B2-4C21-8B12-DA5110E768A7}" dt="2024-03-06T18:06:11.568" v="4252" actId="165"/>
          <ac:grpSpMkLst>
            <pc:docMk/>
            <pc:sldMk cId="1434686099" sldId="268"/>
            <ac:grpSpMk id="28" creationId="{C5AA0F95-9E48-1AB4-EBF1-02FBD962ADC7}"/>
          </ac:grpSpMkLst>
        </pc:grpChg>
        <pc:cxnChg chg="del mod">
          <ac:chgData name="Gabriel Rosa da Silva" userId="82938cefa0cce7be" providerId="LiveId" clId="{26C876FC-F0B2-4C21-8B12-DA5110E768A7}" dt="2024-03-06T18:05:07.911" v="4233" actId="478"/>
          <ac:cxnSpMkLst>
            <pc:docMk/>
            <pc:sldMk cId="1434686099" sldId="268"/>
            <ac:cxnSpMk id="3" creationId="{F795FC6A-99CF-3D75-F59E-5F0972CB140F}"/>
          </ac:cxnSpMkLst>
        </pc:cxnChg>
        <pc:cxnChg chg="del mod">
          <ac:chgData name="Gabriel Rosa da Silva" userId="82938cefa0cce7be" providerId="LiveId" clId="{26C876FC-F0B2-4C21-8B12-DA5110E768A7}" dt="2024-03-06T18:05:09.714" v="4235" actId="478"/>
          <ac:cxnSpMkLst>
            <pc:docMk/>
            <pc:sldMk cId="1434686099" sldId="268"/>
            <ac:cxnSpMk id="5" creationId="{C4770D56-7B47-0837-D7D2-CFB65241ED3E}"/>
          </ac:cxnSpMkLst>
        </pc:cxnChg>
        <pc:cxnChg chg="del mod topLvl">
          <ac:chgData name="Gabriel Rosa da Silva" userId="82938cefa0cce7be" providerId="LiveId" clId="{26C876FC-F0B2-4C21-8B12-DA5110E768A7}" dt="2024-03-06T18:51:20.405" v="5049" actId="478"/>
          <ac:cxnSpMkLst>
            <pc:docMk/>
            <pc:sldMk cId="1434686099" sldId="268"/>
            <ac:cxnSpMk id="15" creationId="{ED4DA642-1513-B887-EED5-D76BF305D454}"/>
          </ac:cxnSpMkLst>
        </pc:cxnChg>
        <pc:cxnChg chg="del mod topLvl">
          <ac:chgData name="Gabriel Rosa da Silva" userId="82938cefa0cce7be" providerId="LiveId" clId="{26C876FC-F0B2-4C21-8B12-DA5110E768A7}" dt="2024-03-06T18:51:20.069" v="5048" actId="478"/>
          <ac:cxnSpMkLst>
            <pc:docMk/>
            <pc:sldMk cId="1434686099" sldId="268"/>
            <ac:cxnSpMk id="17" creationId="{80968227-B2E2-FE4B-4844-AB1644FD68B7}"/>
          </ac:cxnSpMkLst>
        </pc:cxnChg>
        <pc:cxnChg chg="del mod topLvl">
          <ac:chgData name="Gabriel Rosa da Silva" userId="82938cefa0cce7be" providerId="LiveId" clId="{26C876FC-F0B2-4C21-8B12-DA5110E768A7}" dt="2024-03-06T18:51:19.709" v="5047" actId="478"/>
          <ac:cxnSpMkLst>
            <pc:docMk/>
            <pc:sldMk cId="1434686099" sldId="268"/>
            <ac:cxnSpMk id="18" creationId="{5818A075-0C92-707A-DEDE-E7A37D1CAF6E}"/>
          </ac:cxnSpMkLst>
        </pc:cxnChg>
        <pc:cxnChg chg="del mod">
          <ac:chgData name="Gabriel Rosa da Silva" userId="82938cefa0cce7be" providerId="LiveId" clId="{26C876FC-F0B2-4C21-8B12-DA5110E768A7}" dt="2024-03-06T18:51:17.879" v="5044" actId="478"/>
          <ac:cxnSpMkLst>
            <pc:docMk/>
            <pc:sldMk cId="1434686099" sldId="268"/>
            <ac:cxnSpMk id="22" creationId="{631CB40A-463C-484B-6E61-088B850CF3DA}"/>
          </ac:cxnSpMkLst>
        </pc:cxnChg>
        <pc:cxnChg chg="del mod">
          <ac:chgData name="Gabriel Rosa da Silva" userId="82938cefa0cce7be" providerId="LiveId" clId="{26C876FC-F0B2-4C21-8B12-DA5110E768A7}" dt="2024-03-06T18:51:17.581" v="5043" actId="478"/>
          <ac:cxnSpMkLst>
            <pc:docMk/>
            <pc:sldMk cId="1434686099" sldId="268"/>
            <ac:cxnSpMk id="24" creationId="{46EA9589-8050-EC10-2C88-C67794093F90}"/>
          </ac:cxnSpMkLst>
        </pc:cxnChg>
        <pc:cxnChg chg="add del mod">
          <ac:chgData name="Gabriel Rosa da Silva" userId="82938cefa0cce7be" providerId="LiveId" clId="{26C876FC-F0B2-4C21-8B12-DA5110E768A7}" dt="2024-03-06T18:51:18.189" v="5045" actId="478"/>
          <ac:cxnSpMkLst>
            <pc:docMk/>
            <pc:sldMk cId="1434686099" sldId="268"/>
            <ac:cxnSpMk id="30" creationId="{D6831E06-55D3-BF42-0491-262CC7457F8B}"/>
          </ac:cxnSpMkLst>
        </pc:cxnChg>
        <pc:cxnChg chg="add del mod">
          <ac:chgData name="Gabriel Rosa da Silva" userId="82938cefa0cce7be" providerId="LiveId" clId="{26C876FC-F0B2-4C21-8B12-DA5110E768A7}" dt="2024-03-06T18:51:18.701" v="5046" actId="478"/>
          <ac:cxnSpMkLst>
            <pc:docMk/>
            <pc:sldMk cId="1434686099" sldId="268"/>
            <ac:cxnSpMk id="36" creationId="{BEEEFE34-1E88-9253-6822-6F8BB895EF37}"/>
          </ac:cxnSpMkLst>
        </pc:cxnChg>
        <pc:cxnChg chg="del mod">
          <ac:chgData name="Gabriel Rosa da Silva" userId="82938cefa0cce7be" providerId="LiveId" clId="{26C876FC-F0B2-4C21-8B12-DA5110E768A7}" dt="2024-03-06T18:05:24.239" v="4239" actId="478"/>
          <ac:cxnSpMkLst>
            <pc:docMk/>
            <pc:sldMk cId="1434686099" sldId="268"/>
            <ac:cxnSpMk id="49" creationId="{42F7BB06-69E0-5F9D-2687-E9C35AFAA6BD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73" creationId="{FED7B315-523C-AA47-C7DB-C838C349E5F5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75" creationId="{3DF5EF0F-F3E6-2C69-D1CE-84CEA4ABA1DA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77" creationId="{40526833-1CD7-7F94-435C-A08AC9ABFFFB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79" creationId="{5F0DAA32-D602-EE04-B35E-ABAA294F68C3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81" creationId="{751CCDAF-AEB4-6B74-367C-FD0033792D32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83" creationId="{48B9D8A2-C88B-2B2B-5B1F-F14FFDEFDB37}"/>
          </ac:cxnSpMkLst>
        </pc:cxnChg>
        <pc:cxnChg chg="add mod ord">
          <ac:chgData name="Gabriel Rosa da Silva" userId="82938cefa0cce7be" providerId="LiveId" clId="{26C876FC-F0B2-4C21-8B12-DA5110E768A7}" dt="2024-03-06T18:51:50.745" v="5059" actId="13822"/>
          <ac:cxnSpMkLst>
            <pc:docMk/>
            <pc:sldMk cId="1434686099" sldId="268"/>
            <ac:cxnSpMk id="85" creationId="{73BE8907-95AA-C3DF-2BC4-8B92BB3B0DC7}"/>
          </ac:cxnSpMkLst>
        </pc:cxnChg>
      </pc:sldChg>
      <pc:sldChg chg="addSp delSp modSp add mod">
        <pc:chgData name="Gabriel Rosa da Silva" userId="82938cefa0cce7be" providerId="LiveId" clId="{26C876FC-F0B2-4C21-8B12-DA5110E768A7}" dt="2024-03-06T18:36:27.170" v="4739" actId="20577"/>
        <pc:sldMkLst>
          <pc:docMk/>
          <pc:sldMk cId="135158240" sldId="269"/>
        </pc:sldMkLst>
        <pc:spChg chg="add del">
          <ac:chgData name="Gabriel Rosa da Silva" userId="82938cefa0cce7be" providerId="LiveId" clId="{26C876FC-F0B2-4C21-8B12-DA5110E768A7}" dt="2024-02-29T23:37:27.576" v="3478" actId="22"/>
          <ac:spMkLst>
            <pc:docMk/>
            <pc:sldMk cId="135158240" sldId="269"/>
            <ac:spMk id="3" creationId="{256269BD-D104-72C3-D5CA-C629F2CF2759}"/>
          </ac:spMkLst>
        </pc:spChg>
        <pc:spChg chg="del mod">
          <ac:chgData name="Gabriel Rosa da Silva" userId="82938cefa0cce7be" providerId="LiveId" clId="{26C876FC-F0B2-4C21-8B12-DA5110E768A7}" dt="2024-02-29T23:36:35.170" v="3467" actId="478"/>
          <ac:spMkLst>
            <pc:docMk/>
            <pc:sldMk cId="135158240" sldId="269"/>
            <ac:spMk id="4" creationId="{49D63E8F-C831-05D1-957E-F9770E42B1A4}"/>
          </ac:spMkLst>
        </pc:spChg>
        <pc:spChg chg="add mod">
          <ac:chgData name="Gabriel Rosa da Silva" userId="82938cefa0cce7be" providerId="LiveId" clId="{26C876FC-F0B2-4C21-8B12-DA5110E768A7}" dt="2024-02-29T23:39:22.403" v="3496" actId="14100"/>
          <ac:spMkLst>
            <pc:docMk/>
            <pc:sldMk cId="135158240" sldId="269"/>
            <ac:spMk id="5" creationId="{3EDBF0B7-5D86-3621-EBBE-D4BDACD72CB5}"/>
          </ac:spMkLst>
        </pc:spChg>
        <pc:spChg chg="mod">
          <ac:chgData name="Gabriel Rosa da Silva" userId="82938cefa0cce7be" providerId="LiveId" clId="{26C876FC-F0B2-4C21-8B12-DA5110E768A7}" dt="2024-03-06T18:36:27.170" v="4739" actId="20577"/>
          <ac:spMkLst>
            <pc:docMk/>
            <pc:sldMk cId="135158240" sldId="269"/>
            <ac:spMk id="6" creationId="{091E11AF-F368-6B8D-4FA7-8A23E99311E3}"/>
          </ac:spMkLst>
        </pc:spChg>
        <pc:spChg chg="del mod ord">
          <ac:chgData name="Gabriel Rosa da Silva" userId="82938cefa0cce7be" providerId="LiveId" clId="{26C876FC-F0B2-4C21-8B12-DA5110E768A7}" dt="2024-02-29T23:37:33.930" v="3482" actId="478"/>
          <ac:spMkLst>
            <pc:docMk/>
            <pc:sldMk cId="135158240" sldId="269"/>
            <ac:spMk id="9" creationId="{9D7A6D94-8C4E-5FC4-DF32-BF437B546AC4}"/>
          </ac:spMkLst>
        </pc:spChg>
        <pc:spChg chg="del mod">
          <ac:chgData name="Gabriel Rosa da Silva" userId="82938cefa0cce7be" providerId="LiveId" clId="{26C876FC-F0B2-4C21-8B12-DA5110E768A7}" dt="2024-02-29T23:37:35.546" v="3485" actId="478"/>
          <ac:spMkLst>
            <pc:docMk/>
            <pc:sldMk cId="135158240" sldId="269"/>
            <ac:spMk id="57" creationId="{CE6E6D49-BBD7-5237-74E2-A9E6D8032D33}"/>
          </ac:spMkLst>
        </pc:spChg>
        <pc:spChg chg="del mod">
          <ac:chgData name="Gabriel Rosa da Silva" userId="82938cefa0cce7be" providerId="LiveId" clId="{26C876FC-F0B2-4C21-8B12-DA5110E768A7}" dt="2024-02-29T23:37:34.666" v="3483" actId="478"/>
          <ac:spMkLst>
            <pc:docMk/>
            <pc:sldMk cId="135158240" sldId="269"/>
            <ac:spMk id="70" creationId="{9263A741-9376-923D-C502-585699618E6A}"/>
          </ac:spMkLst>
        </pc:spChg>
      </pc:sldChg>
      <pc:sldChg chg="addSp delSp modSp add mod">
        <pc:chgData name="Gabriel Rosa da Silva" userId="82938cefa0cce7be" providerId="LiveId" clId="{26C876FC-F0B2-4C21-8B12-DA5110E768A7}" dt="2024-03-07T19:41:01.169" v="5405" actId="14100"/>
        <pc:sldMkLst>
          <pc:docMk/>
          <pc:sldMk cId="2739630175" sldId="270"/>
        </pc:sldMkLst>
        <pc:spChg chg="add del mod">
          <ac:chgData name="Gabriel Rosa da Silva" userId="82938cefa0cce7be" providerId="LiveId" clId="{26C876FC-F0B2-4C21-8B12-DA5110E768A7}" dt="2024-03-07T19:40:52.746" v="5399" actId="478"/>
          <ac:spMkLst>
            <pc:docMk/>
            <pc:sldMk cId="2739630175" sldId="270"/>
            <ac:spMk id="2" creationId="{4AC49427-F28D-DE19-203E-7D7DACA6A5A6}"/>
          </ac:spMkLst>
        </pc:spChg>
        <pc:spChg chg="add del mod">
          <ac:chgData name="Gabriel Rosa da Silva" userId="82938cefa0cce7be" providerId="LiveId" clId="{26C876FC-F0B2-4C21-8B12-DA5110E768A7}" dt="2024-02-29T23:39:46.315" v="3499" actId="478"/>
          <ac:spMkLst>
            <pc:docMk/>
            <pc:sldMk cId="2739630175" sldId="270"/>
            <ac:spMk id="2" creationId="{C8808EAF-8F9A-178B-6505-DCAF4BE92612}"/>
          </ac:spMkLst>
        </pc:spChg>
        <pc:spChg chg="del">
          <ac:chgData name="Gabriel Rosa da Silva" userId="82938cefa0cce7be" providerId="LiveId" clId="{26C876FC-F0B2-4C21-8B12-DA5110E768A7}" dt="2024-02-29T23:31:34.808" v="2909" actId="478"/>
          <ac:spMkLst>
            <pc:docMk/>
            <pc:sldMk cId="2739630175" sldId="270"/>
            <ac:spMk id="4" creationId="{19F644D4-070D-4909-796E-58F2CAA6DF86}"/>
          </ac:spMkLst>
        </pc:spChg>
        <pc:spChg chg="mod">
          <ac:chgData name="Gabriel Rosa da Silva" userId="82938cefa0cce7be" providerId="LiveId" clId="{26C876FC-F0B2-4C21-8B12-DA5110E768A7}" dt="2024-03-06T18:41:48.948" v="4828"/>
          <ac:spMkLst>
            <pc:docMk/>
            <pc:sldMk cId="2739630175" sldId="270"/>
            <ac:spMk id="6" creationId="{00806200-A58A-B5FE-E53B-C2B8A8AE7531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7" creationId="{0B2C59F5-F0B1-7C31-4A1A-FA6A9E0E47E3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8" creationId="{DDB03D3B-E583-8662-D873-DD36C1FEBCC0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10" creationId="{A9E6A9A9-A80D-AB91-4B80-C1F6FBCA3885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11" creationId="{F4BC1B17-AABD-AF64-75FA-0D2C3212A88A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12" creationId="{62B8CB8E-D101-1F56-AD47-48FD66668230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14" creationId="{BC0547B2-4944-7C17-3014-37B89C5E582E}"/>
          </ac:spMkLst>
        </pc:spChg>
        <pc:spChg chg="add del mod">
          <ac:chgData name="Gabriel Rosa da Silva" userId="82938cefa0cce7be" providerId="LiveId" clId="{26C876FC-F0B2-4C21-8B12-DA5110E768A7}" dt="2024-03-07T19:40:52.746" v="5399" actId="478"/>
          <ac:spMkLst>
            <pc:docMk/>
            <pc:sldMk cId="2739630175" sldId="270"/>
            <ac:spMk id="15" creationId="{D45993E2-BE01-AD1B-D4E0-CA8337E4A566}"/>
          </ac:spMkLst>
        </pc:spChg>
        <pc:spChg chg="mod">
          <ac:chgData name="Gabriel Rosa da Silva" userId="82938cefa0cce7be" providerId="LiveId" clId="{26C876FC-F0B2-4C21-8B12-DA5110E768A7}" dt="2024-03-07T19:40:57.778" v="5403" actId="1076"/>
          <ac:spMkLst>
            <pc:docMk/>
            <pc:sldMk cId="2739630175" sldId="270"/>
            <ac:spMk id="19" creationId="{5E719F69-6F84-6793-0626-AE11FC894AEF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20" creationId="{811B3EFF-B90B-8E9A-F33C-DE79AD2F8B88}"/>
          </ac:spMkLst>
        </pc:spChg>
        <pc:spChg chg="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25" creationId="{188FEA75-C000-6129-C2FC-C6E2C8DC16A4}"/>
          </ac:spMkLst>
        </pc:spChg>
        <pc:spChg chg="del">
          <ac:chgData name="Gabriel Rosa da Silva" userId="82938cefa0cce7be" providerId="LiveId" clId="{26C876FC-F0B2-4C21-8B12-DA5110E768A7}" dt="2024-02-29T23:54:52.688" v="3874" actId="478"/>
          <ac:spMkLst>
            <pc:docMk/>
            <pc:sldMk cId="2739630175" sldId="270"/>
            <ac:spMk id="34" creationId="{B63C23F3-31D1-16C8-8BCC-81154FF8A4D5}"/>
          </ac:spMkLst>
        </pc:spChg>
        <pc:spChg chg="mod">
          <ac:chgData name="Gabriel Rosa da Silva" userId="82938cefa0cce7be" providerId="LiveId" clId="{26C876FC-F0B2-4C21-8B12-DA5110E768A7}" dt="2024-03-07T19:40:57.083" v="5402" actId="1076"/>
          <ac:spMkLst>
            <pc:docMk/>
            <pc:sldMk cId="2739630175" sldId="270"/>
            <ac:spMk id="46" creationId="{A3EFA178-F32A-F521-75DC-DE7F76374625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52" creationId="{C5BE1249-5A3D-A8CC-51DF-73C2E22C72B3}"/>
          </ac:spMkLst>
        </pc:spChg>
        <pc:spChg chg="del mod">
          <ac:chgData name="Gabriel Rosa da Silva" userId="82938cefa0cce7be" providerId="LiveId" clId="{26C876FC-F0B2-4C21-8B12-DA5110E768A7}" dt="2024-03-06T18:38:12.473" v="4781" actId="478"/>
          <ac:spMkLst>
            <pc:docMk/>
            <pc:sldMk cId="2739630175" sldId="270"/>
            <ac:spMk id="57" creationId="{4F9B04B4-219C-DE90-C7C7-F552D24D2DF5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59" creationId="{FF5B7BE9-31B7-3A56-1243-1CCC76F95AAE}"/>
          </ac:spMkLst>
        </pc:spChg>
        <pc:spChg chg="del mod">
          <ac:chgData name="Gabriel Rosa da Silva" userId="82938cefa0cce7be" providerId="LiveId" clId="{26C876FC-F0B2-4C21-8B12-DA5110E768A7}" dt="2024-02-29T23:39:58.091" v="3500" actId="478"/>
          <ac:spMkLst>
            <pc:docMk/>
            <pc:sldMk cId="2739630175" sldId="270"/>
            <ac:spMk id="70" creationId="{A5DB32F2-F8BB-9D43-EA83-3CFBABBFCB33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86" creationId="{510357DF-2DD5-9ABD-51B0-13BF269DCF7E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87" creationId="{3792796E-4E9E-2AFB-F052-7E9CCC426D13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88" creationId="{394AFD65-C04F-C058-A995-69D07A45EC75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89" creationId="{D591E755-1E08-262E-53AB-EB330927B7A5}"/>
          </ac:spMkLst>
        </pc:spChg>
        <pc:spChg chg="add mod">
          <ac:chgData name="Gabriel Rosa da Silva" userId="82938cefa0cce7be" providerId="LiveId" clId="{26C876FC-F0B2-4C21-8B12-DA5110E768A7}" dt="2024-03-06T18:41:16.301" v="4821" actId="1076"/>
          <ac:spMkLst>
            <pc:docMk/>
            <pc:sldMk cId="2739630175" sldId="270"/>
            <ac:spMk id="121" creationId="{A3507786-B232-48CB-4E4A-F2BD09033628}"/>
          </ac:spMkLst>
        </pc:spChg>
        <pc:spChg chg="add mod">
          <ac:chgData name="Gabriel Rosa da Silva" userId="82938cefa0cce7be" providerId="LiveId" clId="{26C876FC-F0B2-4C21-8B12-DA5110E768A7}" dt="2024-03-06T18:38:17.089" v="4783" actId="1076"/>
          <ac:spMkLst>
            <pc:docMk/>
            <pc:sldMk cId="2739630175" sldId="270"/>
            <ac:spMk id="269" creationId="{CE454920-841F-80E8-22C3-61567EA02FFF}"/>
          </ac:spMkLst>
        </pc:spChg>
        <pc:spChg chg="add del mod">
          <ac:chgData name="Gabriel Rosa da Silva" userId="82938cefa0cce7be" providerId="LiveId" clId="{26C876FC-F0B2-4C21-8B12-DA5110E768A7}" dt="2024-03-06T18:38:13.310" v="4782" actId="478"/>
          <ac:spMkLst>
            <pc:docMk/>
            <pc:sldMk cId="2739630175" sldId="270"/>
            <ac:spMk id="281" creationId="{FDF24335-0E1E-6A55-9EBB-36F1FE06538B}"/>
          </ac:spMkLst>
        </pc:spChg>
        <pc:cxnChg chg="del mod">
          <ac:chgData name="Gabriel Rosa da Silva" userId="82938cefa0cce7be" providerId="LiveId" clId="{26C876FC-F0B2-4C21-8B12-DA5110E768A7}" dt="2024-02-29T23:40:03.715" v="3502" actId="478"/>
          <ac:cxnSpMkLst>
            <pc:docMk/>
            <pc:sldMk cId="2739630175" sldId="270"/>
            <ac:cxnSpMk id="3" creationId="{D28E5337-B80F-784E-3B9F-86AD0312CE7E}"/>
          </ac:cxnSpMkLst>
        </pc:cxnChg>
        <pc:cxnChg chg="add del mod ord">
          <ac:chgData name="Gabriel Rosa da Silva" userId="82938cefa0cce7be" providerId="LiveId" clId="{26C876FC-F0B2-4C21-8B12-DA5110E768A7}" dt="2024-03-07T19:40:54.194" v="5400" actId="478"/>
          <ac:cxnSpMkLst>
            <pc:docMk/>
            <pc:sldMk cId="2739630175" sldId="270"/>
            <ac:cxnSpMk id="4" creationId="{9C3370A4-EE2A-A64F-8FA2-6C426FA6AE30}"/>
          </ac:cxnSpMkLst>
        </pc:cxnChg>
        <pc:cxnChg chg="del mod">
          <ac:chgData name="Gabriel Rosa da Silva" userId="82938cefa0cce7be" providerId="LiveId" clId="{26C876FC-F0B2-4C21-8B12-DA5110E768A7}" dt="2024-02-29T23:40:04.435" v="3503" actId="478"/>
          <ac:cxnSpMkLst>
            <pc:docMk/>
            <pc:sldMk cId="2739630175" sldId="270"/>
            <ac:cxnSpMk id="5" creationId="{BCC4FD1A-B67C-097C-4D87-FFBFFE689298}"/>
          </ac:cxnSpMkLst>
        </pc:cxnChg>
        <pc:cxnChg chg="del mod">
          <ac:chgData name="Gabriel Rosa da Silva" userId="82938cefa0cce7be" providerId="LiveId" clId="{26C876FC-F0B2-4C21-8B12-DA5110E768A7}" dt="2024-03-06T18:38:22.057" v="4786" actId="478"/>
          <ac:cxnSpMkLst>
            <pc:docMk/>
            <pc:sldMk cId="2739630175" sldId="270"/>
            <ac:cxnSpMk id="15" creationId="{120D2BAD-6527-0298-9510-500663073276}"/>
          </ac:cxnSpMkLst>
        </pc:cxnChg>
        <pc:cxnChg chg="del mod">
          <ac:chgData name="Gabriel Rosa da Silva" userId="82938cefa0cce7be" providerId="LiveId" clId="{26C876FC-F0B2-4C21-8B12-DA5110E768A7}" dt="2024-03-06T18:38:21.338" v="4785" actId="478"/>
          <ac:cxnSpMkLst>
            <pc:docMk/>
            <pc:sldMk cId="2739630175" sldId="270"/>
            <ac:cxnSpMk id="17" creationId="{7E902A0B-3991-6236-B6FA-C5D39EE9F258}"/>
          </ac:cxnSpMkLst>
        </pc:cxnChg>
        <pc:cxnChg chg="del mod">
          <ac:chgData name="Gabriel Rosa da Silva" userId="82938cefa0cce7be" providerId="LiveId" clId="{26C876FC-F0B2-4C21-8B12-DA5110E768A7}" dt="2024-03-06T18:38:20.945" v="4784" actId="478"/>
          <ac:cxnSpMkLst>
            <pc:docMk/>
            <pc:sldMk cId="2739630175" sldId="270"/>
            <ac:cxnSpMk id="18" creationId="{BED71E44-0C2C-3B44-B0BF-766E333DFF94}"/>
          </ac:cxnSpMkLst>
        </pc:cxnChg>
        <pc:cxnChg chg="del mod">
          <ac:chgData name="Gabriel Rosa da Silva" userId="82938cefa0cce7be" providerId="LiveId" clId="{26C876FC-F0B2-4C21-8B12-DA5110E768A7}" dt="2024-03-06T18:38:23.729" v="4789" actId="478"/>
          <ac:cxnSpMkLst>
            <pc:docMk/>
            <pc:sldMk cId="2739630175" sldId="270"/>
            <ac:cxnSpMk id="22" creationId="{A0B14415-DDC1-48C3-63CF-14FEE4E5702C}"/>
          </ac:cxnSpMkLst>
        </pc:cxnChg>
        <pc:cxnChg chg="del mod">
          <ac:chgData name="Gabriel Rosa da Silva" userId="82938cefa0cce7be" providerId="LiveId" clId="{26C876FC-F0B2-4C21-8B12-DA5110E768A7}" dt="2024-03-06T18:38:24.881" v="4792" actId="478"/>
          <ac:cxnSpMkLst>
            <pc:docMk/>
            <pc:sldMk cId="2739630175" sldId="270"/>
            <ac:cxnSpMk id="24" creationId="{2B97078D-F4F7-A771-6005-9340C441A932}"/>
          </ac:cxnSpMkLst>
        </pc:cxnChg>
        <pc:cxnChg chg="del mod">
          <ac:chgData name="Gabriel Rosa da Silva" userId="82938cefa0cce7be" providerId="LiveId" clId="{26C876FC-F0B2-4C21-8B12-DA5110E768A7}" dt="2024-03-06T18:38:24.127" v="4790" actId="478"/>
          <ac:cxnSpMkLst>
            <pc:docMk/>
            <pc:sldMk cId="2739630175" sldId="270"/>
            <ac:cxnSpMk id="49" creationId="{8D3C418A-E5AF-11BC-F7AC-441872EAD74B}"/>
          </ac:cxnSpMkLst>
        </pc:cxnChg>
        <pc:cxnChg chg="add del mod">
          <ac:chgData name="Gabriel Rosa da Silva" userId="82938cefa0cce7be" providerId="LiveId" clId="{26C876FC-F0B2-4C21-8B12-DA5110E768A7}" dt="2024-03-06T18:38:28.063" v="4797" actId="478"/>
          <ac:cxnSpMkLst>
            <pc:docMk/>
            <pc:sldMk cId="2739630175" sldId="270"/>
            <ac:cxnSpMk id="60" creationId="{1CBD12BA-9CF6-C97A-4A02-FD4CB3DD82F3}"/>
          </ac:cxnSpMkLst>
        </pc:cxnChg>
        <pc:cxnChg chg="add del mod">
          <ac:chgData name="Gabriel Rosa da Silva" userId="82938cefa0cce7be" providerId="LiveId" clId="{26C876FC-F0B2-4C21-8B12-DA5110E768A7}" dt="2024-03-06T18:38:25.888" v="4793" actId="478"/>
          <ac:cxnSpMkLst>
            <pc:docMk/>
            <pc:sldMk cId="2739630175" sldId="270"/>
            <ac:cxnSpMk id="63" creationId="{1C5B0632-DB9F-3F9C-AC04-78E1FC767C50}"/>
          </ac:cxnSpMkLst>
        </pc:cxnChg>
        <pc:cxnChg chg="add del mod">
          <ac:chgData name="Gabriel Rosa da Silva" userId="82938cefa0cce7be" providerId="LiveId" clId="{26C876FC-F0B2-4C21-8B12-DA5110E768A7}" dt="2024-03-06T18:38:22.394" v="4787" actId="478"/>
          <ac:cxnSpMkLst>
            <pc:docMk/>
            <pc:sldMk cId="2739630175" sldId="270"/>
            <ac:cxnSpMk id="69" creationId="{17293051-B242-DA44-6723-6A36D2903D8B}"/>
          </ac:cxnSpMkLst>
        </pc:cxnChg>
        <pc:cxnChg chg="add del mod">
          <ac:chgData name="Gabriel Rosa da Silva" userId="82938cefa0cce7be" providerId="LiveId" clId="{26C876FC-F0B2-4C21-8B12-DA5110E768A7}" dt="2024-03-06T18:38:23.367" v="4788" actId="478"/>
          <ac:cxnSpMkLst>
            <pc:docMk/>
            <pc:sldMk cId="2739630175" sldId="270"/>
            <ac:cxnSpMk id="73" creationId="{F4DB70D0-471F-4175-736E-213E32A59B51}"/>
          </ac:cxnSpMkLst>
        </pc:cxnChg>
        <pc:cxnChg chg="add mod ord">
          <ac:chgData name="Gabriel Rosa da Silva" userId="82938cefa0cce7be" providerId="LiveId" clId="{26C876FC-F0B2-4C21-8B12-DA5110E768A7}" dt="2024-03-06T18:41:16.301" v="4821" actId="1076"/>
          <ac:cxnSpMkLst>
            <pc:docMk/>
            <pc:sldMk cId="2739630175" sldId="270"/>
            <ac:cxnSpMk id="78" creationId="{3B85D18B-987C-5DD8-3576-EFB9E4C6D95A}"/>
          </ac:cxnSpMkLst>
        </pc:cxnChg>
        <pc:cxnChg chg="add mod ord">
          <ac:chgData name="Gabriel Rosa da Silva" userId="82938cefa0cce7be" providerId="LiveId" clId="{26C876FC-F0B2-4C21-8B12-DA5110E768A7}" dt="2024-03-06T18:41:16.301" v="4821" actId="1076"/>
          <ac:cxnSpMkLst>
            <pc:docMk/>
            <pc:sldMk cId="2739630175" sldId="270"/>
            <ac:cxnSpMk id="80" creationId="{464FC651-DA85-2A3C-CDFD-53DE93DC3409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82" creationId="{4C3E63CD-51CE-B12F-8527-F434EC5FCB70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84" creationId="{75448079-7CE0-610C-6508-AFC3D1DE4F41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90" creationId="{B511ECF2-A63C-C8D2-AB72-02A5E40312C4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92" creationId="{79D365CF-FE1B-32D8-6FD7-83C1D0BFDB88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94" creationId="{7CFAE487-2222-647E-D232-A5BE73E48169}"/>
          </ac:cxnSpMkLst>
        </pc:cxnChg>
        <pc:cxnChg chg="add mod ord">
          <ac:chgData name="Gabriel Rosa da Silva" userId="82938cefa0cce7be" providerId="LiveId" clId="{26C876FC-F0B2-4C21-8B12-DA5110E768A7}" dt="2024-03-07T19:40:59.579" v="5404" actId="14100"/>
          <ac:cxnSpMkLst>
            <pc:docMk/>
            <pc:sldMk cId="2739630175" sldId="270"/>
            <ac:cxnSpMk id="96" creationId="{1A290FC6-580B-4601-29D3-93A6EE002D2D}"/>
          </ac:cxnSpMkLst>
        </pc:cxnChg>
        <pc:cxnChg chg="add mod ord">
          <ac:chgData name="Gabriel Rosa da Silva" userId="82938cefa0cce7be" providerId="LiveId" clId="{26C876FC-F0B2-4C21-8B12-DA5110E768A7}" dt="2024-03-07T19:41:01.169" v="5405" actId="14100"/>
          <ac:cxnSpMkLst>
            <pc:docMk/>
            <pc:sldMk cId="2739630175" sldId="270"/>
            <ac:cxnSpMk id="98" creationId="{F505B771-570D-2423-4849-D38880277005}"/>
          </ac:cxnSpMkLst>
        </pc:cxnChg>
        <pc:cxnChg chg="add mod ord">
          <ac:chgData name="Gabriel Rosa da Silva" userId="82938cefa0cce7be" providerId="LiveId" clId="{26C876FC-F0B2-4C21-8B12-DA5110E768A7}" dt="2024-03-06T18:40:00.431" v="4820" actId="167"/>
          <ac:cxnSpMkLst>
            <pc:docMk/>
            <pc:sldMk cId="2739630175" sldId="270"/>
            <ac:cxnSpMk id="100" creationId="{2156D0DE-9B19-5478-AABC-135D34525860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102" creationId="{A866C044-DA9B-DF56-19D8-46D445200B9B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104" creationId="{2CF584CB-8687-276C-B256-95CEC066322C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106" creationId="{A5615441-86F9-647E-9999-2D72715BE098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108" creationId="{3A4A7CFB-8D5E-6134-2B4B-966EC11A0EC4}"/>
          </ac:cxnSpMkLst>
        </pc:cxnChg>
        <pc:cxnChg chg="add mod ord">
          <ac:chgData name="Gabriel Rosa da Silva" userId="82938cefa0cce7be" providerId="LiveId" clId="{26C876FC-F0B2-4C21-8B12-DA5110E768A7}" dt="2024-03-06T18:39:54.278" v="4818" actId="167"/>
          <ac:cxnSpMkLst>
            <pc:docMk/>
            <pc:sldMk cId="2739630175" sldId="270"/>
            <ac:cxnSpMk id="110" creationId="{48B5D72E-D441-9CB6-1F14-42245AC4B39D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1" creationId="{8D313BF3-0ADA-547B-2B35-CE41D5136084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2" creationId="{3CC5CE82-CDBD-A738-B33B-0F18C20F0411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3" creationId="{86C51603-C3A4-A52C-A4C2-46A58C565888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4" creationId="{EB27E63E-C531-8691-3390-6888AF804986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5" creationId="{4FA7D07A-F14A-EC55-4DBE-59B93CEA124C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6" creationId="{B8E494C2-7B0F-A4AE-7554-2B24304B77D3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7" creationId="{E87A9230-A74F-499C-000C-72B8B46609C7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8" creationId="{31B0065D-4C80-4588-05B5-C55DD40575E2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19" creationId="{A2C30E42-E4D5-23F3-55E9-FEF86F7081A7}"/>
          </ac:cxnSpMkLst>
        </pc:cxnChg>
        <pc:cxnChg chg="add mod">
          <ac:chgData name="Gabriel Rosa da Silva" userId="82938cefa0cce7be" providerId="LiveId" clId="{26C876FC-F0B2-4C21-8B12-DA5110E768A7}" dt="2024-03-06T18:39:46.656" v="4816" actId="571"/>
          <ac:cxnSpMkLst>
            <pc:docMk/>
            <pc:sldMk cId="2739630175" sldId="270"/>
            <ac:cxnSpMk id="120" creationId="{52BDE5D3-D4A6-C55C-1798-15902FF57B22}"/>
          </ac:cxnSpMkLst>
        </pc:cxnChg>
        <pc:cxnChg chg="add del mod">
          <ac:chgData name="Gabriel Rosa da Silva" userId="82938cefa0cce7be" providerId="LiveId" clId="{26C876FC-F0B2-4C21-8B12-DA5110E768A7}" dt="2024-03-06T18:38:24.643" v="4791" actId="478"/>
          <ac:cxnSpMkLst>
            <pc:docMk/>
            <pc:sldMk cId="2739630175" sldId="270"/>
            <ac:cxnSpMk id="122" creationId="{97526E10-1668-8D42-ED2D-2C81B45E5F3A}"/>
          </ac:cxnSpMkLst>
        </pc:cxnChg>
        <pc:cxnChg chg="add del mod">
          <ac:chgData name="Gabriel Rosa da Silva" userId="82938cefa0cce7be" providerId="LiveId" clId="{26C876FC-F0B2-4C21-8B12-DA5110E768A7}" dt="2024-03-06T18:38:26.585" v="4794" actId="478"/>
          <ac:cxnSpMkLst>
            <pc:docMk/>
            <pc:sldMk cId="2739630175" sldId="270"/>
            <ac:cxnSpMk id="125" creationId="{E9377191-5ABC-5B77-31BA-DDCC5502E1F2}"/>
          </ac:cxnSpMkLst>
        </pc:cxnChg>
        <pc:cxnChg chg="add del mod">
          <ac:chgData name="Gabriel Rosa da Silva" userId="82938cefa0cce7be" providerId="LiveId" clId="{26C876FC-F0B2-4C21-8B12-DA5110E768A7}" dt="2024-03-06T18:38:27.214" v="4795" actId="478"/>
          <ac:cxnSpMkLst>
            <pc:docMk/>
            <pc:sldMk cId="2739630175" sldId="270"/>
            <ac:cxnSpMk id="134" creationId="{40BB58E3-8D8C-3E1B-CCBD-988ADC49AADF}"/>
          </ac:cxnSpMkLst>
        </pc:cxnChg>
        <pc:cxnChg chg="add del mod">
          <ac:chgData name="Gabriel Rosa da Silva" userId="82938cefa0cce7be" providerId="LiveId" clId="{26C876FC-F0B2-4C21-8B12-DA5110E768A7}" dt="2024-03-06T18:38:27.666" v="4796" actId="478"/>
          <ac:cxnSpMkLst>
            <pc:docMk/>
            <pc:sldMk cId="2739630175" sldId="270"/>
            <ac:cxnSpMk id="140" creationId="{50373F8F-2073-CBE5-8898-C51DCA62951D}"/>
          </ac:cxnSpMkLst>
        </pc:cxnChg>
        <pc:cxnChg chg="add del mod">
          <ac:chgData name="Gabriel Rosa da Silva" userId="82938cefa0cce7be" providerId="LiveId" clId="{26C876FC-F0B2-4C21-8B12-DA5110E768A7}" dt="2024-03-06T18:38:28.819" v="4798" actId="478"/>
          <ac:cxnSpMkLst>
            <pc:docMk/>
            <pc:sldMk cId="2739630175" sldId="270"/>
            <ac:cxnSpMk id="143" creationId="{6DFA99EB-7718-D644-A7CA-54D3596974FF}"/>
          </ac:cxnSpMkLst>
        </pc:cxnChg>
      </pc:sldChg>
      <pc:sldChg chg="addSp delSp modSp add mod ord">
        <pc:chgData name="Gabriel Rosa da Silva" userId="82938cefa0cce7be" providerId="LiveId" clId="{26C876FC-F0B2-4C21-8B12-DA5110E768A7}" dt="2024-03-07T19:22:58.533" v="5278" actId="20577"/>
        <pc:sldMkLst>
          <pc:docMk/>
          <pc:sldMk cId="3579833162" sldId="271"/>
        </pc:sldMkLst>
        <pc:spChg chg="add mod">
          <ac:chgData name="Gabriel Rosa da Silva" userId="82938cefa0cce7be" providerId="LiveId" clId="{26C876FC-F0B2-4C21-8B12-DA5110E768A7}" dt="2024-03-01T00:42:50.335" v="3929"/>
          <ac:spMkLst>
            <pc:docMk/>
            <pc:sldMk cId="3579833162" sldId="271"/>
            <ac:spMk id="2" creationId="{5A735D90-CA4A-46E5-1825-F12AB5B829F7}"/>
          </ac:spMkLst>
        </pc:spChg>
        <pc:spChg chg="mod">
          <ac:chgData name="Gabriel Rosa da Silva" userId="82938cefa0cce7be" providerId="LiveId" clId="{26C876FC-F0B2-4C21-8B12-DA5110E768A7}" dt="2024-03-06T18:36:19.877" v="4731"/>
          <ac:spMkLst>
            <pc:docMk/>
            <pc:sldMk cId="3579833162" sldId="271"/>
            <ac:spMk id="6" creationId="{3C2913EA-872D-2F2B-E0BF-CC72EB270CFD}"/>
          </ac:spMkLst>
        </pc:spChg>
        <pc:spChg chg="add del mod">
          <ac:chgData name="Gabriel Rosa da Silva" userId="82938cefa0cce7be" providerId="LiveId" clId="{26C876FC-F0B2-4C21-8B12-DA5110E768A7}" dt="2024-03-07T19:22:58.533" v="5278" actId="20577"/>
          <ac:spMkLst>
            <pc:docMk/>
            <pc:sldMk cId="3579833162" sldId="271"/>
            <ac:spMk id="9" creationId="{F93E753F-8DA1-3938-6679-1FF4DCF1F9D3}"/>
          </ac:spMkLst>
        </pc:spChg>
        <pc:spChg chg="del">
          <ac:chgData name="Gabriel Rosa da Silva" userId="82938cefa0cce7be" providerId="LiveId" clId="{26C876FC-F0B2-4C21-8B12-DA5110E768A7}" dt="2024-03-06T18:43:49.571" v="4861" actId="478"/>
          <ac:spMkLst>
            <pc:docMk/>
            <pc:sldMk cId="3579833162" sldId="271"/>
            <ac:spMk id="57" creationId="{D6B1D3DE-F17A-BF98-287C-15CE577E4EF3}"/>
          </ac:spMkLst>
        </pc:spChg>
        <pc:spChg chg="del mod">
          <ac:chgData name="Gabriel Rosa da Silva" userId="82938cefa0cce7be" providerId="LiveId" clId="{26C876FC-F0B2-4C21-8B12-DA5110E768A7}" dt="2024-03-06T18:43:52.947" v="4864" actId="478"/>
          <ac:spMkLst>
            <pc:docMk/>
            <pc:sldMk cId="3579833162" sldId="271"/>
            <ac:spMk id="70" creationId="{64E40A9C-47D3-D08B-1377-4F5BC8211AC8}"/>
          </ac:spMkLst>
        </pc:spChg>
      </pc:sldChg>
      <pc:sldChg chg="delSp modSp add mod ord">
        <pc:chgData name="Gabriel Rosa da Silva" userId="82938cefa0cce7be" providerId="LiveId" clId="{26C876FC-F0B2-4C21-8B12-DA5110E768A7}" dt="2024-03-07T19:37:18.496" v="5361" actId="20577"/>
        <pc:sldMkLst>
          <pc:docMk/>
          <pc:sldMk cId="2435187854" sldId="272"/>
        </pc:sldMkLst>
        <pc:spChg chg="mod">
          <ac:chgData name="Gabriel Rosa da Silva" userId="82938cefa0cce7be" providerId="LiveId" clId="{26C876FC-F0B2-4C21-8B12-DA5110E768A7}" dt="2024-03-06T18:19:28.178" v="4357" actId="2711"/>
          <ac:spMkLst>
            <pc:docMk/>
            <pc:sldMk cId="2435187854" sldId="272"/>
            <ac:spMk id="4" creationId="{D649E0BD-9BEF-7829-5AE1-C775F066AD48}"/>
          </ac:spMkLst>
        </pc:spChg>
        <pc:spChg chg="mod">
          <ac:chgData name="Gabriel Rosa da Silva" userId="82938cefa0cce7be" providerId="LiveId" clId="{26C876FC-F0B2-4C21-8B12-DA5110E768A7}" dt="2024-03-06T18:36:31.141" v="4740"/>
          <ac:spMkLst>
            <pc:docMk/>
            <pc:sldMk cId="2435187854" sldId="272"/>
            <ac:spMk id="6" creationId="{83CABBCD-F5DD-D3FA-EAC7-42527A06F392}"/>
          </ac:spMkLst>
        </pc:spChg>
        <pc:spChg chg="mod">
          <ac:chgData name="Gabriel Rosa da Silva" userId="82938cefa0cce7be" providerId="LiveId" clId="{26C876FC-F0B2-4C21-8B12-DA5110E768A7}" dt="2024-03-07T19:37:18.496" v="5361" actId="20577"/>
          <ac:spMkLst>
            <pc:docMk/>
            <pc:sldMk cId="2435187854" sldId="272"/>
            <ac:spMk id="9" creationId="{363E3476-6E4A-D907-4594-6B34599FC9D6}"/>
          </ac:spMkLst>
        </pc:spChg>
        <pc:spChg chg="del">
          <ac:chgData name="Gabriel Rosa da Silva" userId="82938cefa0cce7be" providerId="LiveId" clId="{26C876FC-F0B2-4C21-8B12-DA5110E768A7}" dt="2024-03-06T18:52:28.846" v="5064" actId="478"/>
          <ac:spMkLst>
            <pc:docMk/>
            <pc:sldMk cId="2435187854" sldId="272"/>
            <ac:spMk id="57" creationId="{E66DA332-CA86-7BD2-2556-CFEB44A4BCF1}"/>
          </ac:spMkLst>
        </pc:spChg>
        <pc:spChg chg="del">
          <ac:chgData name="Gabriel Rosa da Silva" userId="82938cefa0cce7be" providerId="LiveId" clId="{26C876FC-F0B2-4C21-8B12-DA5110E768A7}" dt="2024-03-06T18:52:30.037" v="5065" actId="478"/>
          <ac:spMkLst>
            <pc:docMk/>
            <pc:sldMk cId="2435187854" sldId="272"/>
            <ac:spMk id="70" creationId="{7EA2A48A-01DC-81E0-F32F-644B66C38057}"/>
          </ac:spMkLst>
        </pc:spChg>
      </pc:sldChg>
      <pc:sldChg chg="new del">
        <pc:chgData name="Gabriel Rosa da Silva" userId="82938cefa0cce7be" providerId="LiveId" clId="{26C876FC-F0B2-4C21-8B12-DA5110E768A7}" dt="2024-03-06T18:18:51.006" v="4348" actId="680"/>
        <pc:sldMkLst>
          <pc:docMk/>
          <pc:sldMk cId="3336391750" sldId="272"/>
        </pc:sldMkLst>
      </pc:sldChg>
      <pc:sldChg chg="addSp delSp modSp add mod">
        <pc:chgData name="Gabriel Rosa da Silva" userId="82938cefa0cce7be" providerId="LiveId" clId="{26C876FC-F0B2-4C21-8B12-DA5110E768A7}" dt="2024-03-07T20:14:27.414" v="5611" actId="20577"/>
        <pc:sldMkLst>
          <pc:docMk/>
          <pc:sldMk cId="1855479006" sldId="273"/>
        </pc:sldMkLst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2" creationId="{170E7FFA-6183-3C6C-D3BA-2954208E630C}"/>
          </ac:spMkLst>
        </pc:spChg>
        <pc:spChg chg="add mod">
          <ac:chgData name="Gabriel Rosa da Silva" userId="82938cefa0cce7be" providerId="LiveId" clId="{26C876FC-F0B2-4C21-8B12-DA5110E768A7}" dt="2024-03-07T20:14:27.414" v="5611" actId="20577"/>
          <ac:spMkLst>
            <pc:docMk/>
            <pc:sldMk cId="1855479006" sldId="273"/>
            <ac:spMk id="3" creationId="{371DDEDD-F447-7AB0-0919-DB5A5B0C509F}"/>
          </ac:spMkLst>
        </pc:spChg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5" creationId="{FB26B7D5-F206-D178-84CB-B4C45854DC7E}"/>
          </ac:spMkLst>
        </pc:spChg>
        <pc:spChg chg="mod">
          <ac:chgData name="Gabriel Rosa da Silva" userId="82938cefa0cce7be" providerId="LiveId" clId="{26C876FC-F0B2-4C21-8B12-DA5110E768A7}" dt="2024-03-06T18:41:52.919" v="4829"/>
          <ac:spMkLst>
            <pc:docMk/>
            <pc:sldMk cId="1855479006" sldId="273"/>
            <ac:spMk id="6" creationId="{7B84D1B5-2861-AF3D-B558-E0CDD92469F3}"/>
          </ac:spMkLst>
        </pc:spChg>
        <pc:spChg chg="add mod">
          <ac:chgData name="Gabriel Rosa da Silva" userId="82938cefa0cce7be" providerId="LiveId" clId="{26C876FC-F0B2-4C21-8B12-DA5110E768A7}" dt="2024-03-07T19:39:24.186" v="5393" actId="1076"/>
          <ac:spMkLst>
            <pc:docMk/>
            <pc:sldMk cId="1855479006" sldId="273"/>
            <ac:spMk id="7" creationId="{216C41E6-EE21-5C4B-ED1A-C344CBAC377B}"/>
          </ac:spMkLst>
        </pc:spChg>
        <pc:spChg chg="add del mod">
          <ac:chgData name="Gabriel Rosa da Silva" userId="82938cefa0cce7be" providerId="LiveId" clId="{26C876FC-F0B2-4C21-8B12-DA5110E768A7}" dt="2024-03-06T18:29:49.975" v="4590" actId="478"/>
          <ac:spMkLst>
            <pc:docMk/>
            <pc:sldMk cId="1855479006" sldId="273"/>
            <ac:spMk id="7" creationId="{B49F2138-3F0A-690C-6DE5-37F2DDECB71F}"/>
          </ac:spMkLst>
        </pc:spChg>
        <pc:spChg chg="add del mod">
          <ac:chgData name="Gabriel Rosa da Silva" userId="82938cefa0cce7be" providerId="LiveId" clId="{26C876FC-F0B2-4C21-8B12-DA5110E768A7}" dt="2024-03-06T18:29:51.342" v="4591" actId="478"/>
          <ac:spMkLst>
            <pc:docMk/>
            <pc:sldMk cId="1855479006" sldId="273"/>
            <ac:spMk id="8" creationId="{1C9248DC-BB78-4357-4DA3-1977FCFCE378}"/>
          </ac:spMkLst>
        </pc:spChg>
        <pc:spChg chg="add mod">
          <ac:chgData name="Gabriel Rosa da Silva" userId="82938cefa0cce7be" providerId="LiveId" clId="{26C876FC-F0B2-4C21-8B12-DA5110E768A7}" dt="2024-03-07T19:39:22.770" v="5392" actId="1076"/>
          <ac:spMkLst>
            <pc:docMk/>
            <pc:sldMk cId="1855479006" sldId="273"/>
            <ac:spMk id="8" creationId="{400A257A-2F88-BD24-0FC0-651C96830B75}"/>
          </ac:spMkLst>
        </pc:spChg>
        <pc:spChg chg="add mod">
          <ac:chgData name="Gabriel Rosa da Silva" userId="82938cefa0cce7be" providerId="LiveId" clId="{26C876FC-F0B2-4C21-8B12-DA5110E768A7}" dt="2024-03-07T19:39:21.793" v="5391" actId="1076"/>
          <ac:spMkLst>
            <pc:docMk/>
            <pc:sldMk cId="1855479006" sldId="273"/>
            <ac:spMk id="9" creationId="{094B28F7-A170-53EF-0383-E80532C47591}"/>
          </ac:spMkLst>
        </pc:spChg>
        <pc:spChg chg="del">
          <ac:chgData name="Gabriel Rosa da Silva" userId="82938cefa0cce7be" providerId="LiveId" clId="{26C876FC-F0B2-4C21-8B12-DA5110E768A7}" dt="2024-03-06T18:20:29.324" v="4444" actId="478"/>
          <ac:spMkLst>
            <pc:docMk/>
            <pc:sldMk cId="1855479006" sldId="273"/>
            <ac:spMk id="9" creationId="{71CABB49-0AB3-7929-7054-C900B21E7CBE}"/>
          </ac:spMkLst>
        </pc:spChg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13" creationId="{5721452D-91E0-F9A4-22B7-A6936F1B4EAA}"/>
          </ac:spMkLst>
        </pc:spChg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14" creationId="{A88CBC3B-DF40-34B6-7A75-1DF20F2E817D}"/>
          </ac:spMkLst>
        </pc:spChg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17" creationId="{F644027D-497B-F600-226D-BF7E00A756CE}"/>
          </ac:spMkLst>
        </pc:spChg>
        <pc:spChg chg="add mod">
          <ac:chgData name="Gabriel Rosa da Silva" userId="82938cefa0cce7be" providerId="LiveId" clId="{26C876FC-F0B2-4C21-8B12-DA5110E768A7}" dt="2024-03-07T19:38:50.660" v="5362" actId="1076"/>
          <ac:spMkLst>
            <pc:docMk/>
            <pc:sldMk cId="1855479006" sldId="273"/>
            <ac:spMk id="37" creationId="{66C3BD7F-EDBB-CF23-89B7-5B143756A72D}"/>
          </ac:spMkLst>
        </pc:spChg>
        <pc:spChg chg="del mod">
          <ac:chgData name="Gabriel Rosa da Silva" userId="82938cefa0cce7be" providerId="LiveId" clId="{26C876FC-F0B2-4C21-8B12-DA5110E768A7}" dt="2024-03-06T18:36:45.817" v="4746" actId="478"/>
          <ac:spMkLst>
            <pc:docMk/>
            <pc:sldMk cId="1855479006" sldId="273"/>
            <ac:spMk id="57" creationId="{5BC095AC-0BD4-7EF2-9187-25A4B4A06A21}"/>
          </ac:spMkLst>
        </pc:spChg>
        <pc:spChg chg="del">
          <ac:chgData name="Gabriel Rosa da Silva" userId="82938cefa0cce7be" providerId="LiveId" clId="{26C876FC-F0B2-4C21-8B12-DA5110E768A7}" dt="2024-03-06T18:36:44.441" v="4745" actId="478"/>
          <ac:spMkLst>
            <pc:docMk/>
            <pc:sldMk cId="1855479006" sldId="273"/>
            <ac:spMk id="70" creationId="{EF2B1BB7-4FFF-595B-A4F5-27C1F4949253}"/>
          </ac:spMkLst>
        </pc:spChg>
        <pc:grpChg chg="add del mod ord">
          <ac:chgData name="Gabriel Rosa da Silva" userId="82938cefa0cce7be" providerId="LiveId" clId="{26C876FC-F0B2-4C21-8B12-DA5110E768A7}" dt="2024-03-06T18:38:07.328" v="4780" actId="165"/>
          <ac:grpSpMkLst>
            <pc:docMk/>
            <pc:sldMk cId="1855479006" sldId="273"/>
            <ac:grpSpMk id="73" creationId="{7E8BA65C-207D-A93E-B898-7972344B362F}"/>
          </ac:grpSpMkLst>
        </pc:grpChg>
        <pc:cxnChg chg="add del mod">
          <ac:chgData name="Gabriel Rosa da Silva" userId="82938cefa0cce7be" providerId="LiveId" clId="{26C876FC-F0B2-4C21-8B12-DA5110E768A7}" dt="2024-03-06T18:37:17.473" v="4760" actId="478"/>
          <ac:cxnSpMkLst>
            <pc:docMk/>
            <pc:sldMk cId="1855479006" sldId="273"/>
            <ac:cxnSpMk id="10" creationId="{760CC04A-03F9-3193-CC63-7C924F8D7E65}"/>
          </ac:cxnSpMkLst>
        </pc:cxnChg>
        <pc:cxnChg chg="add del mod">
          <ac:chgData name="Gabriel Rosa da Silva" userId="82938cefa0cce7be" providerId="LiveId" clId="{26C876FC-F0B2-4C21-8B12-DA5110E768A7}" dt="2024-03-07T19:38:56.249" v="5363" actId="478"/>
          <ac:cxnSpMkLst>
            <pc:docMk/>
            <pc:sldMk cId="1855479006" sldId="273"/>
            <ac:cxnSpMk id="11" creationId="{2BF97B9F-3D1A-FA28-593C-39AE39100D55}"/>
          </ac:cxnSpMkLst>
        </pc:cxnChg>
        <pc:cxnChg chg="add mod ord">
          <ac:chgData name="Gabriel Rosa da Silva" userId="82938cefa0cce7be" providerId="LiveId" clId="{26C876FC-F0B2-4C21-8B12-DA5110E768A7}" dt="2024-03-07T19:39:45.904" v="5398" actId="167"/>
          <ac:cxnSpMkLst>
            <pc:docMk/>
            <pc:sldMk cId="1855479006" sldId="273"/>
            <ac:cxnSpMk id="12" creationId="{A47AE67F-4C37-D847-3079-AAE69BB3A95C}"/>
          </ac:cxnSpMkLst>
        </pc:cxnChg>
        <pc:cxnChg chg="add del mod">
          <ac:chgData name="Gabriel Rosa da Silva" userId="82938cefa0cce7be" providerId="LiveId" clId="{26C876FC-F0B2-4C21-8B12-DA5110E768A7}" dt="2024-03-06T18:29:52.911" v="4592" actId="478"/>
          <ac:cxnSpMkLst>
            <pc:docMk/>
            <pc:sldMk cId="1855479006" sldId="273"/>
            <ac:cxnSpMk id="12" creationId="{CFA6169C-F125-1D3A-0DAF-3CDF11713C63}"/>
          </ac:cxnSpMkLst>
        </pc:cxnChg>
        <pc:cxnChg chg="add del mod">
          <ac:chgData name="Gabriel Rosa da Silva" userId="82938cefa0cce7be" providerId="LiveId" clId="{26C876FC-F0B2-4C21-8B12-DA5110E768A7}" dt="2024-03-06T18:37:18.439" v="4762" actId="478"/>
          <ac:cxnSpMkLst>
            <pc:docMk/>
            <pc:sldMk cId="1855479006" sldId="273"/>
            <ac:cxnSpMk id="15" creationId="{5FC80BD2-E29D-D014-B347-363214BDC635}"/>
          </ac:cxnSpMkLst>
        </pc:cxnChg>
        <pc:cxnChg chg="add del mod">
          <ac:chgData name="Gabriel Rosa da Silva" userId="82938cefa0cce7be" providerId="LiveId" clId="{26C876FC-F0B2-4C21-8B12-DA5110E768A7}" dt="2024-03-06T18:37:19.697" v="4764" actId="478"/>
          <ac:cxnSpMkLst>
            <pc:docMk/>
            <pc:sldMk cId="1855479006" sldId="273"/>
            <ac:cxnSpMk id="16" creationId="{27541528-EB45-B334-E120-ECA76D51FE52}"/>
          </ac:cxnSpMkLst>
        </pc:cxnChg>
        <pc:cxnChg chg="add mod ord">
          <ac:chgData name="Gabriel Rosa da Silva" userId="82938cefa0cce7be" providerId="LiveId" clId="{26C876FC-F0B2-4C21-8B12-DA5110E768A7}" dt="2024-03-07T19:39:45.904" v="5398" actId="167"/>
          <ac:cxnSpMkLst>
            <pc:docMk/>
            <pc:sldMk cId="1855479006" sldId="273"/>
            <ac:cxnSpMk id="16" creationId="{A4103C28-1F7E-4DE9-D07D-4FEDEC70305C}"/>
          </ac:cxnSpMkLst>
        </pc:cxnChg>
        <pc:cxnChg chg="add del mod">
          <ac:chgData name="Gabriel Rosa da Silva" userId="82938cefa0cce7be" providerId="LiveId" clId="{26C876FC-F0B2-4C21-8B12-DA5110E768A7}" dt="2024-03-06T18:37:18.761" v="4763" actId="478"/>
          <ac:cxnSpMkLst>
            <pc:docMk/>
            <pc:sldMk cId="1855479006" sldId="273"/>
            <ac:cxnSpMk id="18" creationId="{AE86E0D4-CF02-AD54-6F8D-9C036061ED9A}"/>
          </ac:cxnSpMkLst>
        </pc:cxnChg>
        <pc:cxnChg chg="add mod ord">
          <ac:chgData name="Gabriel Rosa da Silva" userId="82938cefa0cce7be" providerId="LiveId" clId="{26C876FC-F0B2-4C21-8B12-DA5110E768A7}" dt="2024-03-07T19:39:45.904" v="5398" actId="167"/>
          <ac:cxnSpMkLst>
            <pc:docMk/>
            <pc:sldMk cId="1855479006" sldId="273"/>
            <ac:cxnSpMk id="19" creationId="{9F4A8FE3-7D82-2D9D-4092-38F8E3D32E66}"/>
          </ac:cxnSpMkLst>
        </pc:cxnChg>
        <pc:cxnChg chg="add del mod">
          <ac:chgData name="Gabriel Rosa da Silva" userId="82938cefa0cce7be" providerId="LiveId" clId="{26C876FC-F0B2-4C21-8B12-DA5110E768A7}" dt="2024-03-06T18:37:17.889" v="4761" actId="478"/>
          <ac:cxnSpMkLst>
            <pc:docMk/>
            <pc:sldMk cId="1855479006" sldId="273"/>
            <ac:cxnSpMk id="19" creationId="{AC0677F4-0C6A-1072-0790-208E1F85D11B}"/>
          </ac:cxnSpMkLst>
        </pc:cxnChg>
        <pc:cxnChg chg="add del mod">
          <ac:chgData name="Gabriel Rosa da Silva" userId="82938cefa0cce7be" providerId="LiveId" clId="{26C876FC-F0B2-4C21-8B12-DA5110E768A7}" dt="2024-03-06T18:37:20.305" v="4765" actId="478"/>
          <ac:cxnSpMkLst>
            <pc:docMk/>
            <pc:sldMk cId="1855479006" sldId="273"/>
            <ac:cxnSpMk id="38" creationId="{8918F205-AB5A-EAA8-E91B-7B0D3A5021D4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61" creationId="{2E42B6A2-34E9-53F2-1DEE-DD5FEACD2889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63" creationId="{A8CEE41B-95C4-592E-CA18-29229E05CB8A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65" creationId="{55EEC2D0-3ED1-2F43-969B-25F47B014699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67" creationId="{E771524D-0246-CE2B-324F-227A69A5D6D9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69" creationId="{23C09885-D19E-EB53-E53A-00689761C32C}"/>
          </ac:cxnSpMkLst>
        </pc:cxnChg>
        <pc:cxnChg chg="add mod topLvl">
          <ac:chgData name="Gabriel Rosa da Silva" userId="82938cefa0cce7be" providerId="LiveId" clId="{26C876FC-F0B2-4C21-8B12-DA5110E768A7}" dt="2024-03-07T19:38:50.660" v="5362" actId="1076"/>
          <ac:cxnSpMkLst>
            <pc:docMk/>
            <pc:sldMk cId="1855479006" sldId="273"/>
            <ac:cxnSpMk id="72" creationId="{F837949A-4097-5F66-78E2-8FDBB6F7B492}"/>
          </ac:cxnSpMkLst>
        </pc:cxnChg>
      </pc:sldChg>
      <pc:sldChg chg="delSp modSp add mod ord">
        <pc:chgData name="Gabriel Rosa da Silva" userId="82938cefa0cce7be" providerId="LiveId" clId="{26C876FC-F0B2-4C21-8B12-DA5110E768A7}" dt="2024-03-06T18:36:39.602" v="4744" actId="14100"/>
        <pc:sldMkLst>
          <pc:docMk/>
          <pc:sldMk cId="2004825098" sldId="274"/>
        </pc:sldMkLst>
        <pc:spChg chg="mod">
          <ac:chgData name="Gabriel Rosa da Silva" userId="82938cefa0cce7be" providerId="LiveId" clId="{26C876FC-F0B2-4C21-8B12-DA5110E768A7}" dt="2024-03-06T18:32:10.041" v="4632" actId="20577"/>
          <ac:spMkLst>
            <pc:docMk/>
            <pc:sldMk cId="2004825098" sldId="274"/>
            <ac:spMk id="4" creationId="{E7EDC5E1-8F6A-7429-75DB-47783FF85F55}"/>
          </ac:spMkLst>
        </pc:spChg>
        <pc:spChg chg="mod">
          <ac:chgData name="Gabriel Rosa da Silva" userId="82938cefa0cce7be" providerId="LiveId" clId="{26C876FC-F0B2-4C21-8B12-DA5110E768A7}" dt="2024-03-06T18:36:33.619" v="4741"/>
          <ac:spMkLst>
            <pc:docMk/>
            <pc:sldMk cId="2004825098" sldId="274"/>
            <ac:spMk id="6" creationId="{6F9F9111-8534-E3D2-9052-DC3C02F76D84}"/>
          </ac:spMkLst>
        </pc:spChg>
        <pc:spChg chg="mod">
          <ac:chgData name="Gabriel Rosa da Silva" userId="82938cefa0cce7be" providerId="LiveId" clId="{26C876FC-F0B2-4C21-8B12-DA5110E768A7}" dt="2024-03-06T18:36:39.602" v="4744" actId="14100"/>
          <ac:spMkLst>
            <pc:docMk/>
            <pc:sldMk cId="2004825098" sldId="274"/>
            <ac:spMk id="9" creationId="{9AAD4586-64E7-956B-789F-631BECB4E9ED}"/>
          </ac:spMkLst>
        </pc:spChg>
        <pc:spChg chg="del mod">
          <ac:chgData name="Gabriel Rosa da Silva" userId="82938cefa0cce7be" providerId="LiveId" clId="{26C876FC-F0B2-4C21-8B12-DA5110E768A7}" dt="2024-03-06T18:36:37.881" v="4743" actId="478"/>
          <ac:spMkLst>
            <pc:docMk/>
            <pc:sldMk cId="2004825098" sldId="274"/>
            <ac:spMk id="57" creationId="{F1A6506D-CAC5-A5FD-5821-8EA3C739D99D}"/>
          </ac:spMkLst>
        </pc:spChg>
        <pc:spChg chg="del mod">
          <ac:chgData name="Gabriel Rosa da Silva" userId="82938cefa0cce7be" providerId="LiveId" clId="{26C876FC-F0B2-4C21-8B12-DA5110E768A7}" dt="2024-03-06T18:36:35.969" v="4742" actId="478"/>
          <ac:spMkLst>
            <pc:docMk/>
            <pc:sldMk cId="2004825098" sldId="274"/>
            <ac:spMk id="70" creationId="{54DE70EA-D34E-EA37-7682-AEE53F5D518B}"/>
          </ac:spMkLst>
        </pc:spChg>
      </pc:sldChg>
      <pc:sldChg chg="delSp modSp add mod ord">
        <pc:chgData name="Gabriel Rosa da Silva" userId="82938cefa0cce7be" providerId="LiveId" clId="{26C876FC-F0B2-4C21-8B12-DA5110E768A7}" dt="2024-03-06T18:54:40.862" v="5134" actId="1076"/>
        <pc:sldMkLst>
          <pc:docMk/>
          <pc:sldMk cId="564352304" sldId="275"/>
        </pc:sldMkLst>
        <pc:spChg chg="mod">
          <ac:chgData name="Gabriel Rosa da Silva" userId="82938cefa0cce7be" providerId="LiveId" clId="{26C876FC-F0B2-4C21-8B12-DA5110E768A7}" dt="2024-03-06T18:54:33.222" v="5132" actId="1076"/>
          <ac:spMkLst>
            <pc:docMk/>
            <pc:sldMk cId="564352304" sldId="275"/>
            <ac:spMk id="2" creationId="{118163E7-C657-E48A-66ED-A9AC6EEA64E2}"/>
          </ac:spMkLst>
        </pc:spChg>
        <pc:spChg chg="mod">
          <ac:chgData name="Gabriel Rosa da Silva" userId="82938cefa0cce7be" providerId="LiveId" clId="{26C876FC-F0B2-4C21-8B12-DA5110E768A7}" dt="2024-03-06T18:54:13.040" v="5113" actId="1076"/>
          <ac:spMkLst>
            <pc:docMk/>
            <pc:sldMk cId="564352304" sldId="275"/>
            <ac:spMk id="3" creationId="{D1012713-5C3D-2E61-76DD-198F04DDEA1F}"/>
          </ac:spMkLst>
        </pc:spChg>
        <pc:spChg chg="mod">
          <ac:chgData name="Gabriel Rosa da Silva" userId="82938cefa0cce7be" providerId="LiveId" clId="{26C876FC-F0B2-4C21-8B12-DA5110E768A7}" dt="2024-03-06T18:53:05.390" v="5073"/>
          <ac:spMkLst>
            <pc:docMk/>
            <pc:sldMk cId="564352304" sldId="275"/>
            <ac:spMk id="4" creationId="{5A27100E-89ED-3320-16ED-6F3BD73F51F5}"/>
          </ac:spMkLst>
        </pc:spChg>
        <pc:spChg chg="mod">
          <ac:chgData name="Gabriel Rosa da Silva" userId="82938cefa0cce7be" providerId="LiveId" clId="{26C876FC-F0B2-4C21-8B12-DA5110E768A7}" dt="2024-03-06T18:54:14.793" v="5114" actId="1076"/>
          <ac:spMkLst>
            <pc:docMk/>
            <pc:sldMk cId="564352304" sldId="275"/>
            <ac:spMk id="5" creationId="{3A3892F5-FC6A-AEA4-9421-B8BAF66BBD72}"/>
          </ac:spMkLst>
        </pc:spChg>
        <pc:spChg chg="mod">
          <ac:chgData name="Gabriel Rosa da Silva" userId="82938cefa0cce7be" providerId="LiveId" clId="{26C876FC-F0B2-4C21-8B12-DA5110E768A7}" dt="2024-03-06T18:53:13.601" v="5074" actId="20577"/>
          <ac:spMkLst>
            <pc:docMk/>
            <pc:sldMk cId="564352304" sldId="275"/>
            <ac:spMk id="6" creationId="{BA7E55C1-740C-8DB5-2165-CF774AE5BCD8}"/>
          </ac:spMkLst>
        </pc:spChg>
        <pc:spChg chg="mod">
          <ac:chgData name="Gabriel Rosa da Silva" userId="82938cefa0cce7be" providerId="LiveId" clId="{26C876FC-F0B2-4C21-8B12-DA5110E768A7}" dt="2024-03-06T18:53:22.144" v="5076" actId="1076"/>
          <ac:spMkLst>
            <pc:docMk/>
            <pc:sldMk cId="564352304" sldId="275"/>
            <ac:spMk id="13" creationId="{C3DA07CF-D729-49C9-F38B-CB462A567532}"/>
          </ac:spMkLst>
        </pc:spChg>
        <pc:spChg chg="del mod">
          <ac:chgData name="Gabriel Rosa da Silva" userId="82938cefa0cce7be" providerId="LiveId" clId="{26C876FC-F0B2-4C21-8B12-DA5110E768A7}" dt="2024-03-06T18:53:57.711" v="5096" actId="478"/>
          <ac:spMkLst>
            <pc:docMk/>
            <pc:sldMk cId="564352304" sldId="275"/>
            <ac:spMk id="14" creationId="{9835656F-176F-F3B2-CCA2-95C8E181C43B}"/>
          </ac:spMkLst>
        </pc:spChg>
        <pc:spChg chg="mod">
          <ac:chgData name="Gabriel Rosa da Silva" userId="82938cefa0cce7be" providerId="LiveId" clId="{26C876FC-F0B2-4C21-8B12-DA5110E768A7}" dt="2024-03-06T18:54:16.023" v="5115" actId="1076"/>
          <ac:spMkLst>
            <pc:docMk/>
            <pc:sldMk cId="564352304" sldId="275"/>
            <ac:spMk id="17" creationId="{06493252-A0FA-7751-65E7-C8FCBF389D75}"/>
          </ac:spMkLst>
        </pc:spChg>
        <pc:spChg chg="mod">
          <ac:chgData name="Gabriel Rosa da Silva" userId="82938cefa0cce7be" providerId="LiveId" clId="{26C876FC-F0B2-4C21-8B12-DA5110E768A7}" dt="2024-03-06T18:54:16.863" v="5116" actId="1076"/>
          <ac:spMkLst>
            <pc:docMk/>
            <pc:sldMk cId="564352304" sldId="275"/>
            <ac:spMk id="37" creationId="{4546FAE9-01BC-9A66-EE19-8DCCB39D017E}"/>
          </ac:spMkLst>
        </pc:spChg>
        <pc:cxnChg chg="del mod">
          <ac:chgData name="Gabriel Rosa da Silva" userId="82938cefa0cce7be" providerId="LiveId" clId="{26C876FC-F0B2-4C21-8B12-DA5110E768A7}" dt="2024-03-06T18:54:09.367" v="5111" actId="478"/>
          <ac:cxnSpMkLst>
            <pc:docMk/>
            <pc:sldMk cId="564352304" sldId="275"/>
            <ac:cxnSpMk id="11" creationId="{8002EB12-7FA4-40BE-65EB-C6332597886F}"/>
          </ac:cxnSpMkLst>
        </pc:cxnChg>
        <pc:cxnChg chg="del">
          <ac:chgData name="Gabriel Rosa da Silva" userId="82938cefa0cce7be" providerId="LiveId" clId="{26C876FC-F0B2-4C21-8B12-DA5110E768A7}" dt="2024-03-06T18:53:59.118" v="5097" actId="478"/>
          <ac:cxnSpMkLst>
            <pc:docMk/>
            <pc:sldMk cId="564352304" sldId="275"/>
            <ac:cxnSpMk id="61" creationId="{2D38307E-580F-3FB8-73EC-30BCE96DEB07}"/>
          </ac:cxnSpMkLst>
        </pc:cxnChg>
        <pc:cxnChg chg="mod">
          <ac:chgData name="Gabriel Rosa da Silva" userId="82938cefa0cce7be" providerId="LiveId" clId="{26C876FC-F0B2-4C21-8B12-DA5110E768A7}" dt="2024-03-06T18:54:40.862" v="5134" actId="1076"/>
          <ac:cxnSpMkLst>
            <pc:docMk/>
            <pc:sldMk cId="564352304" sldId="275"/>
            <ac:cxnSpMk id="63" creationId="{45C99D7F-4BBD-D0AC-B067-41E79EF51D55}"/>
          </ac:cxnSpMkLst>
        </pc:cxnChg>
        <pc:cxnChg chg="mod">
          <ac:chgData name="Gabriel Rosa da Silva" userId="82938cefa0cce7be" providerId="LiveId" clId="{26C876FC-F0B2-4C21-8B12-DA5110E768A7}" dt="2024-03-06T18:54:23.542" v="5119" actId="14100"/>
          <ac:cxnSpMkLst>
            <pc:docMk/>
            <pc:sldMk cId="564352304" sldId="275"/>
            <ac:cxnSpMk id="67" creationId="{CA039207-10DB-7257-2ACC-17B19964910C}"/>
          </ac:cxnSpMkLst>
        </pc:cxnChg>
        <pc:cxnChg chg="mod">
          <ac:chgData name="Gabriel Rosa da Silva" userId="82938cefa0cce7be" providerId="LiveId" clId="{26C876FC-F0B2-4C21-8B12-DA5110E768A7}" dt="2024-03-06T18:54:21.718" v="5118" actId="14100"/>
          <ac:cxnSpMkLst>
            <pc:docMk/>
            <pc:sldMk cId="564352304" sldId="275"/>
            <ac:cxnSpMk id="69" creationId="{10D85E28-E006-99DC-3876-BECE6B294FDC}"/>
          </ac:cxnSpMkLst>
        </pc:cxnChg>
        <pc:cxnChg chg="mod">
          <ac:chgData name="Gabriel Rosa da Silva" userId="82938cefa0cce7be" providerId="LiveId" clId="{26C876FC-F0B2-4C21-8B12-DA5110E768A7}" dt="2024-03-06T18:54:19.358" v="5117" actId="14100"/>
          <ac:cxnSpMkLst>
            <pc:docMk/>
            <pc:sldMk cId="564352304" sldId="275"/>
            <ac:cxnSpMk id="72" creationId="{81F25A50-8DD4-2D14-8A30-D76F9B964695}"/>
          </ac:cxnSpMkLst>
        </pc:cxnChg>
      </pc:sldChg>
      <pc:sldChg chg="new del">
        <pc:chgData name="Gabriel Rosa da Silva" userId="82938cefa0cce7be" providerId="LiveId" clId="{26C876FC-F0B2-4C21-8B12-DA5110E768A7}" dt="2024-03-06T18:54:59.887" v="5137" actId="47"/>
        <pc:sldMkLst>
          <pc:docMk/>
          <pc:sldMk cId="1279345667" sldId="276"/>
        </pc:sldMkLst>
      </pc:sldChg>
      <pc:sldChg chg="addSp delSp modSp add mod">
        <pc:chgData name="Gabriel Rosa da Silva" userId="82938cefa0cce7be" providerId="LiveId" clId="{26C876FC-F0B2-4C21-8B12-DA5110E768A7}" dt="2024-03-07T19:54:47.918" v="5456" actId="1076"/>
        <pc:sldMkLst>
          <pc:docMk/>
          <pc:sldMk cId="615635533" sldId="277"/>
        </pc:sldMkLst>
        <pc:spChg chg="mod">
          <ac:chgData name="Gabriel Rosa da Silva" userId="82938cefa0cce7be" providerId="LiveId" clId="{26C876FC-F0B2-4C21-8B12-DA5110E768A7}" dt="2024-03-06T18:55:12.356" v="5148" actId="1076"/>
          <ac:spMkLst>
            <pc:docMk/>
            <pc:sldMk cId="615635533" sldId="277"/>
            <ac:spMk id="4" creationId="{40358238-1396-C522-1713-52BFBC010849}"/>
          </ac:spMkLst>
        </pc:spChg>
        <pc:spChg chg="mod">
          <ac:chgData name="Gabriel Rosa da Silva" userId="82938cefa0cce7be" providerId="LiveId" clId="{26C876FC-F0B2-4C21-8B12-DA5110E768A7}" dt="2024-03-06T18:55:05.222" v="5146" actId="20577"/>
          <ac:spMkLst>
            <pc:docMk/>
            <pc:sldMk cId="615635533" sldId="277"/>
            <ac:spMk id="6" creationId="{72EA1BDA-ACF6-2B48-905D-CEB24ACC9B8F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7" creationId="{506D85DC-5C89-E76E-9315-4207208D9B1A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8" creationId="{78AA7C55-25AC-527D-0D21-4ECE89967F30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10" creationId="{0FA69AEF-A5DF-35A2-78CE-925518D74C1A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11" creationId="{81FD92C9-5DE9-7D0D-DCB5-49C7F3490547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12" creationId="{AFB0A5E1-C85B-FD30-99BD-080D550CCBD3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14" creationId="{161EF73B-A749-D4CA-D309-70182F66B6D3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19" creationId="{0BAFDCED-748C-7D4A-8F8B-D5A28D996F29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20" creationId="{57D8B9DB-5D7C-DE61-A8CF-A85642AFC7E5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21" creationId="{A5FCBB18-B2F8-B8B2-73CE-F44A640BCAE1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25" creationId="{E0DD2588-1CED-A061-61DE-B3487CB34DB5}"/>
          </ac:spMkLst>
        </pc:spChg>
        <pc:spChg chg="del">
          <ac:chgData name="Gabriel Rosa da Silva" userId="82938cefa0cce7be" providerId="LiveId" clId="{26C876FC-F0B2-4C21-8B12-DA5110E768A7}" dt="2024-03-06T18:55:14.761" v="5149" actId="478"/>
          <ac:spMkLst>
            <pc:docMk/>
            <pc:sldMk cId="615635533" sldId="277"/>
            <ac:spMk id="30" creationId="{9DA96636-AEFD-F1A8-AFAB-6281CA141F47}"/>
          </ac:spMkLst>
        </pc:spChg>
        <pc:grpChg chg="del">
          <ac:chgData name="Gabriel Rosa da Silva" userId="82938cefa0cce7be" providerId="LiveId" clId="{26C876FC-F0B2-4C21-8B12-DA5110E768A7}" dt="2024-03-06T18:55:14.761" v="5149" actId="478"/>
          <ac:grpSpMkLst>
            <pc:docMk/>
            <pc:sldMk cId="615635533" sldId="277"/>
            <ac:grpSpMk id="50" creationId="{AFB57C0B-E5DF-FFBF-8B32-87DE70E723AA}"/>
          </ac:grpSpMkLst>
        </pc:grpChg>
        <pc:graphicFrameChg chg="add mod">
          <ac:chgData name="Gabriel Rosa da Silva" userId="82938cefa0cce7be" providerId="LiveId" clId="{26C876FC-F0B2-4C21-8B12-DA5110E768A7}" dt="2024-03-07T19:54:47.918" v="5456" actId="1076"/>
          <ac:graphicFrameMkLst>
            <pc:docMk/>
            <pc:sldMk cId="615635533" sldId="277"/>
            <ac:graphicFrameMk id="2" creationId="{AA35FD61-6B44-F623-C332-32BF39F309A7}"/>
          </ac:graphicFrameMkLst>
        </pc:graphicFrameChg>
        <pc:graphicFrameChg chg="add mod">
          <ac:chgData name="Gabriel Rosa da Silva" userId="82938cefa0cce7be" providerId="LiveId" clId="{26C876FC-F0B2-4C21-8B12-DA5110E768A7}" dt="2024-03-07T19:54:46.838" v="5455" actId="1076"/>
          <ac:graphicFrameMkLst>
            <pc:docMk/>
            <pc:sldMk cId="615635533" sldId="277"/>
            <ac:graphicFrameMk id="9" creationId="{2748EC4C-34C7-A74F-09C9-55902165D82B}"/>
          </ac:graphicFrameMkLst>
        </pc:graphicFrameChg>
        <pc:cxnChg chg="del mod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3" creationId="{C35DAFB6-F444-A83C-255E-BD0EB7DAD85E}"/>
          </ac:cxnSpMkLst>
        </pc:cxnChg>
        <pc:cxnChg chg="del mod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5" creationId="{2DF69CA1-CAF1-0E1B-4FE9-EC167179E81B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54" creationId="{95D846BC-23B0-745A-45C2-2902EB55DA9A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56" creationId="{D1ADED46-ECEA-41B4-7E92-A4FD241A9959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59" creationId="{170FEEEC-3DA5-459D-C66E-3008DA46C798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61" creationId="{B0A71EDC-DAC8-6B58-F7DA-A1D4D3E38DA9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63" creationId="{B701D571-0C36-8F9B-AF1B-5FAA2B89EB07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65" creationId="{B8658384-5DC0-3F7D-0C74-0C67ADB00595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67" creationId="{9C771299-F634-D738-E551-2567DF9F0E25}"/>
          </ac:cxnSpMkLst>
        </pc:cxnChg>
        <pc:cxnChg chg="del">
          <ac:chgData name="Gabriel Rosa da Silva" userId="82938cefa0cce7be" providerId="LiveId" clId="{26C876FC-F0B2-4C21-8B12-DA5110E768A7}" dt="2024-03-06T18:55:14.761" v="5149" actId="478"/>
          <ac:cxnSpMkLst>
            <pc:docMk/>
            <pc:sldMk cId="615635533" sldId="277"/>
            <ac:cxnSpMk id="69" creationId="{EE3A75EF-6010-131F-FD1F-C73D7E66873C}"/>
          </ac:cxnSpMkLst>
        </pc:cxnChg>
      </pc:sldChg>
      <pc:sldChg chg="addSp delSp modSp add mod">
        <pc:chgData name="Gabriel Rosa da Silva" userId="82938cefa0cce7be" providerId="LiveId" clId="{26C876FC-F0B2-4C21-8B12-DA5110E768A7}" dt="2024-03-07T19:54:37.750" v="5452" actId="1076"/>
        <pc:sldMkLst>
          <pc:docMk/>
          <pc:sldMk cId="3725257238" sldId="278"/>
        </pc:sldMkLst>
        <pc:spChg chg="mod">
          <ac:chgData name="Gabriel Rosa da Silva" userId="82938cefa0cce7be" providerId="LiveId" clId="{26C876FC-F0B2-4C21-8B12-DA5110E768A7}" dt="2024-03-06T19:34:44.709" v="5189" actId="1076"/>
          <ac:spMkLst>
            <pc:docMk/>
            <pc:sldMk cId="3725257238" sldId="278"/>
            <ac:spMk id="4" creationId="{DB2A6F30-B379-8CF0-21E5-8FD4B1EAB497}"/>
          </ac:spMkLst>
        </pc:spChg>
        <pc:spChg chg="mod">
          <ac:chgData name="Gabriel Rosa da Silva" userId="82938cefa0cce7be" providerId="LiveId" clId="{26C876FC-F0B2-4C21-8B12-DA5110E768A7}" dt="2024-03-06T19:26:44.105" v="5182" actId="20577"/>
          <ac:spMkLst>
            <pc:docMk/>
            <pc:sldMk cId="3725257238" sldId="278"/>
            <ac:spMk id="6" creationId="{FBD8D00D-19E1-CF82-B18F-F13FED900DDF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7" creationId="{1306F9F4-7B61-E730-D846-EA085D51E221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8" creationId="{934E38DD-3482-62FA-B4FC-06B7E6F0611D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9" creationId="{80A665FB-DF5D-0222-6238-8E0CE4BD51AA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11" creationId="{A09029E3-6917-9042-746C-01042629B329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12" creationId="{22CB92AE-2D99-8FB0-D975-4DD4545829A4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14" creationId="{6272F275-F3F8-FE63-A2AC-5F136F955B55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19" creationId="{BE7406B9-1F2F-5798-1895-0154069325A8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20" creationId="{E35CEC53-40CF-001F-F202-3E43E392C22E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21" creationId="{F1AE9847-BEE8-87C1-A8B7-AA07A00282C0}"/>
          </ac:spMkLst>
        </pc:spChg>
        <pc:spChg chg="del">
          <ac:chgData name="Gabriel Rosa da Silva" userId="82938cefa0cce7be" providerId="LiveId" clId="{26C876FC-F0B2-4C21-8B12-DA5110E768A7}" dt="2024-03-06T19:26:37.258" v="5175" actId="478"/>
          <ac:spMkLst>
            <pc:docMk/>
            <pc:sldMk cId="3725257238" sldId="278"/>
            <ac:spMk id="46" creationId="{6A3684F9-B2AB-E534-8BE2-6DAD4E8E1470}"/>
          </ac:spMkLst>
        </pc:spChg>
        <pc:grpChg chg="del">
          <ac:chgData name="Gabriel Rosa da Silva" userId="82938cefa0cce7be" providerId="LiveId" clId="{26C876FC-F0B2-4C21-8B12-DA5110E768A7}" dt="2024-03-06T19:26:37.258" v="5175" actId="478"/>
          <ac:grpSpMkLst>
            <pc:docMk/>
            <pc:sldMk cId="3725257238" sldId="278"/>
            <ac:grpSpMk id="36" creationId="{B4292367-374E-31D8-4EA8-BC3097EB6038}"/>
          </ac:grpSpMkLst>
        </pc:grpChg>
        <pc:graphicFrameChg chg="add mod">
          <ac:chgData name="Gabriel Rosa da Silva" userId="82938cefa0cce7be" providerId="LiveId" clId="{26C876FC-F0B2-4C21-8B12-DA5110E768A7}" dt="2024-03-07T19:54:34.918" v="5450" actId="1076"/>
          <ac:graphicFrameMkLst>
            <pc:docMk/>
            <pc:sldMk cId="3725257238" sldId="278"/>
            <ac:graphicFrameMk id="2" creationId="{7ABEA11A-26B6-21D4-58A5-A45493F2451F}"/>
          </ac:graphicFrameMkLst>
        </pc:graphicFrameChg>
        <pc:graphicFrameChg chg="add mod">
          <ac:chgData name="Gabriel Rosa da Silva" userId="82938cefa0cce7be" providerId="LiveId" clId="{26C876FC-F0B2-4C21-8B12-DA5110E768A7}" dt="2024-03-07T19:54:37.750" v="5452" actId="1076"/>
          <ac:graphicFrameMkLst>
            <pc:docMk/>
            <pc:sldMk cId="3725257238" sldId="278"/>
            <ac:graphicFrameMk id="13" creationId="{0B93E258-2A8E-9ECB-D696-0F1B03CC1B55}"/>
          </ac:graphicFrameMkLst>
        </pc:graphicFrameChg>
        <pc:cxnChg chg="del mod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3" creationId="{9720BADE-8606-9536-E95E-878B59832924}"/>
          </ac:cxnSpMkLst>
        </pc:cxnChg>
        <pc:cxnChg chg="del mod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5" creationId="{E9C115DF-BB0B-41FD-B763-980095A62B4E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38" creationId="{C02C02FD-43D5-4FD3-39E2-55FCC3BFA132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40" creationId="{58DDDAA0-9D23-9F6B-3B6D-2A319316AA06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42" creationId="{3A7E1D87-EF48-C20B-0111-EF032CD85B2E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44" creationId="{DBF1A4B5-6D1A-68B5-4FFA-BE0F7E9D6E58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47" creationId="{3AF4D6A2-366F-A6BD-8AE8-BF2AACEC43EC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50" creationId="{B2E7BC41-9883-0B5A-B852-D0F07E220F9A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52" creationId="{B66AC2E0-B8E3-C080-D586-EAC555AA7B33}"/>
          </ac:cxnSpMkLst>
        </pc:cxnChg>
        <pc:cxnChg chg="del">
          <ac:chgData name="Gabriel Rosa da Silva" userId="82938cefa0cce7be" providerId="LiveId" clId="{26C876FC-F0B2-4C21-8B12-DA5110E768A7}" dt="2024-03-06T19:26:37.258" v="5175" actId="478"/>
          <ac:cxnSpMkLst>
            <pc:docMk/>
            <pc:sldMk cId="3725257238" sldId="278"/>
            <ac:cxnSpMk id="54" creationId="{92423684-5E7D-8427-9369-954F4B1E6A1C}"/>
          </ac:cxnSpMkLst>
        </pc:cxnChg>
      </pc:sldChg>
      <pc:sldChg chg="addSp delSp modSp add mod">
        <pc:chgData name="Gabriel Rosa da Silva" userId="82938cefa0cce7be" providerId="LiveId" clId="{26C876FC-F0B2-4C21-8B12-DA5110E768A7}" dt="2024-03-07T19:57:56.976" v="5506" actId="20577"/>
        <pc:sldMkLst>
          <pc:docMk/>
          <pc:sldMk cId="1633968038" sldId="279"/>
        </pc:sldMkLst>
        <pc:spChg chg="mod">
          <ac:chgData name="Gabriel Rosa da Silva" userId="82938cefa0cce7be" providerId="LiveId" clId="{26C876FC-F0B2-4C21-8B12-DA5110E768A7}" dt="2024-03-07T19:57:56.976" v="5506" actId="20577"/>
          <ac:spMkLst>
            <pc:docMk/>
            <pc:sldMk cId="1633968038" sldId="279"/>
            <ac:spMk id="6" creationId="{1CAE1CEA-FC35-8A4A-F762-82987EFF75C3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7" creationId="{A86D90EA-D902-9D20-0361-07FD383A74C8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8" creationId="{6BAC85DC-A459-690C-CAE0-6624A5B9368F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10" creationId="{09A4E8EB-769D-A99D-B083-3CA339864429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11" creationId="{F2A4F398-A488-52F8-35C6-A21CEAD7F90C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13" creationId="{5F22498C-C914-FD5F-3E1D-CA77BD7A5F75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14" creationId="{42689CB2-1521-16CF-E23F-EAEBBC4AAEB2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19" creationId="{3A31F995-E14D-8E24-8D92-978D58294E93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20" creationId="{E958F493-48ED-576E-2F57-0B6E48AA069D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21" creationId="{7042AB0B-E5AB-171D-C673-0AE24EB08BB0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25" creationId="{3FCDDEE0-5DF0-A5C4-7E18-47EABECFE059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27" creationId="{ADFCD157-3FA0-0E40-220E-F653C7E9DEE3}"/>
          </ac:spMkLst>
        </pc:spChg>
        <pc:spChg chg="del">
          <ac:chgData name="Gabriel Rosa da Silva" userId="82938cefa0cce7be" providerId="LiveId" clId="{26C876FC-F0B2-4C21-8B12-DA5110E768A7}" dt="2024-03-07T19:51:38.006" v="5414" actId="478"/>
          <ac:spMkLst>
            <pc:docMk/>
            <pc:sldMk cId="1633968038" sldId="279"/>
            <ac:spMk id="46" creationId="{7796385C-DAAA-CB2F-ABF7-6D6DD0AB2604}"/>
          </ac:spMkLst>
        </pc:spChg>
        <pc:grpChg chg="del">
          <ac:chgData name="Gabriel Rosa da Silva" userId="82938cefa0cce7be" providerId="LiveId" clId="{26C876FC-F0B2-4C21-8B12-DA5110E768A7}" dt="2024-03-07T19:51:38.006" v="5414" actId="478"/>
          <ac:grpSpMkLst>
            <pc:docMk/>
            <pc:sldMk cId="1633968038" sldId="279"/>
            <ac:grpSpMk id="43" creationId="{020176AC-8F07-5B15-E2D1-30734D837E53}"/>
          </ac:grpSpMkLst>
        </pc:grpChg>
        <pc:graphicFrameChg chg="add mod">
          <ac:chgData name="Gabriel Rosa da Silva" userId="82938cefa0cce7be" providerId="LiveId" clId="{26C876FC-F0B2-4C21-8B12-DA5110E768A7}" dt="2024-03-07T19:54:17.894" v="5448" actId="1076"/>
          <ac:graphicFrameMkLst>
            <pc:docMk/>
            <pc:sldMk cId="1633968038" sldId="279"/>
            <ac:graphicFrameMk id="9" creationId="{E0A20B48-EFC4-A540-DA02-BCDC152ABA8A}"/>
          </ac:graphicFrameMkLst>
        </pc:graphicFrameChg>
        <pc:graphicFrameChg chg="add mod">
          <ac:chgData name="Gabriel Rosa da Silva" userId="82938cefa0cce7be" providerId="LiveId" clId="{26C876FC-F0B2-4C21-8B12-DA5110E768A7}" dt="2024-03-07T19:54:59.849" v="5458" actId="1076"/>
          <ac:graphicFrameMkLst>
            <pc:docMk/>
            <pc:sldMk cId="1633968038" sldId="279"/>
            <ac:graphicFrameMk id="15" creationId="{3B838223-52BD-CA6E-F35E-B58408589C44}"/>
          </ac:graphicFrameMkLst>
        </pc:graphicFrameChg>
        <pc:cxnChg chg="del mod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3" creationId="{B213C747-D9C9-0501-1AE5-589FE2D972F2}"/>
          </ac:cxnSpMkLst>
        </pc:cxnChg>
        <pc:cxnChg chg="del mod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5" creationId="{DA2C0E2D-8CED-4564-D79B-27C0AF093BF6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55" creationId="{D125C202-06C0-092D-7EF1-676D97112FAA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58" creationId="{61D0AA40-BE64-78E0-7295-7B0BEB603D58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60" creationId="{10F8242B-BBA0-3AAA-273B-D7595442C747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62" creationId="{D1473D8C-5718-A7E0-2367-EDD5CFD3105C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64" creationId="{A3C149AC-7909-03B4-ED27-FF6790544D24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66" creationId="{5D9775C2-8217-62B1-7A44-40A190D737A8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68" creationId="{EEF18D5C-F03D-8301-3E1A-1A03C8023716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71" creationId="{83485ED6-E348-C9AE-137D-9F434589D7F5}"/>
          </ac:cxnSpMkLst>
        </pc:cxnChg>
        <pc:cxnChg chg="del">
          <ac:chgData name="Gabriel Rosa da Silva" userId="82938cefa0cce7be" providerId="LiveId" clId="{26C876FC-F0B2-4C21-8B12-DA5110E768A7}" dt="2024-03-07T19:51:38.006" v="5414" actId="478"/>
          <ac:cxnSpMkLst>
            <pc:docMk/>
            <pc:sldMk cId="1633968038" sldId="279"/>
            <ac:cxnSpMk id="73" creationId="{4FAD7635-9462-0475-3420-75039D0C27B1}"/>
          </ac:cxnSpMkLst>
        </pc:cxnChg>
      </pc:sldChg>
      <pc:sldChg chg="new del">
        <pc:chgData name="Gabriel Rosa da Silva" userId="82938cefa0cce7be" providerId="LiveId" clId="{26C876FC-F0B2-4C21-8B12-DA5110E768A7}" dt="2024-03-07T17:41:56.358" v="5203" actId="47"/>
        <pc:sldMkLst>
          <pc:docMk/>
          <pc:sldMk cId="2581024743" sldId="279"/>
        </pc:sldMkLst>
      </pc:sldChg>
      <pc:sldChg chg="addSp delSp modSp add mod">
        <pc:chgData name="Gabriel Rosa da Silva" userId="82938cefa0cce7be" providerId="LiveId" clId="{26C876FC-F0B2-4C21-8B12-DA5110E768A7}" dt="2024-03-07T19:57:53.232" v="5499" actId="20577"/>
        <pc:sldMkLst>
          <pc:docMk/>
          <pc:sldMk cId="2479060789" sldId="280"/>
        </pc:sldMkLst>
        <pc:spChg chg="mod">
          <ac:chgData name="Gabriel Rosa da Silva" userId="82938cefa0cce7be" providerId="LiveId" clId="{26C876FC-F0B2-4C21-8B12-DA5110E768A7}" dt="2024-03-07T19:55:11.904" v="5461" actId="1076"/>
          <ac:spMkLst>
            <pc:docMk/>
            <pc:sldMk cId="2479060789" sldId="280"/>
            <ac:spMk id="4" creationId="{0461A07C-8A6E-EA08-7303-E84F37DD6929}"/>
          </ac:spMkLst>
        </pc:spChg>
        <pc:spChg chg="mod">
          <ac:chgData name="Gabriel Rosa da Silva" userId="82938cefa0cce7be" providerId="LiveId" clId="{26C876FC-F0B2-4C21-8B12-DA5110E768A7}" dt="2024-03-07T19:57:53.232" v="5499" actId="20577"/>
          <ac:spMkLst>
            <pc:docMk/>
            <pc:sldMk cId="2479060789" sldId="280"/>
            <ac:spMk id="6" creationId="{4E571FAD-669C-73F5-12F0-C394BD0173B1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8" creationId="{AAF2FC5B-BDC6-79C7-F7E1-14AF161DD931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19" creationId="{D8FC62A9-7422-F2CD-361E-5A477F4FD21D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20" creationId="{F131E016-1781-A855-2E76-9607BB029BED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21" creationId="{1FEC31E6-27D1-3AB0-49D1-88776520097B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23" creationId="{83F024C3-4B86-DD4A-C15B-5CEE0D1A79A2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26" creationId="{DC2ABF81-170C-4BE3-CB47-315792AC04BA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27" creationId="{8EBFDE29-95DE-777D-D236-10D9916AE6DA}"/>
          </ac:spMkLst>
        </pc:spChg>
        <pc:spChg chg="del">
          <ac:chgData name="Gabriel Rosa da Silva" userId="82938cefa0cce7be" providerId="LiveId" clId="{26C876FC-F0B2-4C21-8B12-DA5110E768A7}" dt="2024-03-07T19:55:13.728" v="5462" actId="478"/>
          <ac:spMkLst>
            <pc:docMk/>
            <pc:sldMk cId="2479060789" sldId="280"/>
            <ac:spMk id="46" creationId="{6788CC22-731A-5454-1A57-FFAAA91E050F}"/>
          </ac:spMkLst>
        </pc:spChg>
        <pc:graphicFrameChg chg="add mod">
          <ac:chgData name="Gabriel Rosa da Silva" userId="82938cefa0cce7be" providerId="LiveId" clId="{26C876FC-F0B2-4C21-8B12-DA5110E768A7}" dt="2024-03-07T19:56:15.750" v="5470" actId="1076"/>
          <ac:graphicFrameMkLst>
            <pc:docMk/>
            <pc:sldMk cId="2479060789" sldId="280"/>
            <ac:graphicFrameMk id="2" creationId="{9AE0773B-F8A2-1ADF-949B-3C3FBF7E5370}"/>
          </ac:graphicFrameMkLst>
        </pc:graphicFrameChg>
        <pc:graphicFrameChg chg="add del mod">
          <ac:chgData name="Gabriel Rosa da Silva" userId="82938cefa0cce7be" providerId="LiveId" clId="{26C876FC-F0B2-4C21-8B12-DA5110E768A7}" dt="2024-03-07T19:56:05.946" v="5465" actId="478"/>
          <ac:graphicFrameMkLst>
            <pc:docMk/>
            <pc:sldMk cId="2479060789" sldId="280"/>
            <ac:graphicFrameMk id="3" creationId="{1C6B1633-CAD2-390C-EDFA-CB82482C35BA}"/>
          </ac:graphicFrameMkLst>
        </pc:graphicFrame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85" creationId="{2565683E-3BCB-226F-BF3B-8BA10B3D15C8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87" creationId="{C4938D14-6467-3385-3504-F665021E1843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89" creationId="{500EF705-212C-412E-016B-B177B8E8DD16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91" creationId="{A9CA9565-0D81-7C46-3F54-D9BA07D8C38C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93" creationId="{EAB5D2F0-C631-4DE2-511E-429B246BBC7F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95" creationId="{6F419CFB-8B41-F7F0-A23C-1565B079E48A}"/>
          </ac:cxnSpMkLst>
        </pc:cxnChg>
        <pc:cxnChg chg="del">
          <ac:chgData name="Gabriel Rosa da Silva" userId="82938cefa0cce7be" providerId="LiveId" clId="{26C876FC-F0B2-4C21-8B12-DA5110E768A7}" dt="2024-03-07T19:55:13.728" v="5462" actId="478"/>
          <ac:cxnSpMkLst>
            <pc:docMk/>
            <pc:sldMk cId="2479060789" sldId="280"/>
            <ac:cxnSpMk id="97" creationId="{660AD49C-611D-88C4-EDE5-9D13C578CC7B}"/>
          </ac:cxnSpMkLst>
        </pc:cxnChg>
      </pc:sldChg>
      <pc:sldChg chg="addSp delSp modSp add mod">
        <pc:chgData name="Gabriel Rosa da Silva" userId="82938cefa0cce7be" providerId="LiveId" clId="{26C876FC-F0B2-4C21-8B12-DA5110E768A7}" dt="2024-03-07T20:13:02.076" v="5598" actId="1076"/>
        <pc:sldMkLst>
          <pc:docMk/>
          <pc:sldMk cId="3212183987" sldId="281"/>
        </pc:sldMkLst>
        <pc:spChg chg="mod">
          <ac:chgData name="Gabriel Rosa da Silva" userId="82938cefa0cce7be" providerId="LiveId" clId="{26C876FC-F0B2-4C21-8B12-DA5110E768A7}" dt="2024-03-07T19:57:50.039" v="5492" actId="20577"/>
          <ac:spMkLst>
            <pc:docMk/>
            <pc:sldMk cId="3212183987" sldId="281"/>
            <ac:spMk id="6" creationId="{0176FAA3-A232-5CDD-4D51-942E44EBB1AE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7" creationId="{D165E008-B9A1-94BE-91D5-A6D34EC6A190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8" creationId="{47D47CA6-018D-5810-2A80-7C1FDE574572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11" creationId="{BCE062B8-96BF-CABA-05B5-848AC112507E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12" creationId="{A284EA2E-AE48-87F9-A1E5-7058305F4A9E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14" creationId="{9F823AF0-90BC-3C74-23D2-72F8C8AF4713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19" creationId="{E730B238-ABCF-1CCB-4712-9622C3AA97E6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20" creationId="{9273D613-20EB-3D33-D092-180F27270B15}"/>
          </ac:spMkLst>
        </pc:spChg>
        <pc:spChg chg="del">
          <ac:chgData name="Gabriel Rosa da Silva" userId="82938cefa0cce7be" providerId="LiveId" clId="{26C876FC-F0B2-4C21-8B12-DA5110E768A7}" dt="2024-03-07T19:56:43.192" v="5472" actId="478"/>
          <ac:spMkLst>
            <pc:docMk/>
            <pc:sldMk cId="3212183987" sldId="281"/>
            <ac:spMk id="46" creationId="{4B0CFBB8-FE4D-61A0-1A3F-6ED40A2E58A7}"/>
          </ac:spMkLst>
        </pc:spChg>
        <pc:graphicFrameChg chg="add mod">
          <ac:chgData name="Gabriel Rosa da Silva" userId="82938cefa0cce7be" providerId="LiveId" clId="{26C876FC-F0B2-4C21-8B12-DA5110E768A7}" dt="2024-03-07T20:13:02.076" v="5598" actId="1076"/>
          <ac:graphicFrameMkLst>
            <pc:docMk/>
            <pc:sldMk cId="3212183987" sldId="281"/>
            <ac:graphicFrameMk id="2" creationId="{3BD92D50-C5BF-4739-8A0F-A84C51258C9B}"/>
          </ac:graphicFrameMkLst>
        </pc:graphicFrame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73" creationId="{CA3E8408-BB87-1A17-1B95-DCFDB9F7D114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75" creationId="{1A208C63-83D2-ABA3-7CBC-2F962B98604D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77" creationId="{2776A172-4811-FEE9-0CA0-9CDD58F715E7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79" creationId="{05E4F371-6501-666A-6305-A0EEECF9EB20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81" creationId="{19F28F59-AA52-698A-57C2-5C9808B61878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83" creationId="{E106B796-7530-4A92-9132-D1025E59196F}"/>
          </ac:cxnSpMkLst>
        </pc:cxnChg>
        <pc:cxnChg chg="del">
          <ac:chgData name="Gabriel Rosa da Silva" userId="82938cefa0cce7be" providerId="LiveId" clId="{26C876FC-F0B2-4C21-8B12-DA5110E768A7}" dt="2024-03-07T19:56:43.192" v="5472" actId="478"/>
          <ac:cxnSpMkLst>
            <pc:docMk/>
            <pc:sldMk cId="3212183987" sldId="281"/>
            <ac:cxnSpMk id="85" creationId="{749E631A-D3CC-F13A-8CF7-533D6495C76B}"/>
          </ac:cxnSpMkLst>
        </pc:cxnChg>
      </pc:sldChg>
      <pc:sldChg chg="addSp delSp modSp add mod">
        <pc:chgData name="Gabriel Rosa da Silva" userId="82938cefa0cce7be" providerId="LiveId" clId="{26C876FC-F0B2-4C21-8B12-DA5110E768A7}" dt="2024-03-07T20:14:01.661" v="5609" actId="1076"/>
        <pc:sldMkLst>
          <pc:docMk/>
          <pc:sldMk cId="1145421631" sldId="282"/>
        </pc:sldMkLst>
        <pc:spChg chg="mod">
          <ac:chgData name="Gabriel Rosa da Silva" userId="82938cefa0cce7be" providerId="LiveId" clId="{26C876FC-F0B2-4C21-8B12-DA5110E768A7}" dt="2024-03-07T19:57:45.775" v="5485" actId="20577"/>
          <ac:spMkLst>
            <pc:docMk/>
            <pc:sldMk cId="1145421631" sldId="282"/>
            <ac:spMk id="6" creationId="{5A16C390-E403-9B2F-BF88-A5AEC7EF02E1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7" creationId="{95E13608-0F8C-2181-E75D-49F59F8A61A0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8" creationId="{8742B9DB-A47F-C302-3713-1B218E278994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0" creationId="{E305A234-8118-75B4-9B3A-47FA5E3022DB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1" creationId="{9CD98EFF-4341-553B-9202-765C683263F4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2" creationId="{AAC73A10-8500-F350-F22F-7249BB529C6E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4" creationId="{D9CAE5D9-EEE9-F3F6-3BAD-0CA30F145A31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9" creationId="{5D30814D-C0D0-0246-CDEF-1281FE99B15E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20" creationId="{4A8DCFDB-9F90-E82C-A39E-B825244E4623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25" creationId="{832E53C0-4E77-FD88-9992-F93E5BEF858A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46" creationId="{29763B9D-B7E1-2166-77C4-11BD8705044D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52" creationId="{2D26958C-AAD7-AAA5-E88D-1764CE8F9E9B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59" creationId="{062326A3-87C8-88FD-2E50-1F5FA28A6C48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86" creationId="{2F0CEAB5-96FA-E2A9-EABF-AB0083C4EE84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87" creationId="{261E9726-48E6-E040-E977-D73480607D84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88" creationId="{0C69D555-9A25-D1FE-549F-11BB5E744552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89" creationId="{15DA627E-1467-C834-4855-55FB29C9FB1B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121" creationId="{94754D94-29B4-7504-244B-0C1766A4BB3C}"/>
          </ac:spMkLst>
        </pc:spChg>
        <pc:spChg chg="del">
          <ac:chgData name="Gabriel Rosa da Silva" userId="82938cefa0cce7be" providerId="LiveId" clId="{26C876FC-F0B2-4C21-8B12-DA5110E768A7}" dt="2024-03-07T19:57:43.114" v="5478" actId="478"/>
          <ac:spMkLst>
            <pc:docMk/>
            <pc:sldMk cId="1145421631" sldId="282"/>
            <ac:spMk id="269" creationId="{41C4033A-A085-DD28-A282-906AE50BCD3A}"/>
          </ac:spMkLst>
        </pc:spChg>
        <pc:graphicFrameChg chg="add del mod">
          <ac:chgData name="Gabriel Rosa da Silva" userId="82938cefa0cce7be" providerId="LiveId" clId="{26C876FC-F0B2-4C21-8B12-DA5110E768A7}" dt="2024-03-07T19:58:09.107" v="5508" actId="478"/>
          <ac:graphicFrameMkLst>
            <pc:docMk/>
            <pc:sldMk cId="1145421631" sldId="282"/>
            <ac:graphicFrameMk id="2" creationId="{15132EAA-8220-CBD5-8F81-7C46F9EE0EFB}"/>
          </ac:graphicFrameMkLst>
        </pc:graphicFrameChg>
        <pc:graphicFrameChg chg="add mod">
          <ac:chgData name="Gabriel Rosa da Silva" userId="82938cefa0cce7be" providerId="LiveId" clId="{26C876FC-F0B2-4C21-8B12-DA5110E768A7}" dt="2024-03-07T20:13:48.964" v="5602" actId="14100"/>
          <ac:graphicFrameMkLst>
            <pc:docMk/>
            <pc:sldMk cId="1145421631" sldId="282"/>
            <ac:graphicFrameMk id="3" creationId="{3576A283-DE7D-2A6C-8E9C-78FFD42D919A}"/>
          </ac:graphicFrameMkLst>
        </pc:graphicFrameChg>
        <pc:graphicFrameChg chg="add mod">
          <ac:chgData name="Gabriel Rosa da Silva" userId="82938cefa0cce7be" providerId="LiveId" clId="{26C876FC-F0B2-4C21-8B12-DA5110E768A7}" dt="2024-03-07T20:13:52.709" v="5604" actId="14100"/>
          <ac:graphicFrameMkLst>
            <pc:docMk/>
            <pc:sldMk cId="1145421631" sldId="282"/>
            <ac:graphicFrameMk id="4" creationId="{CDD9F4A9-D85B-C144-86CD-9DC42E97E6EB}"/>
          </ac:graphicFrameMkLst>
        </pc:graphicFrameChg>
        <pc:graphicFrameChg chg="add mod">
          <ac:chgData name="Gabriel Rosa da Silva" userId="82938cefa0cce7be" providerId="LiveId" clId="{26C876FC-F0B2-4C21-8B12-DA5110E768A7}" dt="2024-03-07T20:14:01.661" v="5609" actId="1076"/>
          <ac:graphicFrameMkLst>
            <pc:docMk/>
            <pc:sldMk cId="1145421631" sldId="282"/>
            <ac:graphicFrameMk id="5" creationId="{974E0A5C-802C-D5A0-8CE1-422D54724844}"/>
          </ac:graphicFrameMkLst>
        </pc:graphicFrameChg>
        <pc:cxnChg chg="del mod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78" creationId="{464038CE-A8F0-2090-0371-C90324197B06}"/>
          </ac:cxnSpMkLst>
        </pc:cxnChg>
        <pc:cxnChg chg="del mod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80" creationId="{AE958B7D-CEFE-CA85-BB41-57E0D05D25C6}"/>
          </ac:cxnSpMkLst>
        </pc:cxnChg>
        <pc:cxnChg chg="del mod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82" creationId="{66D6BB6C-6434-D414-BCB1-735C9F33B165}"/>
          </ac:cxnSpMkLst>
        </pc:cxnChg>
        <pc:cxnChg chg="del mod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84" creationId="{2D7C2B68-60C6-C832-8C1C-39C3508F0EDA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90" creationId="{66B396EA-9BF2-6870-0D7E-CE17368B31A0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92" creationId="{35E64A6B-1173-8791-338A-CED6995BB058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94" creationId="{9EB95796-B939-E394-3345-520FE4277CED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96" creationId="{B4F5A46F-F055-6D6D-D85E-0CEBF674DAA6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98" creationId="{441D6941-28EC-483D-9A0D-9F5815602440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00" creationId="{FBB85977-4F3C-2102-747D-31C48796782D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02" creationId="{D4486032-2A53-08AA-3ABB-EF208BAC4939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04" creationId="{1F2ECF1D-72FB-C3DF-7572-41C939AEAD8F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06" creationId="{9DF4A3F2-2D88-8140-5FA5-1D430F5861FE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08" creationId="{3110CB41-762F-B1FF-1119-0C32E76216A1}"/>
          </ac:cxnSpMkLst>
        </pc:cxnChg>
        <pc:cxnChg chg="del">
          <ac:chgData name="Gabriel Rosa da Silva" userId="82938cefa0cce7be" providerId="LiveId" clId="{26C876FC-F0B2-4C21-8B12-DA5110E768A7}" dt="2024-03-07T19:57:43.114" v="5478" actId="478"/>
          <ac:cxnSpMkLst>
            <pc:docMk/>
            <pc:sldMk cId="1145421631" sldId="282"/>
            <ac:cxnSpMk id="110" creationId="{9567E0F9-894A-7E75-3A80-4DFD1FC63EBF}"/>
          </ac:cxnSpMkLst>
        </pc:cxnChg>
      </pc:sldChg>
      <pc:sldChg chg="addSp delSp modSp add mod">
        <pc:chgData name="Gabriel Rosa da Silva" userId="82938cefa0cce7be" providerId="LiveId" clId="{26C876FC-F0B2-4C21-8B12-DA5110E768A7}" dt="2024-03-08T18:25:58.772" v="5624" actId="20577"/>
        <pc:sldMkLst>
          <pc:docMk/>
          <pc:sldMk cId="3184338936" sldId="283"/>
        </pc:sldMkLst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2" creationId="{39854A84-CD70-C393-EAB5-A92B0330B6AE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3" creationId="{A22FF9F0-0168-422C-7993-7B540C20A2AF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5" creationId="{0D02D3FD-680F-68BD-7D1C-7FD06311FAC6}"/>
          </ac:spMkLst>
        </pc:spChg>
        <pc:spChg chg="mod">
          <ac:chgData name="Gabriel Rosa da Silva" userId="82938cefa0cce7be" providerId="LiveId" clId="{26C876FC-F0B2-4C21-8B12-DA5110E768A7}" dt="2024-03-08T18:25:58.772" v="5624" actId="20577"/>
          <ac:spMkLst>
            <pc:docMk/>
            <pc:sldMk cId="3184338936" sldId="283"/>
            <ac:spMk id="6" creationId="{1148EB9B-41F1-02C5-CD79-B2BA8312704B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7" creationId="{D8776D6E-B1D7-6A08-87AA-70EB8EC6BB57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8" creationId="{019A2C24-460D-C0A8-EE06-5DDA3000C151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9" creationId="{93A46BDD-4521-D375-E075-9FCD1C26D6F6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13" creationId="{8E6A3870-3A56-A0F4-96BD-63A5042E6F37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14" creationId="{2AB2CA49-FF7F-AAB3-0AAD-30461174E820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17" creationId="{705D6CFE-02B4-15A9-5E04-112402644823}"/>
          </ac:spMkLst>
        </pc:spChg>
        <pc:spChg chg="del">
          <ac:chgData name="Gabriel Rosa da Silva" userId="82938cefa0cce7be" providerId="LiveId" clId="{26C876FC-F0B2-4C21-8B12-DA5110E768A7}" dt="2024-03-07T20:01:56.305" v="5545" actId="478"/>
          <ac:spMkLst>
            <pc:docMk/>
            <pc:sldMk cId="3184338936" sldId="283"/>
            <ac:spMk id="37" creationId="{E7A5E061-9496-313E-BC74-2D995058C95E}"/>
          </ac:spMkLst>
        </pc:spChg>
        <pc:graphicFrameChg chg="add mod">
          <ac:chgData name="Gabriel Rosa da Silva" userId="82938cefa0cce7be" providerId="LiveId" clId="{26C876FC-F0B2-4C21-8B12-DA5110E768A7}" dt="2024-03-07T20:15:15.132" v="5614" actId="1076"/>
          <ac:graphicFrameMkLst>
            <pc:docMk/>
            <pc:sldMk cId="3184338936" sldId="283"/>
            <ac:graphicFrameMk id="10" creationId="{7CF3058E-F7F0-0F76-8742-BCEC5607BDC5}"/>
          </ac:graphicFrameMkLst>
        </pc:graphicFrame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12" creationId="{139B9748-E54C-090D-3A44-24D9E1D18D5E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16" creationId="{F23BF31F-7FAB-1C2A-BDAF-3181069BC5FF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19" creationId="{159E8BDB-8ACC-0657-67A7-6FDDF7FE1413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61" creationId="{BC4D648E-1734-C85D-0077-CA6C1411F00B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63" creationId="{5B67C2AC-789D-76C2-2458-9E3F9C778500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65" creationId="{272A3FCA-F38F-E144-6849-737E46A32FC1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67" creationId="{B1078B12-D331-50A0-B8DD-CC3DB58AC9CA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69" creationId="{2912BD25-DAF9-A1F0-3D11-60E9E2BF2745}"/>
          </ac:cxnSpMkLst>
        </pc:cxnChg>
        <pc:cxnChg chg="del">
          <ac:chgData name="Gabriel Rosa da Silva" userId="82938cefa0cce7be" providerId="LiveId" clId="{26C876FC-F0B2-4C21-8B12-DA5110E768A7}" dt="2024-03-07T20:01:56.305" v="5545" actId="478"/>
          <ac:cxnSpMkLst>
            <pc:docMk/>
            <pc:sldMk cId="3184338936" sldId="283"/>
            <ac:cxnSpMk id="72" creationId="{A9D1FE3E-F500-C779-1BA9-345341519C5B}"/>
          </ac:cxnSpMkLst>
        </pc:cxnChg>
      </pc:sldChg>
      <pc:sldChg chg="new del">
        <pc:chgData name="Gabriel Rosa da Silva" userId="82938cefa0cce7be" providerId="LiveId" clId="{26C876FC-F0B2-4C21-8B12-DA5110E768A7}" dt="2024-03-07T20:04:07.271" v="5558" actId="680"/>
        <pc:sldMkLst>
          <pc:docMk/>
          <pc:sldMk cId="62456446" sldId="284"/>
        </pc:sldMkLst>
      </pc:sldChg>
      <pc:sldChg chg="addSp delSp modSp add mod">
        <pc:chgData name="Gabriel Rosa da Silva" userId="82938cefa0cce7be" providerId="LiveId" clId="{26C876FC-F0B2-4C21-8B12-DA5110E768A7}" dt="2024-03-07T20:06:14.346" v="5578" actId="1076"/>
        <pc:sldMkLst>
          <pc:docMk/>
          <pc:sldMk cId="4194998744" sldId="284"/>
        </pc:sldMkLst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2" creationId="{C9BAD6E1-5853-D4CC-D5A1-7962F3F7B51F}"/>
          </ac:spMkLst>
        </pc:spChg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3" creationId="{31F69AC4-71E6-30B4-D099-81BAA568F0D1}"/>
          </ac:spMkLst>
        </pc:spChg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5" creationId="{D6229A02-AD8B-428F-7F47-5A53000B9037}"/>
          </ac:spMkLst>
        </pc:spChg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13" creationId="{29A0FE79-FB12-DA36-9D41-E902FB9B1023}"/>
          </ac:spMkLst>
        </pc:spChg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17" creationId="{8B5BCD65-CEFC-A927-46C9-B8F0E5BB8DB5}"/>
          </ac:spMkLst>
        </pc:spChg>
        <pc:spChg chg="del">
          <ac:chgData name="Gabriel Rosa da Silva" userId="82938cefa0cce7be" providerId="LiveId" clId="{26C876FC-F0B2-4C21-8B12-DA5110E768A7}" dt="2024-03-07T20:04:10.402" v="5560" actId="478"/>
          <ac:spMkLst>
            <pc:docMk/>
            <pc:sldMk cId="4194998744" sldId="284"/>
            <ac:spMk id="37" creationId="{02257964-6971-8162-01D0-B7E51C776A49}"/>
          </ac:spMkLst>
        </pc:spChg>
        <pc:graphicFrameChg chg="add mod">
          <ac:chgData name="Gabriel Rosa da Silva" userId="82938cefa0cce7be" providerId="LiveId" clId="{26C876FC-F0B2-4C21-8B12-DA5110E768A7}" dt="2024-03-07T20:06:14.346" v="5578" actId="1076"/>
          <ac:graphicFrameMkLst>
            <pc:docMk/>
            <pc:sldMk cId="4194998744" sldId="284"/>
            <ac:graphicFrameMk id="7" creationId="{84FA6C5C-C3AC-161A-EBD5-42360A1D020B}"/>
          </ac:graphicFrameMkLst>
        </pc:graphicFrameChg>
        <pc:cxnChg chg="del">
          <ac:chgData name="Gabriel Rosa da Silva" userId="82938cefa0cce7be" providerId="LiveId" clId="{26C876FC-F0B2-4C21-8B12-DA5110E768A7}" dt="2024-03-07T20:04:10.402" v="5560" actId="478"/>
          <ac:cxnSpMkLst>
            <pc:docMk/>
            <pc:sldMk cId="4194998744" sldId="284"/>
            <ac:cxnSpMk id="63" creationId="{BBC6275B-3615-9E8A-B6D7-03094DCBE9E0}"/>
          </ac:cxnSpMkLst>
        </pc:cxnChg>
        <pc:cxnChg chg="del">
          <ac:chgData name="Gabriel Rosa da Silva" userId="82938cefa0cce7be" providerId="LiveId" clId="{26C876FC-F0B2-4C21-8B12-DA5110E768A7}" dt="2024-03-07T20:04:10.402" v="5560" actId="478"/>
          <ac:cxnSpMkLst>
            <pc:docMk/>
            <pc:sldMk cId="4194998744" sldId="284"/>
            <ac:cxnSpMk id="65" creationId="{BA863843-682E-8534-D5C6-3158471C402A}"/>
          </ac:cxnSpMkLst>
        </pc:cxnChg>
        <pc:cxnChg chg="del">
          <ac:chgData name="Gabriel Rosa da Silva" userId="82938cefa0cce7be" providerId="LiveId" clId="{26C876FC-F0B2-4C21-8B12-DA5110E768A7}" dt="2024-03-07T20:04:10.402" v="5560" actId="478"/>
          <ac:cxnSpMkLst>
            <pc:docMk/>
            <pc:sldMk cId="4194998744" sldId="284"/>
            <ac:cxnSpMk id="67" creationId="{56733002-5F5F-F889-2A54-D3A3EC5365D4}"/>
          </ac:cxnSpMkLst>
        </pc:cxnChg>
        <pc:cxnChg chg="del">
          <ac:chgData name="Gabriel Rosa da Silva" userId="82938cefa0cce7be" providerId="LiveId" clId="{26C876FC-F0B2-4C21-8B12-DA5110E768A7}" dt="2024-03-07T20:04:10.402" v="5560" actId="478"/>
          <ac:cxnSpMkLst>
            <pc:docMk/>
            <pc:sldMk cId="4194998744" sldId="284"/>
            <ac:cxnSpMk id="69" creationId="{B78C01E7-8E7F-6889-ED41-01C5AB63ADF4}"/>
          </ac:cxnSpMkLst>
        </pc:cxnChg>
        <pc:cxnChg chg="del">
          <ac:chgData name="Gabriel Rosa da Silva" userId="82938cefa0cce7be" providerId="LiveId" clId="{26C876FC-F0B2-4C21-8B12-DA5110E768A7}" dt="2024-03-07T20:04:10.402" v="5560" actId="478"/>
          <ac:cxnSpMkLst>
            <pc:docMk/>
            <pc:sldMk cId="4194998744" sldId="284"/>
            <ac:cxnSpMk id="72" creationId="{1C391BC7-F409-36B9-CFC1-B41945A40F0E}"/>
          </ac:cxnSpMkLst>
        </pc:cxnChg>
      </pc:sldChg>
      <pc:sldMasterChg chg="modSp modSldLayout">
        <pc:chgData name="Gabriel Rosa da Silva" userId="82938cefa0cce7be" providerId="LiveId" clId="{26C876FC-F0B2-4C21-8B12-DA5110E768A7}" dt="2024-02-29T22:33:09.056" v="643"/>
        <pc:sldMasterMkLst>
          <pc:docMk/>
          <pc:sldMasterMk cId="4236320535" sldId="2147483648"/>
        </pc:sldMasterMkLst>
        <pc:spChg chg="mod">
          <ac:chgData name="Gabriel Rosa da Silva" userId="82938cefa0cce7be" providerId="LiveId" clId="{26C876FC-F0B2-4C21-8B12-DA5110E768A7}" dt="2024-02-29T22:33:09.056" v="643"/>
          <ac:spMkLst>
            <pc:docMk/>
            <pc:sldMasterMk cId="4236320535" sldId="2147483648"/>
            <ac:spMk id="2" creationId="{00AB49CD-B23E-3AA4-B569-92A98F1162C1}"/>
          </ac:spMkLst>
        </pc:spChg>
        <pc:spChg chg="mod">
          <ac:chgData name="Gabriel Rosa da Silva" userId="82938cefa0cce7be" providerId="LiveId" clId="{26C876FC-F0B2-4C21-8B12-DA5110E768A7}" dt="2024-02-29T22:33:09.056" v="643"/>
          <ac:spMkLst>
            <pc:docMk/>
            <pc:sldMasterMk cId="4236320535" sldId="2147483648"/>
            <ac:spMk id="3" creationId="{765910BD-2159-8DCB-CFA9-6C163EB23C2D}"/>
          </ac:spMkLst>
        </pc:spChg>
        <pc:spChg chg="mod">
          <ac:chgData name="Gabriel Rosa da Silva" userId="82938cefa0cce7be" providerId="LiveId" clId="{26C876FC-F0B2-4C21-8B12-DA5110E768A7}" dt="2024-02-29T22:33:09.056" v="643"/>
          <ac:spMkLst>
            <pc:docMk/>
            <pc:sldMasterMk cId="4236320535" sldId="2147483648"/>
            <ac:spMk id="4" creationId="{8E01BDD0-B459-4563-CB84-3C90369469A5}"/>
          </ac:spMkLst>
        </pc:spChg>
        <pc:spChg chg="mod">
          <ac:chgData name="Gabriel Rosa da Silva" userId="82938cefa0cce7be" providerId="LiveId" clId="{26C876FC-F0B2-4C21-8B12-DA5110E768A7}" dt="2024-02-29T22:33:09.056" v="643"/>
          <ac:spMkLst>
            <pc:docMk/>
            <pc:sldMasterMk cId="4236320535" sldId="2147483648"/>
            <ac:spMk id="5" creationId="{C77576BA-2046-2830-23AE-34C07EDACED1}"/>
          </ac:spMkLst>
        </pc:spChg>
        <pc:spChg chg="mod">
          <ac:chgData name="Gabriel Rosa da Silva" userId="82938cefa0cce7be" providerId="LiveId" clId="{26C876FC-F0B2-4C21-8B12-DA5110E768A7}" dt="2024-02-29T22:33:09.056" v="643"/>
          <ac:spMkLst>
            <pc:docMk/>
            <pc:sldMasterMk cId="4236320535" sldId="2147483648"/>
            <ac:spMk id="6" creationId="{613815BB-BBB1-A4E9-5659-FDCB5ED8D5CE}"/>
          </ac:spMkLst>
        </pc:sp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1773462833" sldId="2147483649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1773462833" sldId="2147483649"/>
              <ac:spMk id="2" creationId="{2C08D9B1-32DC-5A5D-A99D-492C3F6262DB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1773462833" sldId="2147483649"/>
              <ac:spMk id="3" creationId="{BC3E2928-B0FE-0416-F64E-A1192A3F6798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747113413" sldId="2147483651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747113413" sldId="2147483651"/>
              <ac:spMk id="2" creationId="{AE6C7D98-A231-1174-2AC6-A5EC8E5EA65B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747113413" sldId="2147483651"/>
              <ac:spMk id="3" creationId="{0DCA3DE3-5F9E-66DA-C0D1-9B76D6254215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45222718" sldId="2147483652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5222718" sldId="2147483652"/>
              <ac:spMk id="3" creationId="{A0533120-76B7-452E-B612-C67CB1B069FE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5222718" sldId="2147483652"/>
              <ac:spMk id="4" creationId="{5356B7BB-59E7-D0A8-E007-E847C26106F7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497226294" sldId="2147483653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97226294" sldId="2147483653"/>
              <ac:spMk id="2" creationId="{62D947FE-94E7-B8A4-D87F-75C9821995E6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97226294" sldId="2147483653"/>
              <ac:spMk id="3" creationId="{D8A1A9FE-79FD-8E24-8B55-2F44F17BD994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97226294" sldId="2147483653"/>
              <ac:spMk id="4" creationId="{0A60571B-B0B5-33BC-A7E6-6580BBCA5F2B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97226294" sldId="2147483653"/>
              <ac:spMk id="5" creationId="{934F4178-C4B5-1E0F-4D4F-3FBD746E8149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97226294" sldId="2147483653"/>
              <ac:spMk id="6" creationId="{D8764641-0B14-F445-BE90-6CC4E6A6C658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381577885" sldId="2147483656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381577885" sldId="2147483656"/>
              <ac:spMk id="2" creationId="{022F2C3E-86CF-5DB8-A6D2-A156F3402651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381577885" sldId="2147483656"/>
              <ac:spMk id="3" creationId="{9371531A-C9CE-028F-0B42-3465B8780B53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381577885" sldId="2147483656"/>
              <ac:spMk id="4" creationId="{F004BD2D-6A4C-85DB-1B8E-960C4389905B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4014749427" sldId="2147483657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014749427" sldId="2147483657"/>
              <ac:spMk id="2" creationId="{2822B193-3381-1FA6-8D47-8B3ACD23573B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014749427" sldId="2147483657"/>
              <ac:spMk id="3" creationId="{2A262421-DBE5-D3B0-D7E5-AE75FAF861C1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4014749427" sldId="2147483657"/>
              <ac:spMk id="4" creationId="{19FCEAF0-7766-B3E4-DCA8-9CC5D3D3AC79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3:09.056" v="643"/>
          <pc:sldLayoutMkLst>
            <pc:docMk/>
            <pc:sldMasterMk cId="4236320535" sldId="2147483648"/>
            <pc:sldLayoutMk cId="3721214737" sldId="2147483659"/>
          </pc:sldLayoutMkLst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3721214737" sldId="2147483659"/>
              <ac:spMk id="2" creationId="{E6EF16C6-1DF0-C3F9-73C0-CF6EDE1F097B}"/>
            </ac:spMkLst>
          </pc:spChg>
          <pc:spChg chg="mod">
            <ac:chgData name="Gabriel Rosa da Silva" userId="82938cefa0cce7be" providerId="LiveId" clId="{26C876FC-F0B2-4C21-8B12-DA5110E768A7}" dt="2024-02-29T22:33:09.056" v="643"/>
            <ac:spMkLst>
              <pc:docMk/>
              <pc:sldMasterMk cId="4236320535" sldId="2147483648"/>
              <pc:sldLayoutMk cId="3721214737" sldId="2147483659"/>
              <ac:spMk id="3" creationId="{F2B53F68-5E1D-67C7-0641-ABF826B624FC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32:33.496" v="638"/>
        <pc:sldMasterMkLst>
          <pc:docMk/>
          <pc:sldMasterMk cId="923226571" sldId="2147483660"/>
        </pc:sldMasterMkLst>
        <pc:spChg chg="mod">
          <ac:chgData name="Gabriel Rosa da Silva" userId="82938cefa0cce7be" providerId="LiveId" clId="{26C876FC-F0B2-4C21-8B12-DA5110E768A7}" dt="2024-02-29T22:32:33.496" v="638"/>
          <ac:spMkLst>
            <pc:docMk/>
            <pc:sldMasterMk cId="923226571" sldId="2147483660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496" v="638"/>
          <ac:spMkLst>
            <pc:docMk/>
            <pc:sldMasterMk cId="923226571" sldId="2147483660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496" v="638"/>
          <ac:spMkLst>
            <pc:docMk/>
            <pc:sldMasterMk cId="923226571" sldId="2147483660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496" v="638"/>
          <ac:spMkLst>
            <pc:docMk/>
            <pc:sldMasterMk cId="923226571" sldId="2147483660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496" v="638"/>
          <ac:spMkLst>
            <pc:docMk/>
            <pc:sldMasterMk cId="923226571" sldId="2147483660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245377687" sldId="2147483661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245377687" sldId="2147483661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245377687" sldId="2147483661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3925665919" sldId="2147483663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3925665919" sldId="214748366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3925665919" sldId="2147483663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110084003" sldId="2147483664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10084003" sldId="2147483664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10084003" sldId="2147483664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4146473116" sldId="2147483665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4146473116" sldId="214748366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4146473116" sldId="2147483665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4146473116" sldId="2147483665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4146473116" sldId="2147483665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4146473116" sldId="2147483665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1412960986" sldId="2147483668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412960986" sldId="2147483668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412960986" sldId="2147483668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412960986" sldId="2147483668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1891518984" sldId="2147483669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891518984" sldId="2147483669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891518984" sldId="2147483669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1891518984" sldId="2147483669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496" v="638"/>
          <pc:sldLayoutMkLst>
            <pc:docMk/>
            <pc:sldMasterMk cId="923226571" sldId="2147483660"/>
            <pc:sldLayoutMk cId="891207108" sldId="2147483671"/>
          </pc:sldLayoutMkLst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891207108" sldId="2147483671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496" v="638"/>
            <ac:spMkLst>
              <pc:docMk/>
              <pc:sldMasterMk cId="923226571" sldId="2147483660"/>
              <pc:sldLayoutMk cId="891207108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32:33.268" v="637"/>
        <pc:sldMasterMkLst>
          <pc:docMk/>
          <pc:sldMasterMk cId="23869212" sldId="2147483672"/>
        </pc:sldMasterMkLst>
        <pc:spChg chg="mod">
          <ac:chgData name="Gabriel Rosa da Silva" userId="82938cefa0cce7be" providerId="LiveId" clId="{26C876FC-F0B2-4C21-8B12-DA5110E768A7}" dt="2024-02-29T22:32:33.268" v="637"/>
          <ac:spMkLst>
            <pc:docMk/>
            <pc:sldMasterMk cId="23869212" sldId="2147483672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268" v="637"/>
          <ac:spMkLst>
            <pc:docMk/>
            <pc:sldMasterMk cId="23869212" sldId="2147483672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268" v="637"/>
          <ac:spMkLst>
            <pc:docMk/>
            <pc:sldMasterMk cId="23869212" sldId="2147483672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268" v="637"/>
          <ac:spMkLst>
            <pc:docMk/>
            <pc:sldMasterMk cId="23869212" sldId="2147483672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3.268" v="637"/>
          <ac:spMkLst>
            <pc:docMk/>
            <pc:sldMasterMk cId="23869212" sldId="2147483672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3281532206" sldId="2147483673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3281532206" sldId="214748367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3281532206" sldId="2147483673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2844290608" sldId="2147483675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2844290608" sldId="214748367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2844290608" sldId="2147483675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3169819718" sldId="2147483676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3169819718" sldId="2147483676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3169819718" sldId="2147483676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795142704" sldId="2147483677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795142704" sldId="214748367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795142704" sldId="2147483677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795142704" sldId="2147483677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795142704" sldId="2147483677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795142704" sldId="2147483677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1392871888" sldId="2147483680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392871888" sldId="2147483680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392871888" sldId="2147483680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392871888" sldId="2147483680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1214116108" sldId="2147483681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214116108" sldId="2147483681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214116108" sldId="2147483681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214116108" sldId="2147483681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3.268" v="637"/>
          <pc:sldLayoutMkLst>
            <pc:docMk/>
            <pc:sldMasterMk cId="23869212" sldId="2147483672"/>
            <pc:sldLayoutMk cId="1485571764" sldId="2147483683"/>
          </pc:sldLayoutMkLst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485571764" sldId="214748368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3.268" v="637"/>
            <ac:spMkLst>
              <pc:docMk/>
              <pc:sldMasterMk cId="23869212" sldId="2147483672"/>
              <pc:sldLayoutMk cId="148557176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47:31.220" v="784"/>
        <pc:sldMasterMkLst>
          <pc:docMk/>
          <pc:sldMasterMk cId="184034960" sldId="2147483672"/>
        </pc:sldMasterMkLst>
        <pc:spChg chg="mod">
          <ac:chgData name="Gabriel Rosa da Silva" userId="82938cefa0cce7be" providerId="LiveId" clId="{26C876FC-F0B2-4C21-8B12-DA5110E768A7}" dt="2024-02-29T22:47:31.220" v="784"/>
          <ac:spMkLst>
            <pc:docMk/>
            <pc:sldMasterMk cId="184034960" sldId="2147483672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1.220" v="784"/>
          <ac:spMkLst>
            <pc:docMk/>
            <pc:sldMasterMk cId="184034960" sldId="2147483672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1.220" v="784"/>
          <ac:spMkLst>
            <pc:docMk/>
            <pc:sldMasterMk cId="184034960" sldId="2147483672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1.220" v="784"/>
          <ac:spMkLst>
            <pc:docMk/>
            <pc:sldMasterMk cId="184034960" sldId="2147483672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1.220" v="784"/>
          <ac:spMkLst>
            <pc:docMk/>
            <pc:sldMasterMk cId="184034960" sldId="2147483672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1258437121" sldId="2147483673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1258437121" sldId="214748367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1258437121" sldId="2147483673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2219655855" sldId="2147483675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2219655855" sldId="214748367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2219655855" sldId="2147483675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1719008892" sldId="2147483676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1719008892" sldId="2147483676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1719008892" sldId="2147483676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3069483955" sldId="2147483677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3069483955" sldId="214748367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3069483955" sldId="2147483677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3069483955" sldId="2147483677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3069483955" sldId="2147483677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3069483955" sldId="2147483677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78753935" sldId="2147483680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78753935" sldId="2147483680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78753935" sldId="2147483680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78753935" sldId="2147483680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4248904" sldId="2147483681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4248904" sldId="2147483681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4248904" sldId="2147483681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4248904" sldId="2147483681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1.220" v="784"/>
          <pc:sldLayoutMkLst>
            <pc:docMk/>
            <pc:sldMasterMk cId="184034960" sldId="2147483672"/>
            <pc:sldLayoutMk cId="871232826" sldId="2147483683"/>
          </pc:sldLayoutMkLst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871232826" sldId="214748368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1.220" v="784"/>
            <ac:spMkLst>
              <pc:docMk/>
              <pc:sldMasterMk cId="184034960" sldId="2147483672"/>
              <pc:sldLayoutMk cId="87123282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32:32.965" v="636"/>
        <pc:sldMasterMkLst>
          <pc:docMk/>
          <pc:sldMasterMk cId="1884133157" sldId="2147483684"/>
        </pc:sldMasterMkLst>
        <pc:spChg chg="mod">
          <ac:chgData name="Gabriel Rosa da Silva" userId="82938cefa0cce7be" providerId="LiveId" clId="{26C876FC-F0B2-4C21-8B12-DA5110E768A7}" dt="2024-02-29T22:32:32.965" v="636"/>
          <ac:spMkLst>
            <pc:docMk/>
            <pc:sldMasterMk cId="1884133157" sldId="2147483684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2.965" v="636"/>
          <ac:spMkLst>
            <pc:docMk/>
            <pc:sldMasterMk cId="1884133157" sldId="2147483684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2.965" v="636"/>
          <ac:spMkLst>
            <pc:docMk/>
            <pc:sldMasterMk cId="1884133157" sldId="2147483684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2.965" v="636"/>
          <ac:spMkLst>
            <pc:docMk/>
            <pc:sldMasterMk cId="1884133157" sldId="2147483684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2.965" v="636"/>
          <ac:spMkLst>
            <pc:docMk/>
            <pc:sldMasterMk cId="1884133157" sldId="2147483684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1685592429" sldId="2147483685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1685592429" sldId="214748368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1685592429" sldId="2147483685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2709634838" sldId="2147483687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2709634838" sldId="214748368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2709634838" sldId="2147483687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27915171" sldId="2147483688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27915171" sldId="2147483688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27915171" sldId="2147483688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3188884546" sldId="2147483689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188884546" sldId="2147483689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188884546" sldId="2147483689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188884546" sldId="2147483689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188884546" sldId="2147483689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188884546" sldId="2147483689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3780935278" sldId="2147483692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780935278" sldId="2147483692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780935278" sldId="2147483692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780935278" sldId="2147483692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348947884" sldId="2147483693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48947884" sldId="214748369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48947884" sldId="2147483693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348947884" sldId="2147483693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2.965" v="636"/>
          <pc:sldLayoutMkLst>
            <pc:docMk/>
            <pc:sldMasterMk cId="1884133157" sldId="2147483684"/>
            <pc:sldLayoutMk cId="546499231" sldId="2147483695"/>
          </pc:sldLayoutMkLst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546499231" sldId="214748369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2.965" v="636"/>
            <ac:spMkLst>
              <pc:docMk/>
              <pc:sldMasterMk cId="1884133157" sldId="2147483684"/>
              <pc:sldLayoutMk cId="546499231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47:35.721" v="785"/>
        <pc:sldMasterMkLst>
          <pc:docMk/>
          <pc:sldMasterMk cId="4018649842" sldId="2147483684"/>
        </pc:sldMasterMkLst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asterMk cId="4018649842" sldId="2147483684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asterMk cId="4018649842" sldId="2147483684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asterMk cId="4018649842" sldId="2147483684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asterMk cId="4018649842" sldId="2147483684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47:35.721" v="785"/>
          <ac:spMkLst>
            <pc:docMk/>
            <pc:sldMasterMk cId="4018649842" sldId="2147483684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2341752060" sldId="2147483685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41752060" sldId="214748368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41752060" sldId="2147483685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1215666172" sldId="2147483687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1215666172" sldId="214748368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1215666172" sldId="2147483687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1823390150" sldId="2147483688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1823390150" sldId="2147483688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1823390150" sldId="2147483688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2367783439" sldId="2147483689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67783439" sldId="2147483689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67783439" sldId="2147483689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67783439" sldId="2147483689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67783439" sldId="2147483689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367783439" sldId="2147483689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4186499400" sldId="2147483692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4186499400" sldId="2147483692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4186499400" sldId="2147483692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4186499400" sldId="2147483692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279810829" sldId="2147483693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79810829" sldId="2147483693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79810829" sldId="2147483693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279810829" sldId="2147483693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47:35.721" v="785"/>
          <pc:sldLayoutMkLst>
            <pc:docMk/>
            <pc:sldMasterMk cId="4018649842" sldId="2147483684"/>
            <pc:sldLayoutMk cId="3547601394" sldId="2147483695"/>
          </pc:sldLayoutMkLst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3547601394" sldId="214748369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47:35.721" v="785"/>
            <ac:spMkLst>
              <pc:docMk/>
              <pc:sldMasterMk cId="4018649842" sldId="2147483684"/>
              <pc:sldLayoutMk cId="35476013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Gabriel Rosa da Silva" userId="82938cefa0cce7be" providerId="LiveId" clId="{26C876FC-F0B2-4C21-8B12-DA5110E768A7}" dt="2024-02-29T22:32:30.017" v="635"/>
        <pc:sldMasterMkLst>
          <pc:docMk/>
          <pc:sldMasterMk cId="4012331818" sldId="2147483696"/>
        </pc:sldMasterMkLst>
        <pc:spChg chg="mod">
          <ac:chgData name="Gabriel Rosa da Silva" userId="82938cefa0cce7be" providerId="LiveId" clId="{26C876FC-F0B2-4C21-8B12-DA5110E768A7}" dt="2024-02-29T22:32:30.017" v="635"/>
          <ac:spMkLst>
            <pc:docMk/>
            <pc:sldMasterMk cId="4012331818" sldId="2147483696"/>
            <ac:spMk id="2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0.017" v="635"/>
          <ac:spMkLst>
            <pc:docMk/>
            <pc:sldMasterMk cId="4012331818" sldId="2147483696"/>
            <ac:spMk id="3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0.017" v="635"/>
          <ac:spMkLst>
            <pc:docMk/>
            <pc:sldMasterMk cId="4012331818" sldId="2147483696"/>
            <ac:spMk id="4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0.017" v="635"/>
          <ac:spMkLst>
            <pc:docMk/>
            <pc:sldMasterMk cId="4012331818" sldId="2147483696"/>
            <ac:spMk id="5" creationId="{00000000-0000-0000-0000-000000000000}"/>
          </ac:spMkLst>
        </pc:spChg>
        <pc:spChg chg="mod">
          <ac:chgData name="Gabriel Rosa da Silva" userId="82938cefa0cce7be" providerId="LiveId" clId="{26C876FC-F0B2-4C21-8B12-DA5110E768A7}" dt="2024-02-29T22:32:30.017" v="635"/>
          <ac:spMkLst>
            <pc:docMk/>
            <pc:sldMasterMk cId="4012331818" sldId="2147483696"/>
            <ac:spMk id="6" creationId="{00000000-0000-0000-0000-000000000000}"/>
          </ac:spMkLst>
        </pc:sp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3990259364" sldId="2147483697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990259364" sldId="214748369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990259364" sldId="2147483697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1396431828" sldId="2147483699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1396431828" sldId="2147483699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1396431828" sldId="2147483699"/>
              <ac:spMk id="3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1643260429" sldId="2147483700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1643260429" sldId="2147483700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1643260429" sldId="2147483700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606281952" sldId="2147483701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606281952" sldId="2147483701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606281952" sldId="2147483701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606281952" sldId="2147483701"/>
              <ac:spMk id="4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606281952" sldId="2147483701"/>
              <ac:spMk id="5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606281952" sldId="2147483701"/>
              <ac:spMk id="6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2277316555" sldId="2147483704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2277316555" sldId="2147483704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2277316555" sldId="2147483704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2277316555" sldId="2147483704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3404925043" sldId="2147483705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404925043" sldId="2147483705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404925043" sldId="2147483705"/>
              <ac:spMk id="3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404925043" sldId="2147483705"/>
              <ac:spMk id="4" creationId="{00000000-0000-0000-0000-000000000000}"/>
            </ac:spMkLst>
          </pc:spChg>
        </pc:sldLayoutChg>
        <pc:sldLayoutChg chg="modSp">
          <pc:chgData name="Gabriel Rosa da Silva" userId="82938cefa0cce7be" providerId="LiveId" clId="{26C876FC-F0B2-4C21-8B12-DA5110E768A7}" dt="2024-02-29T22:32:30.017" v="635"/>
          <pc:sldLayoutMkLst>
            <pc:docMk/>
            <pc:sldMasterMk cId="4012331818" sldId="2147483696"/>
            <pc:sldLayoutMk cId="35106315" sldId="2147483707"/>
          </pc:sldLayoutMkLst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5106315" sldId="2147483707"/>
              <ac:spMk id="2" creationId="{00000000-0000-0000-0000-000000000000}"/>
            </ac:spMkLst>
          </pc:spChg>
          <pc:spChg chg="mod">
            <ac:chgData name="Gabriel Rosa da Silva" userId="82938cefa0cce7be" providerId="LiveId" clId="{26C876FC-F0B2-4C21-8B12-DA5110E768A7}" dt="2024-02-29T22:32:30.017" v="635"/>
            <ac:spMkLst>
              <pc:docMk/>
              <pc:sldMasterMk cId="4012331818" sldId="2147483696"/>
              <pc:sldLayoutMk cId="35106315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03" y="1178222"/>
            <a:ext cx="9598819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3781306"/>
            <a:ext cx="9598819" cy="1738167"/>
          </a:xfrm>
        </p:spPr>
        <p:txBody>
          <a:bodyPr/>
          <a:lstStyle>
            <a:lvl1pPr marL="0" indent="0" algn="ctr">
              <a:buNone/>
              <a:defRPr sz="2519"/>
            </a:lvl1pPr>
            <a:lvl2pPr marL="479923" indent="0" algn="ctr">
              <a:buNone/>
              <a:defRPr sz="2099"/>
            </a:lvl2pPr>
            <a:lvl3pPr marL="959846" indent="0" algn="ctr">
              <a:buNone/>
              <a:defRPr sz="1889"/>
            </a:lvl3pPr>
            <a:lvl4pPr marL="1439769" indent="0" algn="ctr">
              <a:buNone/>
              <a:defRPr sz="1680"/>
            </a:lvl4pPr>
            <a:lvl5pPr marL="1919691" indent="0" algn="ctr">
              <a:buNone/>
              <a:defRPr sz="1680"/>
            </a:lvl5pPr>
            <a:lvl6pPr marL="2399614" indent="0" algn="ctr">
              <a:buNone/>
              <a:defRPr sz="1680"/>
            </a:lvl6pPr>
            <a:lvl7pPr marL="2879537" indent="0" algn="ctr">
              <a:buNone/>
              <a:defRPr sz="1680"/>
            </a:lvl7pPr>
            <a:lvl8pPr marL="3359460" indent="0" algn="ctr">
              <a:buNone/>
              <a:defRPr sz="1680"/>
            </a:lvl8pPr>
            <a:lvl9pPr marL="3839383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3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45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3" y="383297"/>
            <a:ext cx="2759660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383297"/>
            <a:ext cx="8119001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1794830"/>
            <a:ext cx="1103864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4817875"/>
            <a:ext cx="11038642" cy="1574849"/>
          </a:xfrm>
        </p:spPr>
        <p:txBody>
          <a:bodyPr/>
          <a:lstStyle>
            <a:lvl1pPr marL="0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1pPr>
            <a:lvl2pPr marL="47992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846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3pPr>
            <a:lvl4pPr marL="143976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1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5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4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3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9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1916484"/>
            <a:ext cx="5439331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1916484"/>
            <a:ext cx="5439331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383297"/>
            <a:ext cx="11038642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59" y="1764832"/>
            <a:ext cx="5414333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59" y="2629749"/>
            <a:ext cx="5414333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2" y="1764832"/>
            <a:ext cx="5440998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2" y="2629749"/>
            <a:ext cx="5440998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81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036569"/>
            <a:ext cx="64792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1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036569"/>
            <a:ext cx="64792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23" indent="0">
              <a:buNone/>
              <a:defRPr sz="2939"/>
            </a:lvl2pPr>
            <a:lvl3pPr marL="959846" indent="0">
              <a:buNone/>
              <a:defRPr sz="2519"/>
            </a:lvl3pPr>
            <a:lvl4pPr marL="1439769" indent="0">
              <a:buNone/>
              <a:defRPr sz="2099"/>
            </a:lvl4pPr>
            <a:lvl5pPr marL="1919691" indent="0">
              <a:buNone/>
              <a:defRPr sz="2099"/>
            </a:lvl5pPr>
            <a:lvl6pPr marL="2399614" indent="0">
              <a:buNone/>
              <a:defRPr sz="2099"/>
            </a:lvl6pPr>
            <a:lvl7pPr marL="2879537" indent="0">
              <a:buNone/>
              <a:defRPr sz="2099"/>
            </a:lvl7pPr>
            <a:lvl8pPr marL="3359460" indent="0">
              <a:buNone/>
              <a:defRPr sz="2099"/>
            </a:lvl8pPr>
            <a:lvl9pPr marL="3839383" indent="0">
              <a:buNone/>
              <a:defRPr sz="20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1916484"/>
            <a:ext cx="1103864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26B8-8510-4553-8E11-5EE45EEBE91B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6672697"/>
            <a:ext cx="4319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BAEC-C8E9-42DA-9479-3A025DDDCF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9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846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61" indent="-239961" algn="l" defTabSz="95984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88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07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730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2159653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639576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3119498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599421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407934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92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846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769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691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614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537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46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38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9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85A5C3C-AC21-8FB9-990F-02387D92C952}"/>
              </a:ext>
            </a:extLst>
          </p:cNvPr>
          <p:cNvSpPr/>
          <p:nvPr/>
        </p:nvSpPr>
        <p:spPr>
          <a:xfrm>
            <a:off x="-5" y="-139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1 -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101E87-BF64-7FAE-FE40-0DE43977970C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petshop deseja manter cadastrados seus clientes bem como seus pets. Um cliente deve informar seu nome, CPF, email e telefone além do nome, espécie e data de nascimento de seu pet.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ADE3FE-B343-B487-C85F-3776BE4D0654}"/>
              </a:ext>
            </a:extLst>
          </p:cNvPr>
          <p:cNvSpPr txBox="1"/>
          <p:nvPr/>
        </p:nvSpPr>
        <p:spPr>
          <a:xfrm>
            <a:off x="-6" y="2551214"/>
            <a:ext cx="12798425" cy="3816429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os clientes do Petshop.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CPF, Email, Telefone.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pets dos Clientes.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Espécie, Data de Nascimento, Idade.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 possuir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 pertencer a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Donos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3367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38EBB-5D90-AED2-E806-1442BDBE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903ED67-88F8-FB8B-1991-A9BA8FB8DA06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4 -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1A29FA-66C9-FA37-A7B5-0D9F2D4532FC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Uma locadora de automóveis, mantém registro dos automóveis. Um automóvel é cadastrado com placa, modelo, ano, nome da montadora, site da montadora, logotipo da montadora.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7402AF-F075-BD96-7602-7525A63D7EDE}"/>
              </a:ext>
            </a:extLst>
          </p:cNvPr>
          <p:cNvSpPr txBox="1"/>
          <p:nvPr/>
        </p:nvSpPr>
        <p:spPr>
          <a:xfrm>
            <a:off x="0" y="2551214"/>
            <a:ext cx="12798425" cy="2923877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AUTOMÓVEL: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os  automóveis da locadora.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Placa, Modelo, Ano,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Nome da Montadora, Site da Montadora, Logotipo da Montadora.</a:t>
            </a:r>
            <a:endParaRPr lang="pt-BR" sz="2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há relacionamentos por possuir apenas uma entidade.</a:t>
            </a:r>
          </a:p>
        </p:txBody>
      </p:sp>
    </p:spTree>
    <p:extLst>
      <p:ext uri="{BB962C8B-B14F-4D97-AF65-F5344CB8AC3E}">
        <p14:creationId xmlns:p14="http://schemas.microsoft.com/office/powerpoint/2010/main" val="38454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E6F9-A722-84D7-C93B-B7314426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1FC1AADA-B22D-9F53-4EDC-4CA0AA021EC5}"/>
              </a:ext>
            </a:extLst>
          </p:cNvPr>
          <p:cNvCxnSpPr/>
          <p:nvPr/>
        </p:nvCxnSpPr>
        <p:spPr>
          <a:xfrm flipH="1">
            <a:off x="4371836" y="3196198"/>
            <a:ext cx="90497" cy="1276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70F3C807-6358-1722-071F-B3DD216BB6E7}"/>
              </a:ext>
            </a:extLst>
          </p:cNvPr>
          <p:cNvCxnSpPr/>
          <p:nvPr/>
        </p:nvCxnSpPr>
        <p:spPr>
          <a:xfrm flipV="1">
            <a:off x="2320908" y="4446670"/>
            <a:ext cx="2050928" cy="2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11BCA44-A08B-A89A-8F80-C778AAC658E3}"/>
              </a:ext>
            </a:extLst>
          </p:cNvPr>
          <p:cNvCxnSpPr/>
          <p:nvPr/>
        </p:nvCxnSpPr>
        <p:spPr>
          <a:xfrm flipV="1">
            <a:off x="4165451" y="4472770"/>
            <a:ext cx="251633" cy="1443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2910915-4667-B3EC-9438-16ACCE28D267}"/>
              </a:ext>
            </a:extLst>
          </p:cNvPr>
          <p:cNvCxnSpPr/>
          <p:nvPr/>
        </p:nvCxnSpPr>
        <p:spPr>
          <a:xfrm flipH="1">
            <a:off x="4462333" y="4472770"/>
            <a:ext cx="2532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FF3AB18D-BC6F-A2C3-BBC2-EECCB7F2AFA2}"/>
              </a:ext>
            </a:extLst>
          </p:cNvPr>
          <p:cNvCxnSpPr/>
          <p:nvPr/>
        </p:nvCxnSpPr>
        <p:spPr>
          <a:xfrm flipH="1">
            <a:off x="6947065" y="3254894"/>
            <a:ext cx="1384751" cy="1217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E1A7DCCB-146E-9131-9093-6D7E473C81F1}"/>
              </a:ext>
            </a:extLst>
          </p:cNvPr>
          <p:cNvCxnSpPr/>
          <p:nvPr/>
        </p:nvCxnSpPr>
        <p:spPr>
          <a:xfrm flipH="1">
            <a:off x="6945215" y="4427496"/>
            <a:ext cx="2473925" cy="4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C8AD619B-CA06-0AB5-6A47-114BA21F6CB2}"/>
              </a:ext>
            </a:extLst>
          </p:cNvPr>
          <p:cNvCxnSpPr/>
          <p:nvPr/>
        </p:nvCxnSpPr>
        <p:spPr>
          <a:xfrm flipH="1" flipV="1">
            <a:off x="6994411" y="4472770"/>
            <a:ext cx="1292566" cy="115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A7BF37F2-4187-DFD4-2AD3-524A558198E7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4 -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C6A642-86A2-1FFF-9637-4C3B2BB3ECC3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Uma locadora de automóveis, mantém registro dos automóveis. Um automóvel é cadastrado com placa, modelo, ano, nome da montadora, site da montadora, logotipo da montadora.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EBB7D8A-FBA7-F250-D4F8-1302902A60DF}"/>
              </a:ext>
            </a:extLst>
          </p:cNvPr>
          <p:cNvSpPr/>
          <p:nvPr/>
        </p:nvSpPr>
        <p:spPr>
          <a:xfrm>
            <a:off x="3584594" y="4180907"/>
            <a:ext cx="1574485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Automóvel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EEB6E3A-A3A7-94E7-51AC-A432607A58DB}"/>
              </a:ext>
            </a:extLst>
          </p:cNvPr>
          <p:cNvSpPr/>
          <p:nvPr/>
        </p:nvSpPr>
        <p:spPr>
          <a:xfrm>
            <a:off x="3765587" y="2816871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Placa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904CCF1-38FC-A40A-ABA4-FFEE77D46E40}"/>
              </a:ext>
            </a:extLst>
          </p:cNvPr>
          <p:cNvSpPr/>
          <p:nvPr/>
        </p:nvSpPr>
        <p:spPr>
          <a:xfrm>
            <a:off x="3357114" y="5536597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Modelo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2D83BEA-54B5-B6B0-FB69-C192ACDDEEAC}"/>
              </a:ext>
            </a:extLst>
          </p:cNvPr>
          <p:cNvSpPr/>
          <p:nvPr/>
        </p:nvSpPr>
        <p:spPr>
          <a:xfrm>
            <a:off x="1647376" y="4186435"/>
            <a:ext cx="1168796" cy="57819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Ano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BEDA1D-31C9-A0B9-BDE8-A357B34BE563}"/>
              </a:ext>
            </a:extLst>
          </p:cNvPr>
          <p:cNvSpPr/>
          <p:nvPr/>
        </p:nvSpPr>
        <p:spPr>
          <a:xfrm>
            <a:off x="5739937" y="4067343"/>
            <a:ext cx="2645767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(Montadora)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6C7E1F8-D4DD-DE9F-FA68-BFEC16BB1857}"/>
              </a:ext>
            </a:extLst>
          </p:cNvPr>
          <p:cNvSpPr/>
          <p:nvPr/>
        </p:nvSpPr>
        <p:spPr>
          <a:xfrm>
            <a:off x="7595954" y="2875567"/>
            <a:ext cx="147172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219B7B4-70C3-3117-B831-18CAA10A2C65}"/>
              </a:ext>
            </a:extLst>
          </p:cNvPr>
          <p:cNvSpPr/>
          <p:nvPr/>
        </p:nvSpPr>
        <p:spPr>
          <a:xfrm>
            <a:off x="8856028" y="4117725"/>
            <a:ext cx="1126225" cy="65789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Site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9C82381-C283-403B-8900-362CE792C8FA}"/>
              </a:ext>
            </a:extLst>
          </p:cNvPr>
          <p:cNvSpPr/>
          <p:nvPr/>
        </p:nvSpPr>
        <p:spPr>
          <a:xfrm>
            <a:off x="7355389" y="5246870"/>
            <a:ext cx="1863177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Logotipo</a:t>
            </a:r>
          </a:p>
        </p:txBody>
      </p:sp>
    </p:spTree>
    <p:extLst>
      <p:ext uri="{BB962C8B-B14F-4D97-AF65-F5344CB8AC3E}">
        <p14:creationId xmlns:p14="http://schemas.microsoft.com/office/powerpoint/2010/main" val="292389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8D3C-D613-EB33-DB6D-7A850353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E571FAD-669C-73F5-12F0-C394BD0173B1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4 - TABELAS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61A07C-8A6E-EA08-7303-E84F37DD6929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Uma locadora de automóveis, mantém registro dos automóveis. Um automóvel é cadastrado com placa, modelo, ano, nome da montadora, site da montadora, logotipo da montadora.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9AE0773B-F8A2-1ADF-949B-3C3FBF7E5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1033"/>
              </p:ext>
            </p:extLst>
          </p:nvPr>
        </p:nvGraphicFramePr>
        <p:xfrm>
          <a:off x="512462" y="2818697"/>
          <a:ext cx="11773500" cy="277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05687" imgH="1533637" progId="Excel.Sheet.12">
                  <p:embed/>
                </p:oleObj>
              </mc:Choice>
              <mc:Fallback>
                <p:oleObj name="Worksheet" r:id="rId2" imgW="6505687" imgH="153363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9AE0773B-F8A2-1ADF-949B-3C3FBF7E53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462" y="2818697"/>
                        <a:ext cx="11773500" cy="2773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D024-2FD9-45E7-64C7-FBA22BFE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02E2151-FC86-CB74-05D0-4C5239C1DD15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5 -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243B2B-0D66-6510-79B5-FB92544A270F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 supermercado cadastra seus produtos. Um produto é identificado por seu nome, preço, quantidade em estoque, nome da marca, SAC da marca, nacionalidade da marca.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12AE9E-6DF7-142E-A770-F4AF6AAE7590}"/>
              </a:ext>
            </a:extLst>
          </p:cNvPr>
          <p:cNvSpPr txBox="1"/>
          <p:nvPr/>
        </p:nvSpPr>
        <p:spPr>
          <a:xfrm>
            <a:off x="0" y="2551214"/>
            <a:ext cx="12798425" cy="2923877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PRODUTO: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produtos do supermercado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Preço, Quantidade em Estoque, Nome da Marca, SAC da Marca, Nacionalidade da Marca.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há relacionamentos por possuir apenas uma entidade.</a:t>
            </a:r>
          </a:p>
        </p:txBody>
      </p:sp>
    </p:spTree>
    <p:extLst>
      <p:ext uri="{BB962C8B-B14F-4D97-AF65-F5344CB8AC3E}">
        <p14:creationId xmlns:p14="http://schemas.microsoft.com/office/powerpoint/2010/main" val="396539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84C5-34AB-3908-D7BF-E9BBED4CA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FED7B315-523C-AA47-C7DB-C838C349E5F5}"/>
              </a:ext>
            </a:extLst>
          </p:cNvPr>
          <p:cNvCxnSpPr/>
          <p:nvPr/>
        </p:nvCxnSpPr>
        <p:spPr>
          <a:xfrm>
            <a:off x="4346369" y="3025732"/>
            <a:ext cx="433035" cy="1278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DF5EF0F-F3E6-2C69-D1CE-84CEA4ABA1DA}"/>
              </a:ext>
            </a:extLst>
          </p:cNvPr>
          <p:cNvCxnSpPr/>
          <p:nvPr/>
        </p:nvCxnSpPr>
        <p:spPr>
          <a:xfrm flipV="1">
            <a:off x="2427874" y="4288017"/>
            <a:ext cx="2254809" cy="1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40526833-1CD7-7F94-435C-A08AC9ABFFFB}"/>
              </a:ext>
            </a:extLst>
          </p:cNvPr>
          <p:cNvCxnSpPr/>
          <p:nvPr/>
        </p:nvCxnSpPr>
        <p:spPr>
          <a:xfrm flipV="1">
            <a:off x="4445297" y="4288017"/>
            <a:ext cx="334107" cy="1554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5F0DAA32-D602-EE04-B35E-ABAA294F68C3}"/>
              </a:ext>
            </a:extLst>
          </p:cNvPr>
          <p:cNvCxnSpPr/>
          <p:nvPr/>
        </p:nvCxnSpPr>
        <p:spPr>
          <a:xfrm flipH="1">
            <a:off x="4779404" y="4333072"/>
            <a:ext cx="2245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51CCDAF-AEB4-6B74-367C-FD0033792D32}"/>
              </a:ext>
            </a:extLst>
          </p:cNvPr>
          <p:cNvCxnSpPr/>
          <p:nvPr/>
        </p:nvCxnSpPr>
        <p:spPr>
          <a:xfrm flipH="1">
            <a:off x="7025030" y="3184397"/>
            <a:ext cx="1161997" cy="1119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8B9D8A2-C88B-2B2B-5B1F-F14FFDEFDB37}"/>
              </a:ext>
            </a:extLst>
          </p:cNvPr>
          <p:cNvCxnSpPr/>
          <p:nvPr/>
        </p:nvCxnSpPr>
        <p:spPr>
          <a:xfrm flipH="1">
            <a:off x="7025030" y="4303999"/>
            <a:ext cx="2119989" cy="29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73BE8907-95AA-C3DF-2BC4-8B92BB3B0DC7}"/>
              </a:ext>
            </a:extLst>
          </p:cNvPr>
          <p:cNvCxnSpPr/>
          <p:nvPr/>
        </p:nvCxnSpPr>
        <p:spPr>
          <a:xfrm flipH="1" flipV="1">
            <a:off x="6992202" y="4303999"/>
            <a:ext cx="1485865" cy="1453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ED483DBF-BF3F-71E3-8B5D-B08F2AECB2C3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4 -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83B069-B75F-2000-4A9B-1F2BE6C6B1AA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 supermercado cadastra seus produtos. Um produto é identificado por seu nome, preço, quantidade em estoque, nome da marca, SAC da marca, nacionalidade da marca.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38B5DA-D2E8-554B-45E4-8E93DEA855DE}"/>
              </a:ext>
            </a:extLst>
          </p:cNvPr>
          <p:cNvSpPr/>
          <p:nvPr/>
        </p:nvSpPr>
        <p:spPr>
          <a:xfrm>
            <a:off x="4133463" y="4001421"/>
            <a:ext cx="129188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Produto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F827F7E-3057-B519-6E5E-AF22425ECB7C}"/>
              </a:ext>
            </a:extLst>
          </p:cNvPr>
          <p:cNvSpPr/>
          <p:nvPr/>
        </p:nvSpPr>
        <p:spPr>
          <a:xfrm>
            <a:off x="6132696" y="3968734"/>
            <a:ext cx="1784669" cy="6705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(Marca)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AF9F22B-5309-88B7-C075-F8CB929F645E}"/>
              </a:ext>
            </a:extLst>
          </p:cNvPr>
          <p:cNvSpPr/>
          <p:nvPr/>
        </p:nvSpPr>
        <p:spPr>
          <a:xfrm>
            <a:off x="7490281" y="2805070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32699AB-7418-7C00-1D5F-D3BB5B01CFF5}"/>
              </a:ext>
            </a:extLst>
          </p:cNvPr>
          <p:cNvSpPr/>
          <p:nvPr/>
        </p:nvSpPr>
        <p:spPr>
          <a:xfrm>
            <a:off x="8586688" y="3908690"/>
            <a:ext cx="111666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SAC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5E474C9-3754-F43E-F9AC-666413FC3711}"/>
              </a:ext>
            </a:extLst>
          </p:cNvPr>
          <p:cNvSpPr/>
          <p:nvPr/>
        </p:nvSpPr>
        <p:spPr>
          <a:xfrm>
            <a:off x="6963208" y="5278353"/>
            <a:ext cx="3029718" cy="74432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Nacionalidade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B2BDD0-57EE-2538-72B2-D638E29DC5E2}"/>
              </a:ext>
            </a:extLst>
          </p:cNvPr>
          <p:cNvSpPr/>
          <p:nvPr/>
        </p:nvSpPr>
        <p:spPr>
          <a:xfrm>
            <a:off x="3629798" y="2600063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1C6681E-ECB9-1017-D06A-FB8A043A16F1}"/>
              </a:ext>
            </a:extLst>
          </p:cNvPr>
          <p:cNvSpPr/>
          <p:nvPr/>
        </p:nvSpPr>
        <p:spPr>
          <a:xfrm>
            <a:off x="3201798" y="5278353"/>
            <a:ext cx="2486999" cy="9582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Quantidade Em Estoque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069D5C1-581F-14DE-80BB-5EBD65D120C4}"/>
              </a:ext>
            </a:extLst>
          </p:cNvPr>
          <p:cNvSpPr/>
          <p:nvPr/>
        </p:nvSpPr>
        <p:spPr>
          <a:xfrm>
            <a:off x="1760673" y="4014900"/>
            <a:ext cx="1334402" cy="57819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Preço</a:t>
            </a:r>
          </a:p>
        </p:txBody>
      </p:sp>
    </p:spTree>
    <p:extLst>
      <p:ext uri="{BB962C8B-B14F-4D97-AF65-F5344CB8AC3E}">
        <p14:creationId xmlns:p14="http://schemas.microsoft.com/office/powerpoint/2010/main" val="143468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0AB71-5806-FCDA-76C7-8FDF2AB5B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176FAA3-A232-5CDD-4D51-942E44EBB1AE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4 - TABELAS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67978B-95D0-5227-35B3-1712633FE899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 supermercado cadastra seus produtos. Um produto é identificado por seu nome, preço, quantidade em estoque, nome da marca, SAC da marca, nacionalidade da marca.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BD92D50-C5BF-4739-8A0F-A84C51258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11868"/>
              </p:ext>
            </p:extLst>
          </p:nvPr>
        </p:nvGraphicFramePr>
        <p:xfrm>
          <a:off x="780252" y="3025732"/>
          <a:ext cx="11237913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10188" imgH="1533637" progId="Excel.Sheet.12">
                  <p:embed/>
                </p:oleObj>
              </mc:Choice>
              <mc:Fallback>
                <p:oleObj name="Worksheet" r:id="rId2" imgW="6210188" imgH="153363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3BD92D50-C5BF-4739-8A0F-A84C51258C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252" y="3025732"/>
                        <a:ext cx="11237913" cy="277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18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1A193-8D07-B3CC-AB94-C6F03A44C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91E11AF-F368-6B8D-4FA7-8A23E99311E3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DBF0B7-5D86-3621-EBBE-D4BDACD72CB5}"/>
              </a:ext>
            </a:extLst>
          </p:cNvPr>
          <p:cNvSpPr txBox="1"/>
          <p:nvPr/>
        </p:nvSpPr>
        <p:spPr>
          <a:xfrm>
            <a:off x="-5" y="831669"/>
            <a:ext cx="12798428" cy="6368400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720000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800" dirty="0">
                <a:latin typeface="Century Gothic" panose="020B0502020202020204" pitchFamily="34" charset="0"/>
              </a:rPr>
              <a:t>ENUNCIADO: </a:t>
            </a:r>
          </a:p>
          <a:p>
            <a:pPr algn="just">
              <a:spcAft>
                <a:spcPts val="1680"/>
              </a:spcAft>
            </a:pPr>
            <a:r>
              <a:rPr lang="pt-BR" sz="28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Uma videoteca precisa cadastrar o título, duração, idioma original e preço de cada filme. </a:t>
            </a:r>
          </a:p>
          <a:p>
            <a:pPr algn="just">
              <a:spcAft>
                <a:spcPts val="1680"/>
              </a:spcAft>
            </a:pPr>
            <a:r>
              <a:rPr lang="pt-BR" sz="28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É necessário cadastrar também o elenco de cada filme onde se registra o nome, data de nascimento, nacionalidade de cada ator/atriz. </a:t>
            </a:r>
          </a:p>
          <a:p>
            <a:pPr algn="just">
              <a:spcAft>
                <a:spcPts val="1680"/>
              </a:spcAft>
            </a:pPr>
            <a:r>
              <a:rPr lang="pt-BR" sz="28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Opcionalmente, inclua o cadastro de diretores com atributos que julgar necessários.</a:t>
            </a:r>
          </a:p>
        </p:txBody>
      </p:sp>
    </p:spTree>
    <p:extLst>
      <p:ext uri="{BB962C8B-B14F-4D97-AF65-F5344CB8AC3E}">
        <p14:creationId xmlns:p14="http://schemas.microsoft.com/office/powerpoint/2010/main" val="13515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7FE0A-E3C6-7BAF-5422-E37947FE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93E753F-8DA1-3938-6679-1FF4DCF1F9D3}"/>
              </a:ext>
            </a:extLst>
          </p:cNvPr>
          <p:cNvSpPr txBox="1"/>
          <p:nvPr/>
        </p:nvSpPr>
        <p:spPr>
          <a:xfrm>
            <a:off x="-5" y="1060499"/>
            <a:ext cx="12798424" cy="5078313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FILME: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filmes da videoteca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Título, Duração, Idioma Original, Preço, Elenco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atores dos filmes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Data de Nascimento, Idade, Nacionalidade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DIRETOR: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diretores dos filmes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Nacionalidade, Anos de Experiência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Filme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feito por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Diretores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possui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Ator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faz parte de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Diretor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faz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Filmes.</a:t>
            </a:r>
            <a:endParaRPr lang="pt-BR" sz="2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C2913EA-872D-2F2B-E0BF-CC72EB270CFD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6 - MER</a:t>
            </a:r>
          </a:p>
        </p:txBody>
      </p:sp>
    </p:spTree>
    <p:extLst>
      <p:ext uri="{BB962C8B-B14F-4D97-AF65-F5344CB8AC3E}">
        <p14:creationId xmlns:p14="http://schemas.microsoft.com/office/powerpoint/2010/main" val="357983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D6EE-835F-3FB2-DB68-34406386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2156D0DE-9B19-5478-AABC-135D34525860}"/>
              </a:ext>
            </a:extLst>
          </p:cNvPr>
          <p:cNvCxnSpPr/>
          <p:nvPr/>
        </p:nvCxnSpPr>
        <p:spPr>
          <a:xfrm flipV="1">
            <a:off x="5280589" y="3683476"/>
            <a:ext cx="903417" cy="93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3B85D18B-987C-5DD8-3576-EFB9E4C6D95A}"/>
              </a:ext>
            </a:extLst>
          </p:cNvPr>
          <p:cNvCxnSpPr>
            <a:stCxn id="86" idx="1"/>
            <a:endCxn id="121" idx="3"/>
          </p:cNvCxnSpPr>
          <p:nvPr/>
        </p:nvCxnSpPr>
        <p:spPr>
          <a:xfrm flipH="1" flipV="1">
            <a:off x="8558378" y="3697062"/>
            <a:ext cx="539717" cy="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464FC651-DA85-2A3C-CDFD-53DE93DC3409}"/>
              </a:ext>
            </a:extLst>
          </p:cNvPr>
          <p:cNvCxnSpPr>
            <a:stCxn id="121" idx="1"/>
            <a:endCxn id="8" idx="3"/>
          </p:cNvCxnSpPr>
          <p:nvPr/>
        </p:nvCxnSpPr>
        <p:spPr>
          <a:xfrm flipH="1" flipV="1">
            <a:off x="6561449" y="3692695"/>
            <a:ext cx="467320" cy="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C3E63CD-51CE-B12F-8527-F434EC5FCB70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5245177" y="3688441"/>
            <a:ext cx="375163" cy="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5448079-7CE0-610C-6508-AFC3D1DE4F41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3150102" y="3687840"/>
            <a:ext cx="311483" cy="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B511ECF2-A63C-C8D2-AB72-02A5E40312C4}"/>
              </a:ext>
            </a:extLst>
          </p:cNvPr>
          <p:cNvCxnSpPr/>
          <p:nvPr/>
        </p:nvCxnSpPr>
        <p:spPr>
          <a:xfrm>
            <a:off x="2548211" y="2789960"/>
            <a:ext cx="84153" cy="867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D365CF-FE1B-32D8-6FD7-83C1D0BFDB88}"/>
              </a:ext>
            </a:extLst>
          </p:cNvPr>
          <p:cNvCxnSpPr/>
          <p:nvPr/>
        </p:nvCxnSpPr>
        <p:spPr>
          <a:xfrm>
            <a:off x="1197013" y="3683476"/>
            <a:ext cx="1451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7CFAE487-2222-647E-D232-A5BE73E48169}"/>
              </a:ext>
            </a:extLst>
          </p:cNvPr>
          <p:cNvCxnSpPr/>
          <p:nvPr/>
        </p:nvCxnSpPr>
        <p:spPr>
          <a:xfrm flipV="1">
            <a:off x="2548211" y="3599656"/>
            <a:ext cx="84153" cy="1013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A290FC6-580B-4601-29D3-93A6EE002D2D}"/>
              </a:ext>
            </a:extLst>
          </p:cNvPr>
          <p:cNvCxnSpPr>
            <a:cxnSpLocks/>
          </p:cNvCxnSpPr>
          <p:nvPr/>
        </p:nvCxnSpPr>
        <p:spPr>
          <a:xfrm>
            <a:off x="5258471" y="2817424"/>
            <a:ext cx="840796" cy="88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F505B771-570D-2423-4849-D38880277005}"/>
              </a:ext>
            </a:extLst>
          </p:cNvPr>
          <p:cNvCxnSpPr>
            <a:cxnSpLocks/>
          </p:cNvCxnSpPr>
          <p:nvPr/>
        </p:nvCxnSpPr>
        <p:spPr>
          <a:xfrm flipH="1">
            <a:off x="6148450" y="2864198"/>
            <a:ext cx="741226" cy="837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A866C044-DA9B-DF56-19D8-46D445200B9B}"/>
              </a:ext>
            </a:extLst>
          </p:cNvPr>
          <p:cNvCxnSpPr/>
          <p:nvPr/>
        </p:nvCxnSpPr>
        <p:spPr>
          <a:xfrm flipH="1" flipV="1">
            <a:off x="6074398" y="3702094"/>
            <a:ext cx="722989" cy="916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2CF584CB-8687-276C-B256-95CEC066322C}"/>
              </a:ext>
            </a:extLst>
          </p:cNvPr>
          <p:cNvCxnSpPr/>
          <p:nvPr/>
        </p:nvCxnSpPr>
        <p:spPr>
          <a:xfrm>
            <a:off x="9626205" y="2895625"/>
            <a:ext cx="0" cy="834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615441-86F9-647E-9999-2D72715BE098}"/>
              </a:ext>
            </a:extLst>
          </p:cNvPr>
          <p:cNvCxnSpPr/>
          <p:nvPr/>
        </p:nvCxnSpPr>
        <p:spPr>
          <a:xfrm flipH="1">
            <a:off x="9684327" y="3453034"/>
            <a:ext cx="1773382" cy="24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3A4A7CFB-8D5E-6134-2B4B-966EC11A0EC4}"/>
              </a:ext>
            </a:extLst>
          </p:cNvPr>
          <p:cNvCxnSpPr/>
          <p:nvPr/>
        </p:nvCxnSpPr>
        <p:spPr>
          <a:xfrm flipH="1" flipV="1">
            <a:off x="9648323" y="3702094"/>
            <a:ext cx="1750480" cy="56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48B5D72E-D441-9CB6-1F14-42245AC4B39D}"/>
              </a:ext>
            </a:extLst>
          </p:cNvPr>
          <p:cNvCxnSpPr/>
          <p:nvPr/>
        </p:nvCxnSpPr>
        <p:spPr>
          <a:xfrm flipV="1">
            <a:off x="9566038" y="3707041"/>
            <a:ext cx="60167" cy="94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00806200-A58A-B5FE-E53B-C2B8A8AE7531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6 - DER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2C59F5-F0B1-7C31-4A1A-FA6A9E0E47E3}"/>
              </a:ext>
            </a:extLst>
          </p:cNvPr>
          <p:cNvSpPr/>
          <p:nvPr/>
        </p:nvSpPr>
        <p:spPr>
          <a:xfrm>
            <a:off x="2073413" y="3457398"/>
            <a:ext cx="1076689" cy="46088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Diretor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B03D3B-E583-8662-D873-DD36C1FEBCC0}"/>
              </a:ext>
            </a:extLst>
          </p:cNvPr>
          <p:cNvSpPr/>
          <p:nvPr/>
        </p:nvSpPr>
        <p:spPr>
          <a:xfrm>
            <a:off x="5620340" y="3483623"/>
            <a:ext cx="941109" cy="41814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Filme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A9E6A9A9-A80D-AB91-4B80-C1F6FBCA3885}"/>
              </a:ext>
            </a:extLst>
          </p:cNvPr>
          <p:cNvSpPr/>
          <p:nvPr/>
        </p:nvSpPr>
        <p:spPr>
          <a:xfrm>
            <a:off x="3461585" y="3363671"/>
            <a:ext cx="1783592" cy="64954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Produz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4BC1B17-AABD-AF64-75FA-0D2C3212A88A}"/>
              </a:ext>
            </a:extLst>
          </p:cNvPr>
          <p:cNvSpPr/>
          <p:nvPr/>
        </p:nvSpPr>
        <p:spPr>
          <a:xfrm>
            <a:off x="1650488" y="4262753"/>
            <a:ext cx="1930757" cy="74448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Anos de Experiência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B8CB8E-D101-1F56-AD47-48FD66668230}"/>
              </a:ext>
            </a:extLst>
          </p:cNvPr>
          <p:cNvSpPr/>
          <p:nvPr/>
        </p:nvSpPr>
        <p:spPr>
          <a:xfrm>
            <a:off x="590785" y="3453034"/>
            <a:ext cx="1202152" cy="46088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0547B2-4944-7C17-3014-37B89C5E582E}"/>
              </a:ext>
            </a:extLst>
          </p:cNvPr>
          <p:cNvSpPr/>
          <p:nvPr/>
        </p:nvSpPr>
        <p:spPr>
          <a:xfrm>
            <a:off x="1383106" y="2493850"/>
            <a:ext cx="2465522" cy="58891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Nacionalidade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E719F69-6F84-6793-0626-AE11FC894AEF}"/>
              </a:ext>
            </a:extLst>
          </p:cNvPr>
          <p:cNvSpPr/>
          <p:nvPr/>
        </p:nvSpPr>
        <p:spPr>
          <a:xfrm>
            <a:off x="4771976" y="2606864"/>
            <a:ext cx="983045" cy="48529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Título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11B3EFF-B90B-8E9A-F33C-DE79AD2F8B88}"/>
              </a:ext>
            </a:extLst>
          </p:cNvPr>
          <p:cNvSpPr/>
          <p:nvPr/>
        </p:nvSpPr>
        <p:spPr>
          <a:xfrm>
            <a:off x="6105866" y="4272878"/>
            <a:ext cx="1393492" cy="74448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Idioma Original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88FEA75-C000-6129-C2FC-C6E2C8DC16A4}"/>
              </a:ext>
            </a:extLst>
          </p:cNvPr>
          <p:cNvSpPr txBox="1"/>
          <p:nvPr/>
        </p:nvSpPr>
        <p:spPr>
          <a:xfrm>
            <a:off x="3865709" y="4022742"/>
            <a:ext cx="98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entury Gothic" panose="020B0502020202020204" pitchFamily="34" charset="0"/>
              </a:rPr>
              <a:t>N : N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3EFA178-F32A-F521-75DC-DE7F76374625}"/>
              </a:ext>
            </a:extLst>
          </p:cNvPr>
          <p:cNvSpPr/>
          <p:nvPr/>
        </p:nvSpPr>
        <p:spPr>
          <a:xfrm>
            <a:off x="6184006" y="2556695"/>
            <a:ext cx="1529608" cy="56092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Duração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C5BE1249-5A3D-A8CC-51DF-73C2E22C72B3}"/>
              </a:ext>
            </a:extLst>
          </p:cNvPr>
          <p:cNvSpPr/>
          <p:nvPr/>
        </p:nvSpPr>
        <p:spPr>
          <a:xfrm>
            <a:off x="4767322" y="4409352"/>
            <a:ext cx="1082400" cy="38917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Preço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10357DF-2DD5-9ABD-51B0-13BF269DCF7E}"/>
              </a:ext>
            </a:extLst>
          </p:cNvPr>
          <p:cNvSpPr/>
          <p:nvPr/>
        </p:nvSpPr>
        <p:spPr>
          <a:xfrm>
            <a:off x="9098095" y="3453034"/>
            <a:ext cx="983045" cy="49811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Ator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3792796E-4E9E-2AFB-F052-7E9CCC426D13}"/>
              </a:ext>
            </a:extLst>
          </p:cNvPr>
          <p:cNvSpPr/>
          <p:nvPr/>
        </p:nvSpPr>
        <p:spPr>
          <a:xfrm>
            <a:off x="10801415" y="3167946"/>
            <a:ext cx="1240572" cy="527593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394AFD65-C04F-C058-A995-69D07A45EC75}"/>
              </a:ext>
            </a:extLst>
          </p:cNvPr>
          <p:cNvSpPr/>
          <p:nvPr/>
        </p:nvSpPr>
        <p:spPr>
          <a:xfrm>
            <a:off x="8613757" y="4272648"/>
            <a:ext cx="1951720" cy="85406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Nascimento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D591E755-1E08-262E-53AB-EB330927B7A5}"/>
              </a:ext>
            </a:extLst>
          </p:cNvPr>
          <p:cNvSpPr/>
          <p:nvPr/>
        </p:nvSpPr>
        <p:spPr>
          <a:xfrm>
            <a:off x="8403391" y="2600402"/>
            <a:ext cx="2372452" cy="527593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Nacionalidade</a:t>
            </a:r>
          </a:p>
        </p:txBody>
      </p:sp>
      <p:sp>
        <p:nvSpPr>
          <p:cNvPr id="121" name="Fluxograma: Decisão 120">
            <a:extLst>
              <a:ext uri="{FF2B5EF4-FFF2-40B4-BE49-F238E27FC236}">
                <a16:creationId xmlns:a16="http://schemas.microsoft.com/office/drawing/2014/main" id="{A3507786-B232-48CB-4E4A-F2BD09033628}"/>
              </a:ext>
            </a:extLst>
          </p:cNvPr>
          <p:cNvSpPr/>
          <p:nvPr/>
        </p:nvSpPr>
        <p:spPr>
          <a:xfrm>
            <a:off x="7028769" y="3431742"/>
            <a:ext cx="1529609" cy="53064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Possui</a:t>
            </a:r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CE454920-841F-80E8-22C3-61567EA02FFF}"/>
              </a:ext>
            </a:extLst>
          </p:cNvPr>
          <p:cNvSpPr txBox="1"/>
          <p:nvPr/>
        </p:nvSpPr>
        <p:spPr>
          <a:xfrm>
            <a:off x="7313658" y="4013211"/>
            <a:ext cx="98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entury Gothic" panose="020B0502020202020204" pitchFamily="34" charset="0"/>
              </a:rPr>
              <a:t>N : N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FF5B7BE9-31B7-3A56-1243-1CCC76F95AAE}"/>
              </a:ext>
            </a:extLst>
          </p:cNvPr>
          <p:cNvSpPr/>
          <p:nvPr/>
        </p:nvSpPr>
        <p:spPr>
          <a:xfrm>
            <a:off x="10801415" y="3932303"/>
            <a:ext cx="1240571" cy="48365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Idade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5301B-0C6D-2223-8D10-DC0FF404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16C390-E403-9B2F-BF88-A5AEC7EF02E1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6 - TABELAS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576A283-DE7D-2A6C-8E9C-78FFD42D9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716251"/>
              </p:ext>
            </p:extLst>
          </p:nvPr>
        </p:nvGraphicFramePr>
        <p:xfrm>
          <a:off x="330199" y="1331913"/>
          <a:ext cx="6123055" cy="247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800475" imgH="1533637" progId="Excel.Sheet.12">
                  <p:embed/>
                </p:oleObj>
              </mc:Choice>
              <mc:Fallback>
                <p:oleObj name="Worksheet" r:id="rId2" imgW="3800475" imgH="1533637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576A283-DE7D-2A6C-8E9C-78FFD42D9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199" y="1331913"/>
                        <a:ext cx="6123055" cy="247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DD9F4A9-D85B-C144-86CD-9DC42E97E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57622"/>
              </p:ext>
            </p:extLst>
          </p:nvPr>
        </p:nvGraphicFramePr>
        <p:xfrm>
          <a:off x="6821714" y="1331913"/>
          <a:ext cx="5646512" cy="245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533887" imgH="1533637" progId="Excel.Sheet.12">
                  <p:embed/>
                </p:oleObj>
              </mc:Choice>
              <mc:Fallback>
                <p:oleObj name="Worksheet" r:id="rId4" imgW="3533887" imgH="1533637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DD9F4A9-D85B-C144-86CD-9DC42E97E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1714" y="1331913"/>
                        <a:ext cx="5646512" cy="245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74E0A5C-802C-D5A0-8CE1-422D54724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5046"/>
              </p:ext>
            </p:extLst>
          </p:nvPr>
        </p:nvGraphicFramePr>
        <p:xfrm>
          <a:off x="2901172" y="4245258"/>
          <a:ext cx="6996080" cy="247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343400" imgH="1533637" progId="Excel.Sheet.12">
                  <p:embed/>
                </p:oleObj>
              </mc:Choice>
              <mc:Fallback>
                <p:oleObj name="Worksheet" r:id="rId6" imgW="4343400" imgH="1533637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974E0A5C-802C-D5A0-8CE1-422D547248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1172" y="4245258"/>
                        <a:ext cx="6996080" cy="2470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12905-5937-6C3A-DFCA-256101C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EC6BB4B-692A-6DC1-D84E-AFCB0798A38E}"/>
              </a:ext>
            </a:extLst>
          </p:cNvPr>
          <p:cNvCxnSpPr/>
          <p:nvPr/>
        </p:nvCxnSpPr>
        <p:spPr>
          <a:xfrm flipH="1">
            <a:off x="3664210" y="3025731"/>
            <a:ext cx="227522" cy="139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53027A8C-249B-3820-E31A-8AA4DBCC1231}"/>
              </a:ext>
            </a:extLst>
          </p:cNvPr>
          <p:cNvCxnSpPr/>
          <p:nvPr/>
        </p:nvCxnSpPr>
        <p:spPr>
          <a:xfrm>
            <a:off x="1612180" y="3486817"/>
            <a:ext cx="2017793" cy="932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878E0D07-CA2D-888D-EF23-A94CE7B85EA2}"/>
              </a:ext>
            </a:extLst>
          </p:cNvPr>
          <p:cNvCxnSpPr/>
          <p:nvPr/>
        </p:nvCxnSpPr>
        <p:spPr>
          <a:xfrm flipV="1">
            <a:off x="1612180" y="4419350"/>
            <a:ext cx="2017793" cy="91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6BDD81A-F87F-64C9-A4E1-A218A2354F0C}"/>
              </a:ext>
            </a:extLst>
          </p:cNvPr>
          <p:cNvCxnSpPr/>
          <p:nvPr/>
        </p:nvCxnSpPr>
        <p:spPr>
          <a:xfrm flipH="1" flipV="1">
            <a:off x="3664210" y="4429423"/>
            <a:ext cx="369491" cy="1680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0618988-8316-BC2F-0718-6B0230515205}"/>
              </a:ext>
            </a:extLst>
          </p:cNvPr>
          <p:cNvCxnSpPr/>
          <p:nvPr/>
        </p:nvCxnSpPr>
        <p:spPr>
          <a:xfrm flipV="1">
            <a:off x="8486099" y="4419350"/>
            <a:ext cx="219737" cy="159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0C30307-5231-7620-4299-2D2D81E9D5BC}"/>
              </a:ext>
            </a:extLst>
          </p:cNvPr>
          <p:cNvCxnSpPr/>
          <p:nvPr/>
        </p:nvCxnSpPr>
        <p:spPr>
          <a:xfrm flipH="1" flipV="1">
            <a:off x="8685969" y="4429423"/>
            <a:ext cx="2201207" cy="75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985045C-126F-0315-FF0F-B65CFC92C4A7}"/>
              </a:ext>
            </a:extLst>
          </p:cNvPr>
          <p:cNvCxnSpPr/>
          <p:nvPr/>
        </p:nvCxnSpPr>
        <p:spPr>
          <a:xfrm flipH="1">
            <a:off x="8705836" y="3646445"/>
            <a:ext cx="2181340" cy="782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9C2A086-B9B1-F39B-A034-DF4127D67FE2}"/>
              </a:ext>
            </a:extLst>
          </p:cNvPr>
          <p:cNvCxnSpPr/>
          <p:nvPr/>
        </p:nvCxnSpPr>
        <p:spPr>
          <a:xfrm>
            <a:off x="8493353" y="2975254"/>
            <a:ext cx="212483" cy="1454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236E7B69-7F8F-A67B-C3D6-9ABE8F5E45EE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1 -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8175D8-6809-F448-8199-E93A7469502E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petshop deseja manter cadastrados seus clientes bem como seus pets. Um cliente deve informar seu nome, CPF, email e telefone além do nome, espécie e data de nascimento de seu pet.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2D6F70-788D-7B7D-D36C-8FDD35AF8EA2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4310152" y="4419351"/>
            <a:ext cx="994316" cy="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7229E59-D1B8-309A-C455-8D652ACB1346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7293100" y="4419351"/>
            <a:ext cx="746928" cy="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48B773B7-A98E-DF25-655E-3AC736824199}"/>
              </a:ext>
            </a:extLst>
          </p:cNvPr>
          <p:cNvSpPr/>
          <p:nvPr/>
        </p:nvSpPr>
        <p:spPr>
          <a:xfrm>
            <a:off x="3018269" y="4127487"/>
            <a:ext cx="129188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Cliente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AA39A14-5D56-B4B5-5E49-BCE62CECF56D}"/>
              </a:ext>
            </a:extLst>
          </p:cNvPr>
          <p:cNvSpPr/>
          <p:nvPr/>
        </p:nvSpPr>
        <p:spPr>
          <a:xfrm>
            <a:off x="8040028" y="4127487"/>
            <a:ext cx="129188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Animal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28B57FE5-A926-52E6-B2C3-68D46777DCE1}"/>
              </a:ext>
            </a:extLst>
          </p:cNvPr>
          <p:cNvSpPr/>
          <p:nvPr/>
        </p:nvSpPr>
        <p:spPr>
          <a:xfrm>
            <a:off x="5304468" y="4009362"/>
            <a:ext cx="1988632" cy="81999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Possui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23FF96E-369A-D0E5-E50E-480723EA8803}"/>
              </a:ext>
            </a:extLst>
          </p:cNvPr>
          <p:cNvSpPr/>
          <p:nvPr/>
        </p:nvSpPr>
        <p:spPr>
          <a:xfrm>
            <a:off x="3194986" y="2646404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027B37-FEF8-48E0-1B3B-94BAA0E94479}"/>
              </a:ext>
            </a:extLst>
          </p:cNvPr>
          <p:cNvSpPr/>
          <p:nvPr/>
        </p:nvSpPr>
        <p:spPr>
          <a:xfrm>
            <a:off x="957373" y="4982628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CPF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4B7E979-31C5-9690-2171-EB19FA4F7B5B}"/>
              </a:ext>
            </a:extLst>
          </p:cNvPr>
          <p:cNvGrpSpPr/>
          <p:nvPr/>
        </p:nvGrpSpPr>
        <p:grpSpPr>
          <a:xfrm>
            <a:off x="879256" y="3074926"/>
            <a:ext cx="1471609" cy="828676"/>
            <a:chOff x="1620120" y="3400451"/>
            <a:chExt cx="1471609" cy="828676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B7C6018-E0E2-3B75-D81B-5F087C3F3EC8}"/>
                </a:ext>
              </a:extLst>
            </p:cNvPr>
            <p:cNvSpPr/>
            <p:nvPr/>
          </p:nvSpPr>
          <p:spPr>
            <a:xfrm>
              <a:off x="1620120" y="3400451"/>
              <a:ext cx="1471609" cy="82867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E-mail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D6E4027-118A-4B81-8794-BCD724DADEBF}"/>
                </a:ext>
              </a:extLst>
            </p:cNvPr>
            <p:cNvSpPr/>
            <p:nvPr/>
          </p:nvSpPr>
          <p:spPr>
            <a:xfrm>
              <a:off x="1656298" y="3433015"/>
              <a:ext cx="1393492" cy="7586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Email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3407217E-AEFF-47BC-DEFB-8E3120BFCE2E}"/>
              </a:ext>
            </a:extLst>
          </p:cNvPr>
          <p:cNvSpPr/>
          <p:nvPr/>
        </p:nvSpPr>
        <p:spPr>
          <a:xfrm>
            <a:off x="3166306" y="5630354"/>
            <a:ext cx="1857988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Telefone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B6CCBDA-7288-F997-78DE-237F885D0014}"/>
              </a:ext>
            </a:extLst>
          </p:cNvPr>
          <p:cNvSpPr/>
          <p:nvPr/>
        </p:nvSpPr>
        <p:spPr>
          <a:xfrm>
            <a:off x="7830170" y="2595927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969A26-F553-B5A7-B0AF-2D147BDE40AE}"/>
              </a:ext>
            </a:extLst>
          </p:cNvPr>
          <p:cNvSpPr/>
          <p:nvPr/>
        </p:nvSpPr>
        <p:spPr>
          <a:xfrm>
            <a:off x="10078839" y="3270053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Espécie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684144D-66E6-5555-1BCD-B58AF6689F88}"/>
              </a:ext>
            </a:extLst>
          </p:cNvPr>
          <p:cNvSpPr/>
          <p:nvPr/>
        </p:nvSpPr>
        <p:spPr>
          <a:xfrm>
            <a:off x="7285846" y="5478038"/>
            <a:ext cx="2400507" cy="10632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Nascimento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8A920-F59A-F7DD-4290-85C913195BD1}"/>
              </a:ext>
            </a:extLst>
          </p:cNvPr>
          <p:cNvSpPr txBox="1"/>
          <p:nvPr/>
        </p:nvSpPr>
        <p:spPr>
          <a:xfrm>
            <a:off x="5828210" y="4832743"/>
            <a:ext cx="933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entury Gothic" panose="020B0502020202020204" pitchFamily="34" charset="0"/>
              </a:rPr>
              <a:t>N : N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91B612B-FEB6-2451-779F-DF4B3D1627DA}"/>
              </a:ext>
            </a:extLst>
          </p:cNvPr>
          <p:cNvSpPr/>
          <p:nvPr/>
        </p:nvSpPr>
        <p:spPr>
          <a:xfrm>
            <a:off x="10061648" y="4784467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57508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B1E1-37EA-D8D2-AA6D-7C82D5C1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CABBCD-F5DD-D3FA-EAC7-42527A06F392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7 -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49E0BD-9BEF-7829-5AE1-C775F066AD48}"/>
              </a:ext>
            </a:extLst>
          </p:cNvPr>
          <p:cNvSpPr txBox="1"/>
          <p:nvPr/>
        </p:nvSpPr>
        <p:spPr>
          <a:xfrm>
            <a:off x="-5" y="831670"/>
            <a:ext cx="12798428" cy="993060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alunos. Um aluno deve ter RA, nome, data de nascimento, endereço e email.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E3476-6E4A-D907-4594-6B34599FC9D6}"/>
              </a:ext>
            </a:extLst>
          </p:cNvPr>
          <p:cNvSpPr txBox="1"/>
          <p:nvPr/>
        </p:nvSpPr>
        <p:spPr>
          <a:xfrm>
            <a:off x="0" y="2159328"/>
            <a:ext cx="12798419" cy="2923877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alunos de alguma instituição</a:t>
            </a:r>
          </a:p>
          <a:p>
            <a:pPr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RA, Nome, Data de Nascimento, Idade, Bairro do Endereço, Rua do Endereço, Número do Endereço, Email.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há relacionamentos por possuir apenas uma entidade.</a:t>
            </a:r>
          </a:p>
        </p:txBody>
      </p:sp>
    </p:spTree>
    <p:extLst>
      <p:ext uri="{BB962C8B-B14F-4D97-AF65-F5344CB8AC3E}">
        <p14:creationId xmlns:p14="http://schemas.microsoft.com/office/powerpoint/2010/main" val="243518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7B6B-8F98-AA28-93A7-726E56F7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47AE67F-4C37-D847-3079-AAE69BB3A95C}"/>
              </a:ext>
            </a:extLst>
          </p:cNvPr>
          <p:cNvCxnSpPr/>
          <p:nvPr/>
        </p:nvCxnSpPr>
        <p:spPr>
          <a:xfrm flipV="1">
            <a:off x="7676406" y="3777497"/>
            <a:ext cx="2532740" cy="11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4103C28-1F7E-4DE9-D07D-4FEDEC70305C}"/>
              </a:ext>
            </a:extLst>
          </p:cNvPr>
          <p:cNvCxnSpPr/>
          <p:nvPr/>
        </p:nvCxnSpPr>
        <p:spPr>
          <a:xfrm flipH="1">
            <a:off x="7746649" y="4907873"/>
            <a:ext cx="2871007" cy="61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F4A8FE3-7D82-2D9D-4092-38F8E3D32E66}"/>
              </a:ext>
            </a:extLst>
          </p:cNvPr>
          <p:cNvCxnSpPr/>
          <p:nvPr/>
        </p:nvCxnSpPr>
        <p:spPr>
          <a:xfrm>
            <a:off x="7705246" y="5006673"/>
            <a:ext cx="2778374" cy="1092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E42B6A2-34E9-53F2-1DEE-DD5FEACD2889}"/>
              </a:ext>
            </a:extLst>
          </p:cNvPr>
          <p:cNvCxnSpPr/>
          <p:nvPr/>
        </p:nvCxnSpPr>
        <p:spPr>
          <a:xfrm flipV="1">
            <a:off x="2222370" y="4233386"/>
            <a:ext cx="2297081" cy="1348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8CEE41B-95C4-592E-CA18-29229E05CB8A}"/>
              </a:ext>
            </a:extLst>
          </p:cNvPr>
          <p:cNvCxnSpPr/>
          <p:nvPr/>
        </p:nvCxnSpPr>
        <p:spPr>
          <a:xfrm>
            <a:off x="1891111" y="3777497"/>
            <a:ext cx="2628340" cy="477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55EEC2D0-3ED1-2F43-969B-25F47B014699}"/>
              </a:ext>
            </a:extLst>
          </p:cNvPr>
          <p:cNvCxnSpPr/>
          <p:nvPr/>
        </p:nvCxnSpPr>
        <p:spPr>
          <a:xfrm>
            <a:off x="4312499" y="2715776"/>
            <a:ext cx="206952" cy="151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E771524D-0246-CE2B-324F-227A69A5D6D9}"/>
              </a:ext>
            </a:extLst>
          </p:cNvPr>
          <p:cNvCxnSpPr/>
          <p:nvPr/>
        </p:nvCxnSpPr>
        <p:spPr>
          <a:xfrm flipH="1">
            <a:off x="4548291" y="3300921"/>
            <a:ext cx="2388701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3C09885-D19E-EB53-E53A-00689761C32C}"/>
              </a:ext>
            </a:extLst>
          </p:cNvPr>
          <p:cNvCxnSpPr/>
          <p:nvPr/>
        </p:nvCxnSpPr>
        <p:spPr>
          <a:xfrm flipH="1" flipV="1">
            <a:off x="4548291" y="4247442"/>
            <a:ext cx="3128115" cy="722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837949A-4097-5F66-78E2-8FDBB6F7B492}"/>
              </a:ext>
            </a:extLst>
          </p:cNvPr>
          <p:cNvCxnSpPr/>
          <p:nvPr/>
        </p:nvCxnSpPr>
        <p:spPr>
          <a:xfrm flipH="1" flipV="1">
            <a:off x="4548291" y="4225258"/>
            <a:ext cx="858837" cy="174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B84D1B5-2861-AF3D-B558-E0CDD92469F3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7 -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4BBB45-B561-EF10-206E-5118CFA544CD}"/>
              </a:ext>
            </a:extLst>
          </p:cNvPr>
          <p:cNvSpPr txBox="1"/>
          <p:nvPr/>
        </p:nvSpPr>
        <p:spPr>
          <a:xfrm>
            <a:off x="-5" y="831670"/>
            <a:ext cx="12798428" cy="993060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alunos. Um aluno deve ter RA, nome, data de nascimento, endereço e email.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0E7FFA-6183-3C6C-D3BA-2954208E630C}"/>
              </a:ext>
            </a:extLst>
          </p:cNvPr>
          <p:cNvSpPr/>
          <p:nvPr/>
        </p:nvSpPr>
        <p:spPr>
          <a:xfrm>
            <a:off x="3729917" y="3941523"/>
            <a:ext cx="1584594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Aluno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1DDEDD-F447-7AB0-0919-DB5A5B0C509F}"/>
              </a:ext>
            </a:extLst>
          </p:cNvPr>
          <p:cNvSpPr/>
          <p:nvPr/>
        </p:nvSpPr>
        <p:spPr>
          <a:xfrm>
            <a:off x="6272799" y="4637690"/>
            <a:ext cx="2807214" cy="6705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(Endereço)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B26B7D5-F206-D178-84CB-B4C45854DC7E}"/>
              </a:ext>
            </a:extLst>
          </p:cNvPr>
          <p:cNvSpPr/>
          <p:nvPr/>
        </p:nvSpPr>
        <p:spPr>
          <a:xfrm>
            <a:off x="6082380" y="2921594"/>
            <a:ext cx="170922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Email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721452D-91E0-F9A4-22B7-A6936F1B4EAA}"/>
              </a:ext>
            </a:extLst>
          </p:cNvPr>
          <p:cNvSpPr/>
          <p:nvPr/>
        </p:nvSpPr>
        <p:spPr>
          <a:xfrm>
            <a:off x="3748214" y="2336449"/>
            <a:ext cx="1128571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88CBC3B-DF40-34B6-7A75-1DF20F2E817D}"/>
              </a:ext>
            </a:extLst>
          </p:cNvPr>
          <p:cNvSpPr/>
          <p:nvPr/>
        </p:nvSpPr>
        <p:spPr>
          <a:xfrm>
            <a:off x="697122" y="5103238"/>
            <a:ext cx="3050496" cy="95824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Nascimento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644027D-497B-F600-226D-BF7E00A756CE}"/>
              </a:ext>
            </a:extLst>
          </p:cNvPr>
          <p:cNvSpPr/>
          <p:nvPr/>
        </p:nvSpPr>
        <p:spPr>
          <a:xfrm>
            <a:off x="1072738" y="3488398"/>
            <a:ext cx="1636747" cy="57819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C3BD7F-EDBB-CF23-89B7-5B143756A72D}"/>
              </a:ext>
            </a:extLst>
          </p:cNvPr>
          <p:cNvSpPr/>
          <p:nvPr/>
        </p:nvSpPr>
        <p:spPr>
          <a:xfrm>
            <a:off x="4519451" y="5685070"/>
            <a:ext cx="1775354" cy="56602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Idade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16C41E6-EE21-5C4B-ED1A-C344CBAC377B}"/>
              </a:ext>
            </a:extLst>
          </p:cNvPr>
          <p:cNvSpPr/>
          <p:nvPr/>
        </p:nvSpPr>
        <p:spPr>
          <a:xfrm>
            <a:off x="9354534" y="3387825"/>
            <a:ext cx="170922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Bairro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00A257A-2F88-BD24-0FC0-651C96830B75}"/>
              </a:ext>
            </a:extLst>
          </p:cNvPr>
          <p:cNvSpPr/>
          <p:nvPr/>
        </p:nvSpPr>
        <p:spPr>
          <a:xfrm>
            <a:off x="9763044" y="4525250"/>
            <a:ext cx="170922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Rua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4B28F7-A170-53EF-0383-E80532C47591}"/>
              </a:ext>
            </a:extLst>
          </p:cNvPr>
          <p:cNvSpPr/>
          <p:nvPr/>
        </p:nvSpPr>
        <p:spPr>
          <a:xfrm>
            <a:off x="9503454" y="5685070"/>
            <a:ext cx="196881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Número</a:t>
            </a:r>
          </a:p>
        </p:txBody>
      </p:sp>
    </p:spTree>
    <p:extLst>
      <p:ext uri="{BB962C8B-B14F-4D97-AF65-F5344CB8AC3E}">
        <p14:creationId xmlns:p14="http://schemas.microsoft.com/office/powerpoint/2010/main" val="185547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7A4A-CFA1-6347-A619-70CC92FFB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148EB9B-41F1-02C5-CD79-B2BA8312704B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7 - TABELAS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36858-8C8E-1996-B9B8-6DCFDABB5B99}"/>
              </a:ext>
            </a:extLst>
          </p:cNvPr>
          <p:cNvSpPr txBox="1"/>
          <p:nvPr/>
        </p:nvSpPr>
        <p:spPr>
          <a:xfrm>
            <a:off x="-5" y="831670"/>
            <a:ext cx="12798428" cy="993060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alunos. Um aluno deve ter RA, nome, data de nascimento, endereço e email.</a:t>
            </a: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CF3058E-F7F0-0F76-8742-BCEC5607B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78007"/>
              </p:ext>
            </p:extLst>
          </p:nvPr>
        </p:nvGraphicFramePr>
        <p:xfrm>
          <a:off x="340052" y="2693307"/>
          <a:ext cx="12118319" cy="181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258425" imgH="1533637" progId="Excel.Sheet.12">
                  <p:embed/>
                </p:oleObj>
              </mc:Choice>
              <mc:Fallback>
                <p:oleObj name="Worksheet" r:id="rId2" imgW="10258425" imgH="1533637" progId="Excel.Sheet.12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CF3058E-F7F0-0F76-8742-BCEC5607BD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0052" y="2693307"/>
                        <a:ext cx="12118319" cy="1812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3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C797C-2A15-4063-84BC-62BBD472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F9F9111-8534-E3D2-9052-DC3C02F76D84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8 -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EDC5E1-8F6A-7429-75DB-47783FF85F55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colaboradores de uma empresa. Um colaborador deve ter um código de identificação, nome, CPF, cargo e salário.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AD4586-64E7-956B-789F-631BECB4E9ED}"/>
              </a:ext>
            </a:extLst>
          </p:cNvPr>
          <p:cNvSpPr txBox="1"/>
          <p:nvPr/>
        </p:nvSpPr>
        <p:spPr>
          <a:xfrm>
            <a:off x="-1" y="2551214"/>
            <a:ext cx="12798425" cy="2554545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COLABORADOR: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colaboradores da empresa</a:t>
            </a:r>
          </a:p>
          <a:p>
            <a:pPr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Código de Identificação (Id), Nome, CPF, Cargo e Salário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há relacionamentos por possuir apenas uma entidade.</a:t>
            </a:r>
          </a:p>
        </p:txBody>
      </p:sp>
    </p:spTree>
    <p:extLst>
      <p:ext uri="{BB962C8B-B14F-4D97-AF65-F5344CB8AC3E}">
        <p14:creationId xmlns:p14="http://schemas.microsoft.com/office/powerpoint/2010/main" val="20048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37290-914C-7111-D49C-DE30AE27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5C99D7F-4BBD-D0AC-B067-41E79EF51D55}"/>
              </a:ext>
            </a:extLst>
          </p:cNvPr>
          <p:cNvCxnSpPr/>
          <p:nvPr/>
        </p:nvCxnSpPr>
        <p:spPr>
          <a:xfrm>
            <a:off x="3483790" y="3842513"/>
            <a:ext cx="2628340" cy="477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D977A49-4296-095B-1BE9-82AAB3F574A5}"/>
              </a:ext>
            </a:extLst>
          </p:cNvPr>
          <p:cNvCxnSpPr/>
          <p:nvPr/>
        </p:nvCxnSpPr>
        <p:spPr>
          <a:xfrm>
            <a:off x="6010670" y="2656399"/>
            <a:ext cx="206952" cy="151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A039207-10DB-7257-2ACC-17B19964910C}"/>
              </a:ext>
            </a:extLst>
          </p:cNvPr>
          <p:cNvCxnSpPr>
            <a:cxnSpLocks/>
          </p:cNvCxnSpPr>
          <p:nvPr/>
        </p:nvCxnSpPr>
        <p:spPr>
          <a:xfrm flipH="1">
            <a:off x="6246462" y="3718119"/>
            <a:ext cx="2560516" cy="455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0D85E28-E006-99DC-3876-BECE6B294FDC}"/>
              </a:ext>
            </a:extLst>
          </p:cNvPr>
          <p:cNvCxnSpPr>
            <a:cxnSpLocks/>
          </p:cNvCxnSpPr>
          <p:nvPr/>
        </p:nvCxnSpPr>
        <p:spPr>
          <a:xfrm flipH="1" flipV="1">
            <a:off x="6246462" y="4188065"/>
            <a:ext cx="1775354" cy="1629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1F25A50-8DD4-2D14-8A30-D76F9B964695}"/>
              </a:ext>
            </a:extLst>
          </p:cNvPr>
          <p:cNvCxnSpPr>
            <a:cxnSpLocks/>
          </p:cNvCxnSpPr>
          <p:nvPr/>
        </p:nvCxnSpPr>
        <p:spPr>
          <a:xfrm flipV="1">
            <a:off x="4540411" y="4165881"/>
            <a:ext cx="1706051" cy="1651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A7E55C1-740C-8DB5-2165-CF774AE5BCD8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8 -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27100E-89ED-3320-16ED-6F3BD73F51F5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colaboradores de uma empresa. Um colaborador deve ter um código de identificação, nome, CPF, cargo e salário.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18163E7-C657-E48A-66ED-A9AC6EEA64E2}"/>
              </a:ext>
            </a:extLst>
          </p:cNvPr>
          <p:cNvSpPr/>
          <p:nvPr/>
        </p:nvSpPr>
        <p:spPr>
          <a:xfrm>
            <a:off x="5095199" y="3882145"/>
            <a:ext cx="216662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Colaborador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1012713-5C3D-2E61-76DD-198F04DDEA1F}"/>
              </a:ext>
            </a:extLst>
          </p:cNvPr>
          <p:cNvSpPr/>
          <p:nvPr/>
        </p:nvSpPr>
        <p:spPr>
          <a:xfrm>
            <a:off x="7134139" y="5482574"/>
            <a:ext cx="1775354" cy="6705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Salário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A3892F5-FC6A-AEA4-9421-B8BAF66BBD72}"/>
              </a:ext>
            </a:extLst>
          </p:cNvPr>
          <p:cNvSpPr/>
          <p:nvPr/>
        </p:nvSpPr>
        <p:spPr>
          <a:xfrm>
            <a:off x="7952366" y="3338792"/>
            <a:ext cx="170922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CPF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DA07CF-D729-49C9-F38B-CB462A567532}"/>
              </a:ext>
            </a:extLst>
          </p:cNvPr>
          <p:cNvSpPr/>
          <p:nvPr/>
        </p:nvSpPr>
        <p:spPr>
          <a:xfrm>
            <a:off x="5511724" y="2578620"/>
            <a:ext cx="1128571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6493252-A0FA-7751-65E7-C8FCBF389D75}"/>
              </a:ext>
            </a:extLst>
          </p:cNvPr>
          <p:cNvSpPr/>
          <p:nvPr/>
        </p:nvSpPr>
        <p:spPr>
          <a:xfrm>
            <a:off x="2665417" y="3609866"/>
            <a:ext cx="1636747" cy="57819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46FAE9-01BC-9A66-EE19-8DCCB39D017E}"/>
              </a:ext>
            </a:extLst>
          </p:cNvPr>
          <p:cNvSpPr/>
          <p:nvPr/>
        </p:nvSpPr>
        <p:spPr>
          <a:xfrm>
            <a:off x="3652734" y="5482574"/>
            <a:ext cx="1775354" cy="6705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56435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37770-CD65-8B52-BD63-1B11DC25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03FCFB-7277-E609-F514-25F68E9E134F}"/>
              </a:ext>
            </a:extLst>
          </p:cNvPr>
          <p:cNvSpPr/>
          <p:nvPr/>
        </p:nvSpPr>
        <p:spPr>
          <a:xfrm>
            <a:off x="-5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8 -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1F5570-4948-3A17-CEBE-76F65C10D5F2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Crie um banco de dados para armazenar dados de colaboradores de uma empresa. Um colaborador deve ter um código de identificação, nome, CPF, cargo e salário.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4FA6C5C-C3AC-161A-EBD5-42360A1D0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816115"/>
              </p:ext>
            </p:extLst>
          </p:nvPr>
        </p:nvGraphicFramePr>
        <p:xfrm>
          <a:off x="858038" y="3025732"/>
          <a:ext cx="11082337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67213" imgH="1533637" progId="Excel.Sheet.12">
                  <p:embed/>
                </p:oleObj>
              </mc:Choice>
              <mc:Fallback>
                <p:oleObj name="Worksheet" r:id="rId2" imgW="5267213" imgH="1533637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84FA6C5C-C3AC-161A-EBD5-42360A1D0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038" y="3025732"/>
                        <a:ext cx="11082337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9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C4A9-C6CF-712D-4ACE-51E7F61D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2EA1BDA-ACF6-2B48-905D-CEB24ACC9B8F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1 - TABELAS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358238-1396-C522-1713-52BFBC010849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petshop deseja manter cadastrados seus clientes bem como seus pets. Um cliente deve informar seu nome, CPF, email e telefone além do nome, espécie e data de nascimento de seu pet.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A35FD61-6B44-F623-C332-32BF39F30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05515"/>
              </p:ext>
            </p:extLst>
          </p:nvPr>
        </p:nvGraphicFramePr>
        <p:xfrm>
          <a:off x="3047994" y="2470546"/>
          <a:ext cx="67024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10038" imgH="1533637" progId="Excel.Sheet.12">
                  <p:embed/>
                </p:oleObj>
              </mc:Choice>
              <mc:Fallback>
                <p:oleObj name="Worksheet" r:id="rId2" imgW="5010038" imgH="153363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A35FD61-6B44-F623-C332-32BF39F30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7994" y="2470546"/>
                        <a:ext cx="6702425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748EC4C-34C7-A74F-09C9-55902165D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45174"/>
              </p:ext>
            </p:extLst>
          </p:nvPr>
        </p:nvGraphicFramePr>
        <p:xfrm>
          <a:off x="4563264" y="4798081"/>
          <a:ext cx="3671887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743200" imgH="1533637" progId="Excel.Sheet.12">
                  <p:embed/>
                </p:oleObj>
              </mc:Choice>
              <mc:Fallback>
                <p:oleObj name="Worksheet" r:id="rId4" imgW="2743200" imgH="1533637" progId="Excel.Shee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748EC4C-34C7-A74F-09C9-55902165D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3264" y="4798081"/>
                        <a:ext cx="3671887" cy="205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63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5662-72CB-067D-F746-F568DF43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07D9A28-D64F-022A-048F-8A9CAB2BE51A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2 -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820267-D222-E09F-21BC-AB5BF351E276}"/>
              </a:ext>
            </a:extLst>
          </p:cNvPr>
          <p:cNvSpPr txBox="1"/>
          <p:nvPr/>
        </p:nvSpPr>
        <p:spPr>
          <a:xfrm>
            <a:off x="-5" y="831670"/>
            <a:ext cx="12798428" cy="1731724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produtora de games, há desenvolvedores, que possuem um nome, CPF, data de nascimento. Cada projeto tem um nome, data de lan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amento, g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nero e faixa etária. Segundo o gerente de projetos, cada desenvolvedor deve estar envolvido em um projeto.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7EDDD-87B4-E79E-AC43-A4B21979009E}"/>
              </a:ext>
            </a:extLst>
          </p:cNvPr>
          <p:cNvSpPr txBox="1"/>
          <p:nvPr/>
        </p:nvSpPr>
        <p:spPr>
          <a:xfrm>
            <a:off x="-5" y="2863462"/>
            <a:ext cx="12798430" cy="3816429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os desenvolvedores da empresa.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CPF, Data de Nascimento, Idade.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projetos da empresa.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Data de Lançamento, Gênero, Faixa Etária.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trabalha em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apenas um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trabalhando nele.</a:t>
            </a:r>
          </a:p>
        </p:txBody>
      </p:sp>
    </p:spTree>
    <p:extLst>
      <p:ext uri="{BB962C8B-B14F-4D97-AF65-F5344CB8AC3E}">
        <p14:creationId xmlns:p14="http://schemas.microsoft.com/office/powerpoint/2010/main" val="420701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FD0B2-527A-F9C6-3700-F151A3F7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16F99529-0B0A-E3DB-25EA-28F5AC5EA571}"/>
              </a:ext>
            </a:extLst>
          </p:cNvPr>
          <p:cNvCxnSpPr/>
          <p:nvPr/>
        </p:nvCxnSpPr>
        <p:spPr>
          <a:xfrm flipH="1">
            <a:off x="8981258" y="3856224"/>
            <a:ext cx="2311786" cy="844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DAECB968-215C-4574-F962-FBA21D8BDCDB}"/>
              </a:ext>
            </a:extLst>
          </p:cNvPr>
          <p:cNvSpPr/>
          <p:nvPr/>
        </p:nvSpPr>
        <p:spPr>
          <a:xfrm>
            <a:off x="10410825" y="3476895"/>
            <a:ext cx="1716752" cy="861743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Gênero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C83473D-3208-DA03-8EAB-5D36A609ACAD}"/>
              </a:ext>
            </a:extLst>
          </p:cNvPr>
          <p:cNvCxnSpPr/>
          <p:nvPr/>
        </p:nvCxnSpPr>
        <p:spPr>
          <a:xfrm flipH="1">
            <a:off x="3578527" y="3310416"/>
            <a:ext cx="274786" cy="1390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957078C-4CCD-0605-F9FD-25D0F40DC99E}"/>
              </a:ext>
            </a:extLst>
          </p:cNvPr>
          <p:cNvCxnSpPr/>
          <p:nvPr/>
        </p:nvCxnSpPr>
        <p:spPr>
          <a:xfrm>
            <a:off x="1367594" y="4053269"/>
            <a:ext cx="2210933" cy="682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464EFB3-320A-606F-6D09-0AB7A6F1D5DD}"/>
              </a:ext>
            </a:extLst>
          </p:cNvPr>
          <p:cNvCxnSpPr/>
          <p:nvPr/>
        </p:nvCxnSpPr>
        <p:spPr>
          <a:xfrm flipV="1">
            <a:off x="1504987" y="4739159"/>
            <a:ext cx="2073540" cy="101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99B4090-1493-981B-6278-219CA25C8557}"/>
              </a:ext>
            </a:extLst>
          </p:cNvPr>
          <p:cNvCxnSpPr/>
          <p:nvPr/>
        </p:nvCxnSpPr>
        <p:spPr>
          <a:xfrm flipH="1" flipV="1">
            <a:off x="3594640" y="4732114"/>
            <a:ext cx="462678" cy="1512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24ADB9F6-1758-B3B4-F269-AEDF1A20967C}"/>
              </a:ext>
            </a:extLst>
          </p:cNvPr>
          <p:cNvCxnSpPr/>
          <p:nvPr/>
        </p:nvCxnSpPr>
        <p:spPr>
          <a:xfrm flipV="1">
            <a:off x="8603377" y="4700897"/>
            <a:ext cx="339188" cy="1428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19F6EE6-5FA1-F095-651C-A5DCA2BB352F}"/>
              </a:ext>
            </a:extLst>
          </p:cNvPr>
          <p:cNvCxnSpPr/>
          <p:nvPr/>
        </p:nvCxnSpPr>
        <p:spPr>
          <a:xfrm flipH="1" flipV="1">
            <a:off x="8981258" y="4700897"/>
            <a:ext cx="2311786" cy="501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42FBEC7-660E-BE5B-44D2-9FE693A1F3C8}"/>
              </a:ext>
            </a:extLst>
          </p:cNvPr>
          <p:cNvCxnSpPr/>
          <p:nvPr/>
        </p:nvCxnSpPr>
        <p:spPr>
          <a:xfrm>
            <a:off x="8928326" y="3378433"/>
            <a:ext cx="52932" cy="1322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8F40A5B4-9FC8-1D2D-BF35-FA8A80E0A976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2 - 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D5EA67-E959-6689-B18C-BACA1928F004}"/>
              </a:ext>
            </a:extLst>
          </p:cNvPr>
          <p:cNvSpPr txBox="1"/>
          <p:nvPr/>
        </p:nvSpPr>
        <p:spPr>
          <a:xfrm>
            <a:off x="-5" y="831670"/>
            <a:ext cx="12798428" cy="1731724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produtora de games, há desenvolvedores, que possuem um nome, CPF, data de nascimento. Cada projeto tem um nome, data de lan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amento, g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nero e faixa etária. Segundo o gerente de projetos, cada desenvolvedor deve estar envolvido em um projeto.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0F0B4F4-95F0-778A-0F21-901CC50CCC78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4712771" y="4688052"/>
            <a:ext cx="491040" cy="12845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79B69AD-D09F-514E-0583-157EC75D78B3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7781833" y="4698418"/>
            <a:ext cx="514791" cy="247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412C98C-41B4-93A7-CC21-49E5ED9EC8B0}"/>
              </a:ext>
            </a:extLst>
          </p:cNvPr>
          <p:cNvSpPr/>
          <p:nvPr/>
        </p:nvSpPr>
        <p:spPr>
          <a:xfrm>
            <a:off x="2444283" y="4352786"/>
            <a:ext cx="2268488" cy="6705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Desenvolvedor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6D2F00-A95A-7399-4975-777C903B7EF9}"/>
              </a:ext>
            </a:extLst>
          </p:cNvPr>
          <p:cNvSpPr/>
          <p:nvPr/>
        </p:nvSpPr>
        <p:spPr>
          <a:xfrm>
            <a:off x="8296624" y="4406554"/>
            <a:ext cx="129188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Projeto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9950D7-F1C7-60DB-C405-215737ADF87E}"/>
              </a:ext>
            </a:extLst>
          </p:cNvPr>
          <p:cNvSpPr/>
          <p:nvPr/>
        </p:nvSpPr>
        <p:spPr>
          <a:xfrm>
            <a:off x="3156567" y="2931089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AB3D35-6733-AF8E-14E8-D10BA3AC9880}"/>
              </a:ext>
            </a:extLst>
          </p:cNvPr>
          <p:cNvSpPr/>
          <p:nvPr/>
        </p:nvSpPr>
        <p:spPr>
          <a:xfrm>
            <a:off x="670848" y="3673942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CPF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17E4E0F-CA21-8984-3D12-9FFA3F30E523}"/>
              </a:ext>
            </a:extLst>
          </p:cNvPr>
          <p:cNvSpPr/>
          <p:nvPr/>
        </p:nvSpPr>
        <p:spPr>
          <a:xfrm>
            <a:off x="2877671" y="5581448"/>
            <a:ext cx="2400507" cy="98823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Nascimento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79772D-89D0-5013-A264-E363BA8646D9}"/>
              </a:ext>
            </a:extLst>
          </p:cNvPr>
          <p:cNvSpPr/>
          <p:nvPr/>
        </p:nvSpPr>
        <p:spPr>
          <a:xfrm>
            <a:off x="8245820" y="2999106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7C00984-786F-B257-0BE8-C160E76E7E0E}"/>
              </a:ext>
            </a:extLst>
          </p:cNvPr>
          <p:cNvSpPr/>
          <p:nvPr/>
        </p:nvSpPr>
        <p:spPr>
          <a:xfrm>
            <a:off x="10458800" y="3525286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Gênero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1A3C2AB-E21F-39F6-9347-9FFBE01DB71B}"/>
              </a:ext>
            </a:extLst>
          </p:cNvPr>
          <p:cNvSpPr/>
          <p:nvPr/>
        </p:nvSpPr>
        <p:spPr>
          <a:xfrm>
            <a:off x="7363338" y="5589718"/>
            <a:ext cx="2578022" cy="10632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Lançamento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37EA625-0003-4DB3-8ED0-6F2AF38B41B7}"/>
              </a:ext>
            </a:extLst>
          </p:cNvPr>
          <p:cNvGrpSpPr/>
          <p:nvPr/>
        </p:nvGrpSpPr>
        <p:grpSpPr>
          <a:xfrm>
            <a:off x="5203811" y="4290902"/>
            <a:ext cx="2578022" cy="1302493"/>
            <a:chOff x="5177827" y="4120935"/>
            <a:chExt cx="2578022" cy="1302493"/>
          </a:xfrm>
        </p:grpSpPr>
        <p:sp>
          <p:nvSpPr>
            <p:cNvPr id="10" name="Fluxograma: Decisão 9">
              <a:extLst>
                <a:ext uri="{FF2B5EF4-FFF2-40B4-BE49-F238E27FC236}">
                  <a16:creationId xmlns:a16="http://schemas.microsoft.com/office/drawing/2014/main" id="{B91951B2-B799-31B4-4A07-107AD2898D70}"/>
                </a:ext>
              </a:extLst>
            </p:cNvPr>
            <p:cNvSpPr/>
            <p:nvPr/>
          </p:nvSpPr>
          <p:spPr>
            <a:xfrm>
              <a:off x="5177827" y="4120935"/>
              <a:ext cx="2578022" cy="819990"/>
            </a:xfrm>
            <a:prstGeom prst="flowChartDecision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Trabalha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173292D-89A0-80C8-51E7-83E328925D75}"/>
                </a:ext>
              </a:extLst>
            </p:cNvPr>
            <p:cNvSpPr txBox="1"/>
            <p:nvPr/>
          </p:nvSpPr>
          <p:spPr>
            <a:xfrm>
              <a:off x="6001782" y="5023318"/>
              <a:ext cx="98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Century Gothic" panose="020B0502020202020204" pitchFamily="34" charset="0"/>
                </a:rPr>
                <a:t>N : 1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6CA8A9C4-9839-3E3F-1F16-C48E597672E4}"/>
              </a:ext>
            </a:extLst>
          </p:cNvPr>
          <p:cNvSpPr/>
          <p:nvPr/>
        </p:nvSpPr>
        <p:spPr>
          <a:xfrm>
            <a:off x="10484707" y="4822793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Faixa Etária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D20345B-A7CC-856B-4E17-62B5BBC3F648}"/>
              </a:ext>
            </a:extLst>
          </p:cNvPr>
          <p:cNvSpPr/>
          <p:nvPr/>
        </p:nvSpPr>
        <p:spPr>
          <a:xfrm>
            <a:off x="711773" y="5370985"/>
            <a:ext cx="161667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24082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34A7E-EA84-1BBB-32A4-8FB7116F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BD8D00D-19E1-CF82-B18F-F13FED900DDF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2 - TABELAS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2A6F30-B379-8CF0-21E5-8FD4B1EAB497}"/>
              </a:ext>
            </a:extLst>
          </p:cNvPr>
          <p:cNvSpPr txBox="1"/>
          <p:nvPr/>
        </p:nvSpPr>
        <p:spPr>
          <a:xfrm>
            <a:off x="-5" y="831670"/>
            <a:ext cx="12798428" cy="1731724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produtora de games, há desenvolvedores, que possuem um nome, CPF, data de nascimento. Cada projeto tem um nome, data de lan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amento, g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nero e faixa etária. Segundo o gerente de projetos, cada desenvolvedor deve estar envolvido em um projeto.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ABEA11A-26B6-21D4-58A5-A45493F24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07948"/>
              </p:ext>
            </p:extLst>
          </p:nvPr>
        </p:nvGraphicFramePr>
        <p:xfrm>
          <a:off x="3781421" y="2715270"/>
          <a:ext cx="52355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33937" imgH="1533637" progId="Excel.Sheet.12">
                  <p:embed/>
                </p:oleObj>
              </mc:Choice>
              <mc:Fallback>
                <p:oleObj name="Worksheet" r:id="rId2" imgW="3933937" imgH="153363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ABEA11A-26B6-21D4-58A5-A45493F24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1421" y="2715270"/>
                        <a:ext cx="5235575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B93E258-2A8E-9ECB-D696-0F1B03CC1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11506"/>
              </p:ext>
            </p:extLst>
          </p:nvPr>
        </p:nvGraphicFramePr>
        <p:xfrm>
          <a:off x="3051964" y="4908671"/>
          <a:ext cx="66944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029200" imgH="1533637" progId="Excel.Sheet.12">
                  <p:embed/>
                </p:oleObj>
              </mc:Choice>
              <mc:Fallback>
                <p:oleObj name="Worksheet" r:id="rId4" imgW="5029200" imgH="1533637" progId="Excel.Sheet.12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B93E258-2A8E-9ECB-D696-0F1B03CC1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1964" y="4908671"/>
                        <a:ext cx="6694487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5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4E41D-2DB5-4A70-EABF-3AB71C4E2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6808C43-3528-9DE6-4F12-ADEB69E2DE06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3 - MER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258D67-3E9B-EDE3-3F26-6430723783BB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biblioteca faz registro de autores e livros. Um autor  é cadastrado com seu nome, e-mail, nacionalidade e data de nascimento. Já um livro é registrado com o título, quantidade de páginas, acabamento e editora.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F46B5A-A440-A6B2-700A-1F632753AE5F}"/>
              </a:ext>
            </a:extLst>
          </p:cNvPr>
          <p:cNvSpPr txBox="1"/>
          <p:nvPr/>
        </p:nvSpPr>
        <p:spPr>
          <a:xfrm>
            <a:off x="0" y="2551214"/>
            <a:ext cx="12798425" cy="3816429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ENTIDADES: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 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os autores dos livros.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Nome, E-mail, Nacionalidade, Data de Nascimento, Idade.</a:t>
            </a:r>
          </a:p>
          <a:p>
            <a:pPr algn="just"/>
            <a:r>
              <a:rPr lang="pt-BR" sz="2400" b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LIVRO: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os livros da biblioteca.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Atributos: Título, Quantidade de Páginas, Acabamento, Editora.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400" u="sng" dirty="0">
                <a:latin typeface="Century Gothic" panose="020B0502020202020204" pitchFamily="34" charset="0"/>
              </a:rPr>
              <a:t>RELACIONAMENTOS:</a:t>
            </a:r>
          </a:p>
          <a:p>
            <a:pPr algn="just"/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escreve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Livros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Livro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escrito por </a:t>
            </a:r>
            <a:r>
              <a:rPr lang="pt-BR" sz="2400" u="sng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ou mais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i="1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Autores</a:t>
            </a:r>
            <a:r>
              <a:rPr lang="pt-BR" sz="2400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98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ED34-A790-AFE9-5D50-473D0DFED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C14D3700-43FD-0ABE-9A4A-5C0BD3F0A112}"/>
              </a:ext>
            </a:extLst>
          </p:cNvPr>
          <p:cNvCxnSpPr/>
          <p:nvPr/>
        </p:nvCxnSpPr>
        <p:spPr>
          <a:xfrm flipH="1">
            <a:off x="3164290" y="2975924"/>
            <a:ext cx="469280" cy="1586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94E51F5-00EC-6458-0471-F02D7318AE44}"/>
              </a:ext>
            </a:extLst>
          </p:cNvPr>
          <p:cNvCxnSpPr/>
          <p:nvPr/>
        </p:nvCxnSpPr>
        <p:spPr>
          <a:xfrm>
            <a:off x="1253647" y="3707470"/>
            <a:ext cx="1899461" cy="814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2539C35-B6D7-FE01-0DC2-572EDB10E632}"/>
              </a:ext>
            </a:extLst>
          </p:cNvPr>
          <p:cNvCxnSpPr/>
          <p:nvPr/>
        </p:nvCxnSpPr>
        <p:spPr>
          <a:xfrm flipV="1">
            <a:off x="1102308" y="4496155"/>
            <a:ext cx="2125048" cy="516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07424F6-9637-5E0A-A414-5672857A76C0}"/>
              </a:ext>
            </a:extLst>
          </p:cNvPr>
          <p:cNvCxnSpPr/>
          <p:nvPr/>
        </p:nvCxnSpPr>
        <p:spPr>
          <a:xfrm flipV="1">
            <a:off x="2324950" y="4521671"/>
            <a:ext cx="892038" cy="155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44978D4C-B8E9-7E1F-DAAA-17CDE5421ED5}"/>
              </a:ext>
            </a:extLst>
          </p:cNvPr>
          <p:cNvCxnSpPr/>
          <p:nvPr/>
        </p:nvCxnSpPr>
        <p:spPr>
          <a:xfrm flipH="1" flipV="1">
            <a:off x="3226638" y="4496155"/>
            <a:ext cx="1418198" cy="100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80581672-C425-1526-63AE-4CB73DDE8327}"/>
              </a:ext>
            </a:extLst>
          </p:cNvPr>
          <p:cNvCxnSpPr/>
          <p:nvPr/>
        </p:nvCxnSpPr>
        <p:spPr>
          <a:xfrm>
            <a:off x="8923521" y="2975924"/>
            <a:ext cx="0" cy="1655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3E3E72F-2E93-B4C5-FC20-F9A0FFAE4D64}"/>
              </a:ext>
            </a:extLst>
          </p:cNvPr>
          <p:cNvCxnSpPr/>
          <p:nvPr/>
        </p:nvCxnSpPr>
        <p:spPr>
          <a:xfrm flipH="1">
            <a:off x="8923521" y="3978983"/>
            <a:ext cx="2104851" cy="632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993225A4-AF20-AF8F-5019-4A8A977F3F02}"/>
              </a:ext>
            </a:extLst>
          </p:cNvPr>
          <p:cNvCxnSpPr/>
          <p:nvPr/>
        </p:nvCxnSpPr>
        <p:spPr>
          <a:xfrm flipH="1" flipV="1">
            <a:off x="8923521" y="4629824"/>
            <a:ext cx="2208468" cy="78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3197BCDD-8B58-5B52-A4EB-9DFA7E371A4C}"/>
              </a:ext>
            </a:extLst>
          </p:cNvPr>
          <p:cNvCxnSpPr/>
          <p:nvPr/>
        </p:nvCxnSpPr>
        <p:spPr>
          <a:xfrm flipV="1">
            <a:off x="8755807" y="4631077"/>
            <a:ext cx="230582" cy="1765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029D072-C4D3-4F0A-6A8A-CD579AF6277F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3 - DER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5F86E5-03AE-0295-BD53-95263EBFAC3D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715097" y="4521671"/>
            <a:ext cx="1251241" cy="81392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06C82BC-7218-A891-1341-DBEDB1478C2F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7259874" y="4603063"/>
            <a:ext cx="1017706" cy="838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C135DCEF-2018-A015-26BC-913A2A234936}"/>
              </a:ext>
            </a:extLst>
          </p:cNvPr>
          <p:cNvSpPr/>
          <p:nvPr/>
        </p:nvSpPr>
        <p:spPr>
          <a:xfrm>
            <a:off x="2613484" y="4186405"/>
            <a:ext cx="1101613" cy="6705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Autor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032828-ED21-AB97-D3A2-5FEB36275770}"/>
              </a:ext>
            </a:extLst>
          </p:cNvPr>
          <p:cNvSpPr/>
          <p:nvPr/>
        </p:nvSpPr>
        <p:spPr>
          <a:xfrm>
            <a:off x="8277580" y="4319583"/>
            <a:ext cx="1291883" cy="58372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Livro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E27D65DE-65BB-4303-6263-2DE90524AE67}"/>
              </a:ext>
            </a:extLst>
          </p:cNvPr>
          <p:cNvSpPr/>
          <p:nvPr/>
        </p:nvSpPr>
        <p:spPr>
          <a:xfrm>
            <a:off x="4966338" y="4193068"/>
            <a:ext cx="2293536" cy="819990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Escreve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3C50FBD-C1E7-2D0A-4E0D-F6390DCB9765}"/>
              </a:ext>
            </a:extLst>
          </p:cNvPr>
          <p:cNvSpPr/>
          <p:nvPr/>
        </p:nvSpPr>
        <p:spPr>
          <a:xfrm>
            <a:off x="415666" y="4611447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Nome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FE83436-3E1E-FB43-BF5B-8DFDF3D10891}"/>
              </a:ext>
            </a:extLst>
          </p:cNvPr>
          <p:cNvGrpSpPr/>
          <p:nvPr/>
        </p:nvGrpSpPr>
        <p:grpSpPr>
          <a:xfrm>
            <a:off x="539666" y="3338038"/>
            <a:ext cx="1471609" cy="828676"/>
            <a:chOff x="1107855" y="3314925"/>
            <a:chExt cx="1471609" cy="82867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7B3C76C-1C84-759B-8A96-62D7C1221A16}"/>
                </a:ext>
              </a:extLst>
            </p:cNvPr>
            <p:cNvSpPr/>
            <p:nvPr/>
          </p:nvSpPr>
          <p:spPr>
            <a:xfrm>
              <a:off x="1107855" y="3314925"/>
              <a:ext cx="1471609" cy="82867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E-mail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9779647-A27F-806A-20CC-667F5806925C}"/>
                </a:ext>
              </a:extLst>
            </p:cNvPr>
            <p:cNvSpPr/>
            <p:nvPr/>
          </p:nvSpPr>
          <p:spPr>
            <a:xfrm>
              <a:off x="1150812" y="3349936"/>
              <a:ext cx="1393492" cy="75865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E-mail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3210A72-90BF-5540-2A2B-28BE369AC7C8}"/>
              </a:ext>
            </a:extLst>
          </p:cNvPr>
          <p:cNvSpPr/>
          <p:nvPr/>
        </p:nvSpPr>
        <p:spPr>
          <a:xfrm>
            <a:off x="1177547" y="5639798"/>
            <a:ext cx="2400507" cy="98823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Data de Nascimento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E6A3BA-6CFC-7CE5-C683-D749089BF488}"/>
              </a:ext>
            </a:extLst>
          </p:cNvPr>
          <p:cNvSpPr/>
          <p:nvPr/>
        </p:nvSpPr>
        <p:spPr>
          <a:xfrm>
            <a:off x="10331626" y="3599656"/>
            <a:ext cx="1393492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Título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C91C798-BDFC-6263-1907-A444B11C1504}"/>
              </a:ext>
            </a:extLst>
          </p:cNvPr>
          <p:cNvSpPr/>
          <p:nvPr/>
        </p:nvSpPr>
        <p:spPr>
          <a:xfrm>
            <a:off x="7570378" y="2764056"/>
            <a:ext cx="2706288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Acabamento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EB89C-F7E0-3823-43EB-E0C79A4D2495}"/>
              </a:ext>
            </a:extLst>
          </p:cNvPr>
          <p:cNvSpPr/>
          <p:nvPr/>
        </p:nvSpPr>
        <p:spPr>
          <a:xfrm>
            <a:off x="7531739" y="5564749"/>
            <a:ext cx="2578022" cy="106328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Quantidade de Páginas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7D70336-50EF-D674-1A80-FD4A697FFA7E}"/>
              </a:ext>
            </a:extLst>
          </p:cNvPr>
          <p:cNvSpPr txBox="1"/>
          <p:nvPr/>
        </p:nvSpPr>
        <p:spPr>
          <a:xfrm>
            <a:off x="5621584" y="5013058"/>
            <a:ext cx="983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entury Gothic" panose="020B0502020202020204" pitchFamily="34" charset="0"/>
              </a:rPr>
              <a:t>N : N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F8C8255-33AF-B6CC-8417-FA15ACE54668}"/>
              </a:ext>
            </a:extLst>
          </p:cNvPr>
          <p:cNvSpPr/>
          <p:nvPr/>
        </p:nvSpPr>
        <p:spPr>
          <a:xfrm>
            <a:off x="10331626" y="4988267"/>
            <a:ext cx="1600727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Editora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77200-4300-DB75-0C3D-92527524E0ED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biblioteca faz registro de autores e livros. Um autor  é cadastrado com seu nome, e-mail, nacionalidade e data de nascimento. Já um livro é registrado com o título, quantidade de páginas, acabamento e editora.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9EEACB3-FCF1-4450-8A33-E009788A0D59}"/>
              </a:ext>
            </a:extLst>
          </p:cNvPr>
          <p:cNvSpPr/>
          <p:nvPr/>
        </p:nvSpPr>
        <p:spPr>
          <a:xfrm>
            <a:off x="2039092" y="2768973"/>
            <a:ext cx="3188955" cy="758655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Nacionalidade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AD49A28-2FC0-0084-976B-F30249751500}"/>
              </a:ext>
            </a:extLst>
          </p:cNvPr>
          <p:cNvSpPr/>
          <p:nvPr/>
        </p:nvSpPr>
        <p:spPr>
          <a:xfrm>
            <a:off x="3950083" y="5252804"/>
            <a:ext cx="1340833" cy="49411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37380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991D-4875-9094-65FA-71A06366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AE1CEA-FC35-8A4A-F762-82987EFF75C3}"/>
              </a:ext>
            </a:extLst>
          </p:cNvPr>
          <p:cNvSpPr/>
          <p:nvPr/>
        </p:nvSpPr>
        <p:spPr>
          <a:xfrm>
            <a:off x="-1" y="0"/>
            <a:ext cx="12798424" cy="8318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EXERCÍCIO 3 - TABELAS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0164A0-A079-74D7-D3FB-7E9C8D0DAB9F}"/>
              </a:ext>
            </a:extLst>
          </p:cNvPr>
          <p:cNvSpPr txBox="1"/>
          <p:nvPr/>
        </p:nvSpPr>
        <p:spPr>
          <a:xfrm>
            <a:off x="-5" y="831670"/>
            <a:ext cx="12798428" cy="1362392"/>
          </a:xfrm>
          <a:prstGeom prst="rect">
            <a:avLst/>
          </a:prstGeom>
          <a:solidFill>
            <a:srgbClr val="F0F4FA"/>
          </a:solidFill>
        </p:spPr>
        <p:txBody>
          <a:bodyPr wrap="square" lIns="360000" tIns="125968" rIns="360000" bIns="125968" rtlCol="0">
            <a:spAutoFit/>
          </a:bodyPr>
          <a:lstStyle/>
          <a:p>
            <a:pPr algn="just">
              <a:spcAft>
                <a:spcPts val="1680"/>
              </a:spcAft>
            </a:pPr>
            <a:r>
              <a:rPr lang="pt-BR" sz="2400" dirty="0">
                <a:latin typeface="Century Gothic" panose="020B0502020202020204" pitchFamily="34" charset="0"/>
              </a:rPr>
              <a:t>ENUNCIADO: </a:t>
            </a:r>
            <a:r>
              <a:rPr lang="pt-BR" sz="2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biblioteca faz registro de autores e livros. Um autor  é cadastrado com seu nome, e-mail, nacionalidade e data de nascimento. Já um livro é registrado com o título, quantidade de páginas, acabamento e editora.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20B48-EFC4-A540-DA02-BCDC152AB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34766"/>
              </p:ext>
            </p:extLst>
          </p:nvPr>
        </p:nvGraphicFramePr>
        <p:xfrm>
          <a:off x="2736051" y="2335697"/>
          <a:ext cx="7326313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43550" imgH="1676512" progId="Excel.Sheet.12">
                  <p:embed/>
                </p:oleObj>
              </mc:Choice>
              <mc:Fallback>
                <p:oleObj name="Worksheet" r:id="rId2" imgW="5543550" imgH="1676512" progId="Excel.Shee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20B48-EFC4-A540-DA02-BCDC152AB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6051" y="2335697"/>
                        <a:ext cx="7326313" cy="221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3B838223-52BD-CA6E-F35E-B58408589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772567"/>
              </p:ext>
            </p:extLst>
          </p:nvPr>
        </p:nvGraphicFramePr>
        <p:xfrm>
          <a:off x="3097208" y="4707404"/>
          <a:ext cx="66040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72000" imgH="1533637" progId="Excel.Sheet.12">
                  <p:embed/>
                </p:oleObj>
              </mc:Choice>
              <mc:Fallback>
                <p:oleObj name="Worksheet" r:id="rId4" imgW="4572000" imgH="1533637" progId="Excel.Sheet.12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3B838223-52BD-CA6E-F35E-B58408589C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7208" y="4707404"/>
                        <a:ext cx="6604000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96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</TotalTime>
  <Words>1527</Words>
  <Application>Microsoft Office PowerPoint</Application>
  <PresentationFormat>Personalizar</PresentationFormat>
  <Paragraphs>195</Paragraphs>
  <Slides>25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Tema do Office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Rosa da Silva</dc:creator>
  <cp:lastModifiedBy>Gabriel Rosa da Silva</cp:lastModifiedBy>
  <cp:revision>1</cp:revision>
  <dcterms:created xsi:type="dcterms:W3CDTF">2024-02-29T22:07:22Z</dcterms:created>
  <dcterms:modified xsi:type="dcterms:W3CDTF">2024-03-08T18:27:28Z</dcterms:modified>
</cp:coreProperties>
</file>