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b1bdf7ab4_5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b1bdf7ab4_5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b5223ef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b5223ef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b1bdf7ab4_5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eb1bdf7ab4_5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CCCCCC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33900" y="890575"/>
            <a:ext cx="84762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33900" y="2429200"/>
            <a:ext cx="4446000" cy="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238" y="3541325"/>
            <a:ext cx="1539550" cy="153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949" y="3541325"/>
            <a:ext cx="3110441" cy="16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513" y="3761875"/>
            <a:ext cx="2309925" cy="109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2174" y="3541325"/>
            <a:ext cx="2149442" cy="15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10" name="Google Shape;110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 flipH="1" rot="10800000">
            <a:off x="512201" y="1164278"/>
            <a:ext cx="8007002" cy="31150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328399" y="4608250"/>
            <a:ext cx="7566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sz="1700"/>
            </a:lvl1pPr>
            <a:lvl2pPr lvl="1">
              <a:buNone/>
              <a:defRPr sz="1700"/>
            </a:lvl2pPr>
            <a:lvl3pPr lvl="2">
              <a:buNone/>
              <a:defRPr sz="1700"/>
            </a:lvl3pPr>
            <a:lvl4pPr lvl="3">
              <a:buNone/>
              <a:defRPr sz="1700"/>
            </a:lvl4pPr>
            <a:lvl5pPr lvl="4">
              <a:buNone/>
              <a:defRPr sz="1700"/>
            </a:lvl5pPr>
            <a:lvl6pPr lvl="5">
              <a:buNone/>
              <a:defRPr sz="1700"/>
            </a:lvl6pPr>
            <a:lvl7pPr lvl="6">
              <a:buNone/>
              <a:defRPr sz="1700"/>
            </a:lvl7pPr>
            <a:lvl8pPr lvl="7">
              <a:buNone/>
              <a:defRPr sz="1700"/>
            </a:lvl8pPr>
            <a:lvl9pPr lvl="8">
              <a:buNone/>
              <a:defRPr sz="17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2">
            <a:alphaModFix amt="63000"/>
          </a:blip>
          <a:stretch>
            <a:fillRect/>
          </a:stretch>
        </p:blipFill>
        <p:spPr>
          <a:xfrm>
            <a:off x="8197806" y="134150"/>
            <a:ext cx="820544" cy="820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4"/>
          <p:cNvPicPr preferRelativeResize="0"/>
          <p:nvPr/>
        </p:nvPicPr>
        <p:blipFill>
          <a:blip r:embed="rId3">
            <a:alphaModFix amt="61000"/>
          </a:blip>
          <a:stretch>
            <a:fillRect/>
          </a:stretch>
        </p:blipFill>
        <p:spPr>
          <a:xfrm>
            <a:off x="7318951" y="162212"/>
            <a:ext cx="878855" cy="878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4"/>
          <p:cNvPicPr preferRelativeResize="0"/>
          <p:nvPr/>
        </p:nvPicPr>
        <p:blipFill>
          <a:blip r:embed="rId4">
            <a:alphaModFix amt="64000"/>
          </a:blip>
          <a:stretch>
            <a:fillRect/>
          </a:stretch>
        </p:blipFill>
        <p:spPr>
          <a:xfrm>
            <a:off x="6447775" y="162211"/>
            <a:ext cx="792502" cy="7924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" name="Google Shape;34;p4"/>
          <p:cNvGrpSpPr/>
          <p:nvPr/>
        </p:nvGrpSpPr>
        <p:grpSpPr>
          <a:xfrm flipH="1" rot="10800000">
            <a:off x="187974" y="4670794"/>
            <a:ext cx="8830365" cy="31150"/>
            <a:chOff x="4580561" y="2589004"/>
            <a:chExt cx="1064464" cy="25200"/>
          </a:xfrm>
        </p:grpSpPr>
        <p:sp>
          <p:nvSpPr>
            <p:cNvPr id="35" name="Google Shape;3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4"/>
          <p:cNvSpPr txBox="1"/>
          <p:nvPr/>
        </p:nvSpPr>
        <p:spPr>
          <a:xfrm>
            <a:off x="329375" y="4670800"/>
            <a:ext cx="79050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WECIQ 2024 - VII Workshop Escola de Computação e Informação </a:t>
            </a: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Quântica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grpSp>
        <p:nvGrpSpPr>
          <p:cNvPr id="43" name="Google Shape;43;p5"/>
          <p:cNvGrpSpPr/>
          <p:nvPr/>
        </p:nvGrpSpPr>
        <p:grpSpPr>
          <a:xfrm flipH="1" rot="10800000">
            <a:off x="512201" y="1164278"/>
            <a:ext cx="8007002" cy="31150"/>
            <a:chOff x="4580561" y="2589004"/>
            <a:chExt cx="1064464" cy="25200"/>
          </a:xfrm>
        </p:grpSpPr>
        <p:sp>
          <p:nvSpPr>
            <p:cNvPr id="44" name="Google Shape;4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328399" y="4608250"/>
            <a:ext cx="7566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sz="1700"/>
            </a:lvl1pPr>
            <a:lvl2pPr lvl="1" rtl="0">
              <a:buNone/>
              <a:defRPr sz="1700"/>
            </a:lvl2pPr>
            <a:lvl3pPr lvl="2" rtl="0">
              <a:buNone/>
              <a:defRPr sz="1700"/>
            </a:lvl3pPr>
            <a:lvl4pPr lvl="3" rtl="0">
              <a:buNone/>
              <a:defRPr sz="1700"/>
            </a:lvl4pPr>
            <a:lvl5pPr lvl="4" rtl="0">
              <a:buNone/>
              <a:defRPr sz="1700"/>
            </a:lvl5pPr>
            <a:lvl6pPr lvl="5" rtl="0">
              <a:buNone/>
              <a:defRPr sz="1700"/>
            </a:lvl6pPr>
            <a:lvl7pPr lvl="6" rtl="0">
              <a:buNone/>
              <a:defRPr sz="1700"/>
            </a:lvl7pPr>
            <a:lvl8pPr lvl="7" rtl="0">
              <a:buNone/>
              <a:defRPr sz="1700"/>
            </a:lvl8pPr>
            <a:lvl9pPr lvl="8" rtl="0">
              <a:buNone/>
              <a:defRPr sz="17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 flipH="1" rot="10800000">
            <a:off x="187974" y="4670794"/>
            <a:ext cx="8830365" cy="31150"/>
            <a:chOff x="4580561" y="2589004"/>
            <a:chExt cx="1064464" cy="25200"/>
          </a:xfrm>
        </p:grpSpPr>
        <p:sp>
          <p:nvSpPr>
            <p:cNvPr id="48" name="Google Shape;4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" name="Google Shape;50;p5"/>
          <p:cNvSpPr txBox="1"/>
          <p:nvPr/>
        </p:nvSpPr>
        <p:spPr>
          <a:xfrm>
            <a:off x="329375" y="4670800"/>
            <a:ext cx="79050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WECIQ 2024 - VII Workshop Escola de Computação e Informação Quântica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1" name="Google Shape;51;p5"/>
          <p:cNvPicPr preferRelativeResize="0"/>
          <p:nvPr/>
        </p:nvPicPr>
        <p:blipFill>
          <a:blip r:embed="rId2">
            <a:alphaModFix amt="63000"/>
          </a:blip>
          <a:stretch>
            <a:fillRect/>
          </a:stretch>
        </p:blipFill>
        <p:spPr>
          <a:xfrm>
            <a:off x="8197806" y="134150"/>
            <a:ext cx="820544" cy="820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5"/>
          <p:cNvPicPr preferRelativeResize="0"/>
          <p:nvPr/>
        </p:nvPicPr>
        <p:blipFill>
          <a:blip r:embed="rId3">
            <a:alphaModFix amt="61000"/>
          </a:blip>
          <a:stretch>
            <a:fillRect/>
          </a:stretch>
        </p:blipFill>
        <p:spPr>
          <a:xfrm>
            <a:off x="7318951" y="162212"/>
            <a:ext cx="878855" cy="878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5"/>
          <p:cNvPicPr preferRelativeResize="0"/>
          <p:nvPr/>
        </p:nvPicPr>
        <p:blipFill>
          <a:blip r:embed="rId4">
            <a:alphaModFix amt="64000"/>
          </a:blip>
          <a:stretch>
            <a:fillRect/>
          </a:stretch>
        </p:blipFill>
        <p:spPr>
          <a:xfrm>
            <a:off x="6447775" y="162211"/>
            <a:ext cx="792502" cy="792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grpSp>
        <p:nvGrpSpPr>
          <p:cNvPr id="57" name="Google Shape;57;p6"/>
          <p:cNvGrpSpPr/>
          <p:nvPr/>
        </p:nvGrpSpPr>
        <p:grpSpPr>
          <a:xfrm flipH="1" rot="10800000">
            <a:off x="512201" y="1164278"/>
            <a:ext cx="8007002" cy="31150"/>
            <a:chOff x="4580561" y="2589004"/>
            <a:chExt cx="1064464" cy="25200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idx="12" type="sldNum"/>
          </p:nvPr>
        </p:nvSpPr>
        <p:spPr>
          <a:xfrm>
            <a:off x="8328399" y="4608250"/>
            <a:ext cx="7566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sz="1700"/>
            </a:lvl1pPr>
            <a:lvl2pPr lvl="1" rtl="0">
              <a:buNone/>
              <a:defRPr sz="1700"/>
            </a:lvl2pPr>
            <a:lvl3pPr lvl="2" rtl="0">
              <a:buNone/>
              <a:defRPr sz="1700"/>
            </a:lvl3pPr>
            <a:lvl4pPr lvl="3" rtl="0">
              <a:buNone/>
              <a:defRPr sz="1700"/>
            </a:lvl4pPr>
            <a:lvl5pPr lvl="4" rtl="0">
              <a:buNone/>
              <a:defRPr sz="1700"/>
            </a:lvl5pPr>
            <a:lvl6pPr lvl="5" rtl="0">
              <a:buNone/>
              <a:defRPr sz="1700"/>
            </a:lvl6pPr>
            <a:lvl7pPr lvl="6" rtl="0">
              <a:buNone/>
              <a:defRPr sz="1700"/>
            </a:lvl7pPr>
            <a:lvl8pPr lvl="7" rtl="0">
              <a:buNone/>
              <a:defRPr sz="1700"/>
            </a:lvl8pPr>
            <a:lvl9pPr lvl="8" rtl="0">
              <a:buNone/>
              <a:defRPr sz="17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61" name="Google Shape;61;p6"/>
          <p:cNvGrpSpPr/>
          <p:nvPr/>
        </p:nvGrpSpPr>
        <p:grpSpPr>
          <a:xfrm flipH="1" rot="10800000">
            <a:off x="187974" y="4670794"/>
            <a:ext cx="8830365" cy="31150"/>
            <a:chOff x="4580561" y="2589004"/>
            <a:chExt cx="1064464" cy="25200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6"/>
          <p:cNvSpPr txBox="1"/>
          <p:nvPr/>
        </p:nvSpPr>
        <p:spPr>
          <a:xfrm>
            <a:off x="329375" y="4670800"/>
            <a:ext cx="79050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WECIQ 2024 - VII Workshop Escola de Computação e Informação Quântica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5" name="Google Shape;65;p6"/>
          <p:cNvPicPr preferRelativeResize="0"/>
          <p:nvPr/>
        </p:nvPicPr>
        <p:blipFill>
          <a:blip r:embed="rId2">
            <a:alphaModFix amt="63000"/>
          </a:blip>
          <a:stretch>
            <a:fillRect/>
          </a:stretch>
        </p:blipFill>
        <p:spPr>
          <a:xfrm>
            <a:off x="8197806" y="134150"/>
            <a:ext cx="820544" cy="820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6"/>
          <p:cNvPicPr preferRelativeResize="0"/>
          <p:nvPr/>
        </p:nvPicPr>
        <p:blipFill>
          <a:blip r:embed="rId3">
            <a:alphaModFix amt="61000"/>
          </a:blip>
          <a:stretch>
            <a:fillRect/>
          </a:stretch>
        </p:blipFill>
        <p:spPr>
          <a:xfrm>
            <a:off x="7318951" y="162212"/>
            <a:ext cx="878855" cy="878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6"/>
          <p:cNvPicPr preferRelativeResize="0"/>
          <p:nvPr/>
        </p:nvPicPr>
        <p:blipFill>
          <a:blip r:embed="rId4">
            <a:alphaModFix amt="64000"/>
          </a:blip>
          <a:stretch>
            <a:fillRect/>
          </a:stretch>
        </p:blipFill>
        <p:spPr>
          <a:xfrm>
            <a:off x="6447775" y="162211"/>
            <a:ext cx="792502" cy="792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grpSp>
        <p:nvGrpSpPr>
          <p:cNvPr id="72" name="Google Shape;72;p7"/>
          <p:cNvGrpSpPr/>
          <p:nvPr/>
        </p:nvGrpSpPr>
        <p:grpSpPr>
          <a:xfrm flipH="1" rot="10800000">
            <a:off x="512201" y="1164278"/>
            <a:ext cx="8007002" cy="31150"/>
            <a:chOff x="4580561" y="2589004"/>
            <a:chExt cx="1064464" cy="25200"/>
          </a:xfrm>
        </p:grpSpPr>
        <p:sp>
          <p:nvSpPr>
            <p:cNvPr id="73" name="Google Shape;73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7"/>
          <p:cNvSpPr txBox="1"/>
          <p:nvPr>
            <p:ph idx="12" type="sldNum"/>
          </p:nvPr>
        </p:nvSpPr>
        <p:spPr>
          <a:xfrm>
            <a:off x="8328399" y="4608250"/>
            <a:ext cx="7566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sz="1700"/>
            </a:lvl1pPr>
            <a:lvl2pPr lvl="1" rtl="0">
              <a:buNone/>
              <a:defRPr sz="1700"/>
            </a:lvl2pPr>
            <a:lvl3pPr lvl="2" rtl="0">
              <a:buNone/>
              <a:defRPr sz="1700"/>
            </a:lvl3pPr>
            <a:lvl4pPr lvl="3" rtl="0">
              <a:buNone/>
              <a:defRPr sz="1700"/>
            </a:lvl4pPr>
            <a:lvl5pPr lvl="4" rtl="0">
              <a:buNone/>
              <a:defRPr sz="1700"/>
            </a:lvl5pPr>
            <a:lvl6pPr lvl="5" rtl="0">
              <a:buNone/>
              <a:defRPr sz="1700"/>
            </a:lvl6pPr>
            <a:lvl7pPr lvl="6" rtl="0">
              <a:buNone/>
              <a:defRPr sz="1700"/>
            </a:lvl7pPr>
            <a:lvl8pPr lvl="7" rtl="0">
              <a:buNone/>
              <a:defRPr sz="1700"/>
            </a:lvl8pPr>
            <a:lvl9pPr lvl="8" rtl="0">
              <a:buNone/>
              <a:defRPr sz="17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76" name="Google Shape;76;p7"/>
          <p:cNvGrpSpPr/>
          <p:nvPr/>
        </p:nvGrpSpPr>
        <p:grpSpPr>
          <a:xfrm flipH="1" rot="10800000">
            <a:off x="187974" y="4670794"/>
            <a:ext cx="8830365" cy="31150"/>
            <a:chOff x="4580561" y="2589004"/>
            <a:chExt cx="1064464" cy="25200"/>
          </a:xfrm>
        </p:grpSpPr>
        <p:sp>
          <p:nvSpPr>
            <p:cNvPr id="77" name="Google Shape;77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7"/>
          <p:cNvSpPr txBox="1"/>
          <p:nvPr/>
        </p:nvSpPr>
        <p:spPr>
          <a:xfrm>
            <a:off x="329375" y="4670800"/>
            <a:ext cx="79050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WECIQ 2024 - VII Workshop Escola de Computação e Informação Quântica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7"/>
          <p:cNvPicPr preferRelativeResize="0"/>
          <p:nvPr/>
        </p:nvPicPr>
        <p:blipFill>
          <a:blip r:embed="rId2">
            <a:alphaModFix amt="63000"/>
          </a:blip>
          <a:stretch>
            <a:fillRect/>
          </a:stretch>
        </p:blipFill>
        <p:spPr>
          <a:xfrm>
            <a:off x="8197806" y="134150"/>
            <a:ext cx="820544" cy="820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7"/>
          <p:cNvPicPr preferRelativeResize="0"/>
          <p:nvPr/>
        </p:nvPicPr>
        <p:blipFill>
          <a:blip r:embed="rId3">
            <a:alphaModFix amt="61000"/>
          </a:blip>
          <a:stretch>
            <a:fillRect/>
          </a:stretch>
        </p:blipFill>
        <p:spPr>
          <a:xfrm>
            <a:off x="7318951" y="162212"/>
            <a:ext cx="878855" cy="878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7"/>
          <p:cNvPicPr preferRelativeResize="0"/>
          <p:nvPr/>
        </p:nvPicPr>
        <p:blipFill>
          <a:blip r:embed="rId4">
            <a:alphaModFix amt="64000"/>
          </a:blip>
          <a:stretch>
            <a:fillRect/>
          </a:stretch>
        </p:blipFill>
        <p:spPr>
          <a:xfrm>
            <a:off x="6447775" y="162211"/>
            <a:ext cx="792502" cy="792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5" name="Google Shape;85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"/>
          <p:cNvSpPr/>
          <p:nvPr/>
        </p:nvSpPr>
        <p:spPr>
          <a:xfrm>
            <a:off x="459985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"/>
          <p:cNvSpPr txBox="1"/>
          <p:nvPr>
            <p:ph type="title"/>
          </p:nvPr>
        </p:nvSpPr>
        <p:spPr>
          <a:xfrm>
            <a:off x="5356325" y="11941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2" name="Google Shape;92;p9"/>
          <p:cNvSpPr txBox="1"/>
          <p:nvPr>
            <p:ph idx="1" type="subTitle"/>
          </p:nvPr>
        </p:nvSpPr>
        <p:spPr>
          <a:xfrm>
            <a:off x="5235400" y="28813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9"/>
          <p:cNvSpPr txBox="1"/>
          <p:nvPr>
            <p:ph idx="2" type="body"/>
          </p:nvPr>
        </p:nvSpPr>
        <p:spPr>
          <a:xfrm>
            <a:off x="299500" y="130357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grpSp>
        <p:nvGrpSpPr>
          <p:cNvPr id="94" name="Google Shape;94;p9"/>
          <p:cNvGrpSpPr/>
          <p:nvPr/>
        </p:nvGrpSpPr>
        <p:grpSpPr>
          <a:xfrm flipH="1" rot="10800000">
            <a:off x="5128271" y="1148315"/>
            <a:ext cx="3757025" cy="45826"/>
            <a:chOff x="4580561" y="2589004"/>
            <a:chExt cx="1064464" cy="25200"/>
          </a:xfrm>
        </p:grpSpPr>
        <p:sp>
          <p:nvSpPr>
            <p:cNvPr id="95" name="Google Shape;95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9"/>
          <p:cNvSpPr txBox="1"/>
          <p:nvPr>
            <p:ph idx="12" type="sldNum"/>
          </p:nvPr>
        </p:nvSpPr>
        <p:spPr>
          <a:xfrm>
            <a:off x="8328399" y="4608250"/>
            <a:ext cx="7566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sz="1700"/>
            </a:lvl1pPr>
            <a:lvl2pPr lvl="1" rtl="0">
              <a:buNone/>
              <a:defRPr sz="1700"/>
            </a:lvl2pPr>
            <a:lvl3pPr lvl="2" rtl="0">
              <a:buNone/>
              <a:defRPr sz="1700"/>
            </a:lvl3pPr>
            <a:lvl4pPr lvl="3" rtl="0">
              <a:buNone/>
              <a:defRPr sz="1700"/>
            </a:lvl4pPr>
            <a:lvl5pPr lvl="4" rtl="0">
              <a:buNone/>
              <a:defRPr sz="1700"/>
            </a:lvl5pPr>
            <a:lvl6pPr lvl="5" rtl="0">
              <a:buNone/>
              <a:defRPr sz="1700"/>
            </a:lvl6pPr>
            <a:lvl7pPr lvl="6" rtl="0">
              <a:buNone/>
              <a:defRPr sz="1700"/>
            </a:lvl7pPr>
            <a:lvl8pPr lvl="7" rtl="0">
              <a:buNone/>
              <a:defRPr sz="1700"/>
            </a:lvl8pPr>
            <a:lvl9pPr lvl="8" rtl="0">
              <a:buNone/>
              <a:defRPr sz="17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98" name="Google Shape;98;p9"/>
          <p:cNvGrpSpPr/>
          <p:nvPr/>
        </p:nvGrpSpPr>
        <p:grpSpPr>
          <a:xfrm flipH="1" rot="10800000">
            <a:off x="187974" y="4670794"/>
            <a:ext cx="8830365" cy="31150"/>
            <a:chOff x="4580561" y="2589004"/>
            <a:chExt cx="1064464" cy="25200"/>
          </a:xfrm>
        </p:grpSpPr>
        <p:sp>
          <p:nvSpPr>
            <p:cNvPr id="99" name="Google Shape;9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9"/>
          <p:cNvSpPr txBox="1"/>
          <p:nvPr/>
        </p:nvSpPr>
        <p:spPr>
          <a:xfrm>
            <a:off x="329375" y="4670800"/>
            <a:ext cx="79050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WECIQ 2024 - VII Workshop Escola de Computação e Informação Quântica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" name="Google Shape;102;p9"/>
          <p:cNvPicPr preferRelativeResize="0"/>
          <p:nvPr/>
        </p:nvPicPr>
        <p:blipFill>
          <a:blip r:embed="rId2">
            <a:alphaModFix amt="63000"/>
          </a:blip>
          <a:stretch>
            <a:fillRect/>
          </a:stretch>
        </p:blipFill>
        <p:spPr>
          <a:xfrm>
            <a:off x="8197806" y="134150"/>
            <a:ext cx="820544" cy="820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9"/>
          <p:cNvPicPr preferRelativeResize="0"/>
          <p:nvPr/>
        </p:nvPicPr>
        <p:blipFill>
          <a:blip r:embed="rId3">
            <a:alphaModFix amt="61000"/>
          </a:blip>
          <a:stretch>
            <a:fillRect/>
          </a:stretch>
        </p:blipFill>
        <p:spPr>
          <a:xfrm>
            <a:off x="7318951" y="162212"/>
            <a:ext cx="878855" cy="878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9"/>
          <p:cNvPicPr preferRelativeResize="0"/>
          <p:nvPr/>
        </p:nvPicPr>
        <p:blipFill>
          <a:blip r:embed="rId4">
            <a:alphaModFix amt="64000"/>
          </a:blip>
          <a:stretch>
            <a:fillRect/>
          </a:stretch>
        </p:blipFill>
        <p:spPr>
          <a:xfrm>
            <a:off x="6447775" y="162211"/>
            <a:ext cx="792502" cy="792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7" name="Google Shape;107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type="ctrTitle"/>
          </p:nvPr>
        </p:nvSpPr>
        <p:spPr>
          <a:xfrm>
            <a:off x="333900" y="890575"/>
            <a:ext cx="84762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TÍTULO</a:t>
            </a:r>
            <a:endParaRPr/>
          </a:p>
        </p:txBody>
      </p:sp>
      <p:sp>
        <p:nvSpPr>
          <p:cNvPr id="122" name="Google Shape;122;p13"/>
          <p:cNvSpPr txBox="1"/>
          <p:nvPr>
            <p:ph idx="1" type="subTitle"/>
          </p:nvPr>
        </p:nvSpPr>
        <p:spPr>
          <a:xfrm>
            <a:off x="333900" y="2429200"/>
            <a:ext cx="4446000" cy="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AUTORES: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/>
          <p:nvPr>
            <p:ph type="title"/>
          </p:nvPr>
        </p:nvSpPr>
        <p:spPr>
          <a:xfrm>
            <a:off x="5356325" y="11941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4"/>
          <p:cNvSpPr txBox="1"/>
          <p:nvPr>
            <p:ph idx="1" type="subTitle"/>
          </p:nvPr>
        </p:nvSpPr>
        <p:spPr>
          <a:xfrm>
            <a:off x="5235400" y="28813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4"/>
          <p:cNvSpPr txBox="1"/>
          <p:nvPr>
            <p:ph idx="2" type="body"/>
          </p:nvPr>
        </p:nvSpPr>
        <p:spPr>
          <a:xfrm>
            <a:off x="299500" y="130357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/>
          <p:cNvSpPr txBox="1"/>
          <p:nvPr>
            <p:ph idx="12" type="sldNum"/>
          </p:nvPr>
        </p:nvSpPr>
        <p:spPr>
          <a:xfrm>
            <a:off x="8328399" y="4608250"/>
            <a:ext cx="7566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 txBox="1"/>
          <p:nvPr>
            <p:ph idx="12" type="sldNum"/>
          </p:nvPr>
        </p:nvSpPr>
        <p:spPr>
          <a:xfrm>
            <a:off x="8328399" y="4608250"/>
            <a:ext cx="7566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6"/>
          <p:cNvSpPr txBox="1"/>
          <p:nvPr>
            <p:ph idx="12" type="sldNum"/>
          </p:nvPr>
        </p:nvSpPr>
        <p:spPr>
          <a:xfrm>
            <a:off x="8328399" y="4608250"/>
            <a:ext cx="7566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