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ddccc7d29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ddccc7d29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ddccc7d29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ddccc7d29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ddccc7d29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ddccc7d29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ddccc7d29_0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ddccc7d29_0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ddccc7d29_0_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ddccc7d29_0_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ddccc7d29_0_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ddccc7d29_0_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60380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368136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674240" y="368136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57200" y="368136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60380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60380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60380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6022080" y="368136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368136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457200" y="368136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457200" y="160380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603800"/>
            <a:ext cx="822924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60380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60380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7288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2 partes pequenas de conteúdo e conteúdo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57200" y="368136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674240" y="160380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3800"/>
            <a:ext cx="401580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368136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7288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60380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368136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3375"/>
            <a:ext cx="8229600" cy="39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951163" y="5791200"/>
            <a:ext cx="2898775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76263" y="2249488"/>
            <a:ext cx="7954962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0418C"/>
                </a:solidFill>
              </a:rPr>
              <a:t>Perceptron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50" y="580238"/>
            <a:ext cx="7616297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57200" y="1603375"/>
            <a:ext cx="8229600" cy="39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465675"/>
            <a:ext cx="645795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25" y="380825"/>
            <a:ext cx="653415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13" y="500138"/>
            <a:ext cx="7705725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57200" y="27288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</a:t>
            </a:r>
            <a:endParaRPr/>
          </a:p>
        </p:txBody>
      </p:sp>
      <p:sp>
        <p:nvSpPr>
          <p:cNvPr id="90" name="Google Shape;90;p19"/>
          <p:cNvSpPr/>
          <p:nvPr/>
        </p:nvSpPr>
        <p:spPr>
          <a:xfrm>
            <a:off x="806000" y="1547225"/>
            <a:ext cx="4844100" cy="2015700"/>
          </a:xfrm>
          <a:prstGeom prst="roundRect">
            <a:avLst>
              <a:gd fmla="val 16667" name="adj"/>
            </a:avLst>
          </a:prstGeom>
          <a:solidFill>
            <a:srgbClr val="1E1E1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inputs = np.array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13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5.8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6.7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7.9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8.4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9.0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1.7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4.1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5.3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6.6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7.4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8.9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9.2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2.3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3.9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4.5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5.7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6.8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806000" y="3692475"/>
            <a:ext cx="4844100" cy="2015700"/>
          </a:xfrm>
          <a:prstGeom prst="roundRect">
            <a:avLst>
              <a:gd fmla="val 16667" name="adj"/>
            </a:avLst>
          </a:prstGeom>
          <a:solidFill>
            <a:srgbClr val="1E1E1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threshold = 7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iteration_number = 1000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weights = np.zeros(num_samples)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bias = 0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alpha = 0.01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" y="27288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</a:t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457200" y="1233850"/>
            <a:ext cx="4299900" cy="2015700"/>
          </a:xfrm>
          <a:prstGeom prst="roundRect">
            <a:avLst>
              <a:gd fmla="val 16667" name="adj"/>
            </a:avLst>
          </a:prstGeom>
          <a:solidFill>
            <a:srgbClr val="1E1E1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activation_function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threshold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 &gt;= threshold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613800" y="4200350"/>
            <a:ext cx="3986700" cy="1548900"/>
          </a:xfrm>
          <a:prstGeom prst="roundRect">
            <a:avLst>
              <a:gd fmla="val 16667" name="adj"/>
            </a:avLst>
          </a:prstGeom>
          <a:solidFill>
            <a:srgbClr val="1E1E1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weightSum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weights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bias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3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inputs* weights + bias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27288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</a:t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0" y="1356600"/>
            <a:ext cx="5211300" cy="5501400"/>
          </a:xfrm>
          <a:prstGeom prst="roundRect">
            <a:avLst>
              <a:gd fmla="val 16667" name="adj"/>
            </a:avLst>
          </a:prstGeom>
          <a:solidFill>
            <a:srgbClr val="1E1E1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interactions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iteration_number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threshold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2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desiredOutput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num_samples = inputs.shape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weights = np.zeros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num_samples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bias = </a:t>
            </a:r>
            <a:r>
              <a:rPr lang="pt-BR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alpha = </a:t>
            </a:r>
            <a:r>
              <a:rPr lang="pt-BR" sz="12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endParaRPr sz="12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pt-BR" sz="12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iteration_number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pt-BR" sz="12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num_samples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returnSum = weightSum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weights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bias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prediction = activation_function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returnSum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threshold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error = desiredOutput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prediction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2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Update weights and bias</a:t>
            </a:r>
            <a:endParaRPr sz="12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weights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+= alpha * error * inputs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bias += alpha * error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2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weights</a:t>
            </a:r>
            <a:r>
              <a:rPr lang="pt-BR" sz="12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2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bias</a:t>
            </a:r>
            <a:endParaRPr sz="12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272880"/>
            <a:ext cx="82293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</a:t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1748550" y="1762050"/>
            <a:ext cx="5646900" cy="3333900"/>
          </a:xfrm>
          <a:prstGeom prst="roundRect">
            <a:avLst>
              <a:gd fmla="val 16667" name="adj"/>
            </a:avLst>
          </a:prstGeom>
          <a:solidFill>
            <a:srgbClr val="1E1E1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Retorno do Perceptron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0.869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0.84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0.81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0.888</a:t>
            </a:r>
            <a:endParaRPr sz="13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0.801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0.736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  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Resultado esperado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pt-BR" sz="13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3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3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-PPT-UFPEL-2018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