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b1bdf7ab4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b1bdf7ab4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5223e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5223e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b1bdf7ab4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b1bdf7ab4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CCC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33900" y="890575"/>
            <a:ext cx="84762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3900" y="2429200"/>
            <a:ext cx="44460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60088" y="3541325"/>
            <a:ext cx="1539550" cy="1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3" y="3761875"/>
            <a:ext cx="2309925" cy="10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445" y="3761875"/>
            <a:ext cx="1642180" cy="11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788" y="3650038"/>
            <a:ext cx="1322124" cy="132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5168813" y="4829350"/>
            <a:ext cx="1322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29450" y="1445538"/>
            <a:ext cx="76887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700"/>
            </a:lvl1pPr>
            <a:lvl2pPr lvl="1">
              <a:buNone/>
              <a:defRPr sz="1700"/>
            </a:lvl2pPr>
            <a:lvl3pPr lvl="2">
              <a:buNone/>
              <a:defRPr sz="1700"/>
            </a:lvl3pPr>
            <a:lvl4pPr lvl="3">
              <a:buNone/>
              <a:defRPr sz="1700"/>
            </a:lvl4pPr>
            <a:lvl5pPr lvl="4">
              <a:buNone/>
              <a:defRPr sz="1700"/>
            </a:lvl5pPr>
            <a:lvl6pPr lvl="5">
              <a:buNone/>
              <a:defRPr sz="1700"/>
            </a:lvl6pPr>
            <a:lvl7pPr lvl="6">
              <a:buNone/>
              <a:defRPr sz="1700"/>
            </a:lvl7pPr>
            <a:lvl8pPr lvl="7">
              <a:buNone/>
              <a:defRPr sz="1700"/>
            </a:lvl8pPr>
            <a:lvl9pPr lvl="8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116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512200" y="581400"/>
            <a:ext cx="71538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3"/>
          <p:cNvSpPr txBox="1"/>
          <p:nvPr/>
        </p:nvSpPr>
        <p:spPr>
          <a:xfrm>
            <a:off x="7603344" y="519591"/>
            <a:ext cx="6498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336902" y="-2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984375" y="46199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931" y="-40688"/>
            <a:ext cx="756600" cy="7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116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9325" y="1556800"/>
            <a:ext cx="3774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512200" y="581400"/>
            <a:ext cx="744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643600" y="1556875"/>
            <a:ext cx="3774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40" name="Google Shape;4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7603344" y="519591"/>
            <a:ext cx="6498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" name="Google Shape;48;p4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336902" y="-2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984375" y="46199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931" y="-40688"/>
            <a:ext cx="756600" cy="7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0" y="0"/>
            <a:ext cx="9144000" cy="116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512200" y="581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5"/>
          <p:cNvSpPr txBox="1"/>
          <p:nvPr/>
        </p:nvSpPr>
        <p:spPr>
          <a:xfrm>
            <a:off x="7603344" y="519591"/>
            <a:ext cx="6498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5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336902" y="-2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984375" y="46199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931" y="-40688"/>
            <a:ext cx="756600" cy="7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" type="body"/>
          </p:nvPr>
        </p:nvSpPr>
        <p:spPr>
          <a:xfrm>
            <a:off x="672000" y="17730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69" name="Google Shape;6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73" name="Google Shape;7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6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0" y="0"/>
            <a:ext cx="9144000" cy="116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 txBox="1"/>
          <p:nvPr>
            <p:ph type="title"/>
          </p:nvPr>
        </p:nvSpPr>
        <p:spPr>
          <a:xfrm>
            <a:off x="512200" y="581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8" name="Google Shape;78;p6"/>
          <p:cNvSpPr txBox="1"/>
          <p:nvPr/>
        </p:nvSpPr>
        <p:spPr>
          <a:xfrm>
            <a:off x="7603344" y="519591"/>
            <a:ext cx="6498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336902" y="-2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984375" y="46199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931" y="-40688"/>
            <a:ext cx="756600" cy="7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45998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4988199" y="627600"/>
            <a:ext cx="403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5235400" y="1724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7"/>
          <p:cNvSpPr txBox="1"/>
          <p:nvPr>
            <p:ph idx="2" type="body"/>
          </p:nvPr>
        </p:nvSpPr>
        <p:spPr>
          <a:xfrm>
            <a:off x="299500" y="1303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 flipH="1" rot="10800000">
            <a:off x="5128171" y="1427940"/>
            <a:ext cx="3757025" cy="45826"/>
            <a:chOff x="4580561" y="2589004"/>
            <a:chExt cx="1064464" cy="25200"/>
          </a:xfrm>
        </p:grpSpPr>
        <p:sp>
          <p:nvSpPr>
            <p:cNvPr id="88" name="Google Shape;88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1" name="Google Shape;91;p7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92" name="Google Shape;9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7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7603344" y="519591"/>
            <a:ext cx="6498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>
                <a:latin typeface="Raleway"/>
                <a:ea typeface="Raleway"/>
                <a:cs typeface="Raleway"/>
                <a:sym typeface="Raleway"/>
              </a:rPr>
              <a:t>Projeto Q-Flex</a:t>
            </a:r>
            <a:endParaRPr b="1" sz="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336902" y="-2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984350" y="46199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931" y="-40688"/>
            <a:ext cx="756600" cy="7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333900" y="890575"/>
            <a:ext cx="84762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</a:t>
            </a:r>
            <a:endParaRPr/>
          </a:p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333900" y="2429200"/>
            <a:ext cx="44460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AUTORES: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988199" y="627600"/>
            <a:ext cx="40302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5235400" y="1724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idx="2" type="body"/>
          </p:nvPr>
        </p:nvSpPr>
        <p:spPr>
          <a:xfrm>
            <a:off x="299500" y="1303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512200" y="581400"/>
            <a:ext cx="744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729325" y="1556800"/>
            <a:ext cx="3774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>
            <p:ph idx="2" type="body"/>
          </p:nvPr>
        </p:nvSpPr>
        <p:spPr>
          <a:xfrm>
            <a:off x="4643600" y="1556875"/>
            <a:ext cx="3774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729450" y="1445538"/>
            <a:ext cx="76887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2"/>
          <p:cNvSpPr txBox="1"/>
          <p:nvPr>
            <p:ph type="title"/>
          </p:nvPr>
        </p:nvSpPr>
        <p:spPr>
          <a:xfrm>
            <a:off x="512200" y="581400"/>
            <a:ext cx="71538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