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6E04-9587-41E5-8904-4EBC0E30E093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69-F53F-4481-81CD-7E0A9B90B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30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6E04-9587-41E5-8904-4EBC0E30E093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69-F53F-4481-81CD-7E0A9B90B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86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6E04-9587-41E5-8904-4EBC0E30E093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69-F53F-4481-81CD-7E0A9B90B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42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A990-8F84-47ED-A4E5-7DAA279BA0C8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30/04/2024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B50D-17FF-4C0F-BA44-96012055FF7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35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3FA-AFB6-4C0D-9141-51087192CFB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30/04/2024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B50D-17FF-4C0F-BA44-96012055FF7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712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B219-9416-47C3-B678-8535E21CB75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30/04/2024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B50D-17FF-4C0F-BA44-96012055FF7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794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2FB-D582-4CB0-921D-97A342926B00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30/04/2024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B50D-17FF-4C0F-BA44-96012055FF7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87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ADC0-9853-44E2-8A10-988C53B3135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30/04/2024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B50D-17FF-4C0F-BA44-96012055FF7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31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8D73-0B0A-4F65-B21B-1975C4301976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30/04/2024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B50D-17FF-4C0F-BA44-96012055FF7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21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83317-4643-469B-90DF-E2B90262A030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30/04/2024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B50D-17FF-4C0F-BA44-96012055FF7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46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74177-D7E5-4B36-8718-2674FCF7B4BA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30/04/2024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B50D-17FF-4C0F-BA44-96012055FF7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62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6E04-9587-41E5-8904-4EBC0E30E093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69-F53F-4481-81CD-7E0A9B90B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0079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33E5-E9B5-4B7E-A10B-84F1EE3A4BC6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30/04/2024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B50D-17FF-4C0F-BA44-96012055FF7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545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61E1-27F0-4231-B2A2-B5572CE13BE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30/04/2024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B50D-17FF-4C0F-BA44-96012055FF7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59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2E39-7E87-462B-AD6C-7C781D8CF14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30/04/2024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B50D-17FF-4C0F-BA44-96012055FF7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51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6E04-9587-41E5-8904-4EBC0E30E093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69-F53F-4481-81CD-7E0A9B90B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44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6E04-9587-41E5-8904-4EBC0E30E093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69-F53F-4481-81CD-7E0A9B90B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371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6E04-9587-41E5-8904-4EBC0E30E093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69-F53F-4481-81CD-7E0A9B90B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6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6E04-9587-41E5-8904-4EBC0E30E093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69-F53F-4481-81CD-7E0A9B90B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210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6E04-9587-41E5-8904-4EBC0E30E093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69-F53F-4481-81CD-7E0A9B90B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3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6E04-9587-41E5-8904-4EBC0E30E093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69-F53F-4481-81CD-7E0A9B90B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14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6E04-9587-41E5-8904-4EBC0E30E093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7EC69-F53F-4481-81CD-7E0A9B90B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04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E6E04-9587-41E5-8904-4EBC0E30E093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7EC69-F53F-4481-81CD-7E0A9B90B4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75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980D6-7A4D-4772-A3A3-17A5DCDAA08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30/04/2024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DB50D-17FF-4C0F-BA44-96012055FF7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4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Com gráficos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721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87" y="1143107"/>
            <a:ext cx="7260965" cy="446875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464352" y="1004552"/>
            <a:ext cx="3087997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</a:rPr>
              <a:t>Calcule a previsão de vendas para janeiro de 2016 considerando o período de 6 meses – julho 2015 até dezembro de 2015</a:t>
            </a:r>
          </a:p>
          <a:p>
            <a:r>
              <a:rPr lang="pt-BR" dirty="0">
                <a:solidFill>
                  <a:prstClr val="black"/>
                </a:solidFill>
              </a:rPr>
              <a:t>Em vasilhames e litros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B50D-17FF-4C0F-BA44-96012055FF7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11675" y="314287"/>
            <a:ext cx="6928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44546A"/>
                  </a:fgClr>
                  <a:bgClr>
                    <a:srgbClr val="44546A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</a:rPr>
              <a:t>1 </a:t>
            </a:r>
          </a:p>
        </p:txBody>
      </p:sp>
    </p:spTree>
    <p:extLst>
      <p:ext uri="{BB962C8B-B14F-4D97-AF65-F5344CB8AC3E}">
        <p14:creationId xmlns:p14="http://schemas.microsoft.com/office/powerpoint/2010/main" val="287328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639" y="668567"/>
            <a:ext cx="7260965" cy="446875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4297251" y="5401442"/>
            <a:ext cx="60960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pt-BR" dirty="0">
                <a:solidFill>
                  <a:prstClr val="black"/>
                </a:solidFill>
              </a:rPr>
              <a:t>Calcule a previsão de vendas pela Média móvel ponderada de 6 períodos com </a:t>
            </a:r>
            <a:r>
              <a:rPr lang="pt-BR" dirty="0">
                <a:solidFill>
                  <a:srgbClr val="FF0000"/>
                </a:solidFill>
              </a:rPr>
              <a:t>fatores de ponderação f1 = </a:t>
            </a:r>
            <a:r>
              <a:rPr lang="pt-BR" dirty="0" smtClean="0">
                <a:solidFill>
                  <a:srgbClr val="FF0000"/>
                </a:solidFill>
              </a:rPr>
              <a:t>0,35</a:t>
            </a:r>
            <a:r>
              <a:rPr lang="pt-BR" dirty="0">
                <a:solidFill>
                  <a:srgbClr val="FF0000"/>
                </a:solidFill>
              </a:rPr>
              <a:t>; f2= 0,25; f3=0,2; f4=0,10; f5= 0,075; f6=0,025;  </a:t>
            </a:r>
            <a:r>
              <a:rPr lang="pt-BR" dirty="0">
                <a:solidFill>
                  <a:prstClr val="black"/>
                </a:solidFill>
              </a:rPr>
              <a:t>em vasilhame e litros totais para janeiro de2016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B50D-17FF-4C0F-BA44-96012055FF7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9714338" y="142187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44546A"/>
                  </a:fgClr>
                  <a:bgClr>
                    <a:srgbClr val="44546A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</a:rPr>
              <a:t>2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746975" y="1983346"/>
            <a:ext cx="1506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0,35</a:t>
            </a:r>
          </a:p>
          <a:p>
            <a:r>
              <a:rPr lang="pt-BR" dirty="0" smtClean="0"/>
              <a:t>0.25</a:t>
            </a:r>
          </a:p>
          <a:p>
            <a:r>
              <a:rPr lang="pt-BR" dirty="0" smtClean="0"/>
              <a:t>0.20</a:t>
            </a:r>
          </a:p>
          <a:p>
            <a:r>
              <a:rPr lang="pt-BR" dirty="0" smtClean="0"/>
              <a:t>0,10</a:t>
            </a:r>
          </a:p>
          <a:p>
            <a:r>
              <a:rPr lang="pt-BR" dirty="0" smtClean="0"/>
              <a:t>0,075</a:t>
            </a:r>
          </a:p>
          <a:p>
            <a:r>
              <a:rPr lang="pt-BR" dirty="0" smtClean="0"/>
              <a:t>0,025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2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DB50D-17FF-4C0F-BA44-96012055FF7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77" y="703829"/>
            <a:ext cx="7805022" cy="439032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82199" y="197566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2700">
                  <a:solidFill>
                    <a:srgbClr val="44546A">
                      <a:lumMod val="75000"/>
                    </a:srgbClr>
                  </a:solidFill>
                  <a:prstDash val="solid"/>
                </a:ln>
                <a:pattFill prst="dkUpDiag">
                  <a:fgClr>
                    <a:srgbClr val="44546A"/>
                  </a:fgClr>
                  <a:bgClr>
                    <a:srgbClr val="44546A">
                      <a:lumMod val="20000"/>
                      <a:lumOff val="80000"/>
                    </a:srgbClr>
                  </a:bgClr>
                </a:pattFill>
                <a:effectLst>
                  <a:outerShdw dist="38100" dir="2640000" algn="bl" rotWithShape="0">
                    <a:srgbClr val="44546A">
                      <a:lumMod val="75000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2184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1_Tema do Office</vt:lpstr>
      <vt:lpstr>Exercícios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</dc:title>
  <dc:creator>Usuário do Windows</dc:creator>
  <cp:lastModifiedBy>Usuário do Windows</cp:lastModifiedBy>
  <cp:revision>4</cp:revision>
  <dcterms:created xsi:type="dcterms:W3CDTF">2023-05-16T13:22:00Z</dcterms:created>
  <dcterms:modified xsi:type="dcterms:W3CDTF">2024-04-30T13:12:25Z</dcterms:modified>
</cp:coreProperties>
</file>