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4"/>
  </p:notesMasterIdLst>
  <p:sldIdLst>
    <p:sldId id="304" r:id="rId2"/>
    <p:sldId id="314" r:id="rId3"/>
    <p:sldId id="305" r:id="rId4"/>
    <p:sldId id="258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E4C5E-5393-4AD2-9699-DD04983A887E}" v="7" dt="2020-04-01T02:53:20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6AE4C5E-5393-4AD2-9699-DD04983A887E}"/>
    <pc:docChg chg="modSld">
      <pc:chgData name="" userId="" providerId="" clId="Web-{E6AE4C5E-5393-4AD2-9699-DD04983A887E}" dt="2020-04-01T02:52:36.314" v="0" actId="1076"/>
      <pc:docMkLst>
        <pc:docMk/>
      </pc:docMkLst>
      <pc:sldChg chg="modSp">
        <pc:chgData name="" userId="" providerId="" clId="Web-{E6AE4C5E-5393-4AD2-9699-DD04983A887E}" dt="2020-04-01T02:52:36.314" v="0" actId="1076"/>
        <pc:sldMkLst>
          <pc:docMk/>
          <pc:sldMk cId="229029410" sldId="304"/>
        </pc:sldMkLst>
        <pc:picChg chg="mod">
          <ac:chgData name="" userId="" providerId="" clId="Web-{E6AE4C5E-5393-4AD2-9699-DD04983A887E}" dt="2020-04-01T02:52:36.314" v="0" actId="1076"/>
          <ac:picMkLst>
            <pc:docMk/>
            <pc:sldMk cId="229029410" sldId="304"/>
            <ac:picMk id="1028" creationId="{00000000-0000-0000-0000-000000000000}"/>
          </ac:picMkLst>
        </pc:picChg>
      </pc:sldChg>
    </pc:docChg>
  </pc:docChgLst>
  <pc:docChgLst>
    <pc:chgData name="Pedro Prieto" userId="0873c51c7772cdc1" providerId="Windows Live" clId="Web-{E6AE4C5E-5393-4AD2-9699-DD04983A887E}"/>
    <pc:docChg chg="modSld">
      <pc:chgData name="Pedro Prieto" userId="0873c51c7772cdc1" providerId="Windows Live" clId="Web-{E6AE4C5E-5393-4AD2-9699-DD04983A887E}" dt="2020-04-01T02:53:20.082" v="5" actId="14100"/>
      <pc:docMkLst>
        <pc:docMk/>
      </pc:docMkLst>
      <pc:sldChg chg="modSp">
        <pc:chgData name="Pedro Prieto" userId="0873c51c7772cdc1" providerId="Windows Live" clId="Web-{E6AE4C5E-5393-4AD2-9699-DD04983A887E}" dt="2020-04-01T02:53:20.082" v="5" actId="14100"/>
        <pc:sldMkLst>
          <pc:docMk/>
          <pc:sldMk cId="4190874323" sldId="305"/>
        </pc:sldMkLst>
        <pc:spChg chg="mod">
          <ac:chgData name="Pedro Prieto" userId="0873c51c7772cdc1" providerId="Windows Live" clId="Web-{E6AE4C5E-5393-4AD2-9699-DD04983A887E}" dt="2020-04-01T02:53:14.534" v="3" actId="1076"/>
          <ac:spMkLst>
            <pc:docMk/>
            <pc:sldMk cId="4190874323" sldId="305"/>
            <ac:spMk id="153" creationId="{00000000-0000-0000-0000-000000000000}"/>
          </ac:spMkLst>
        </pc:spChg>
        <pc:picChg chg="mod">
          <ac:chgData name="Pedro Prieto" userId="0873c51c7772cdc1" providerId="Windows Live" clId="Web-{E6AE4C5E-5393-4AD2-9699-DD04983A887E}" dt="2020-04-01T02:53:20.082" v="5" actId="14100"/>
          <ac:picMkLst>
            <pc:docMk/>
            <pc:sldMk cId="4190874323" sldId="305"/>
            <ac:picMk id="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076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0e54301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0e54301_1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037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0e54301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0e54301_1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84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291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0e54301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0e54301_1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0e54301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0e54301_1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12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0e54301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0e54301_1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226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0e54301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0e54301_1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44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0e54301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0e54301_1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8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0e54301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0e54301_1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026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0e54301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0e54301_1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10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bg>
      <p:bgPr>
        <a:solidFill>
          <a:srgbClr val="F6F2E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 flipH="1">
            <a:off x="713925" y="1982625"/>
            <a:ext cx="7716300" cy="10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3017900" y="1742700"/>
            <a:ext cx="31083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 Regular"/>
              <a:buNone/>
              <a:defRPr sz="1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1_1_1_2_1_1_1_1_1_1_1_1">
    <p:bg>
      <p:bgPr>
        <a:solidFill>
          <a:srgbClr val="F6F2E9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 hasCustomPrompt="1"/>
          </p:nvPr>
        </p:nvSpPr>
        <p:spPr>
          <a:xfrm>
            <a:off x="3546450" y="3843188"/>
            <a:ext cx="2051100" cy="12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2"/>
          <p:cNvSpPr txBox="1">
            <a:spLocks noGrp="1"/>
          </p:cNvSpPr>
          <p:nvPr>
            <p:ph type="ctrTitle" idx="2"/>
          </p:nvPr>
        </p:nvSpPr>
        <p:spPr>
          <a:xfrm>
            <a:off x="181650" y="2027175"/>
            <a:ext cx="33648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1">
  <p:cSld name="CUSTOM_1_1_1_2_1_1_1_1_1_1_1_1_1_2">
    <p:bg>
      <p:bgPr>
        <a:solidFill>
          <a:srgbClr val="F6F2E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 rot="-5400000">
            <a:off x="-1123975" y="2404575"/>
            <a:ext cx="36993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90" name="Google Shape;90;p13"/>
          <p:cNvCxnSpPr/>
          <p:nvPr/>
        </p:nvCxnSpPr>
        <p:spPr>
          <a:xfrm>
            <a:off x="725650" y="-7125"/>
            <a:ext cx="0" cy="98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3"/>
          <p:cNvCxnSpPr/>
          <p:nvPr/>
        </p:nvCxnSpPr>
        <p:spPr>
          <a:xfrm>
            <a:off x="725650" y="4161600"/>
            <a:ext cx="0" cy="98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 flipH="1">
            <a:off x="2454600" y="3214475"/>
            <a:ext cx="3137100" cy="13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1_1_1_2_1_1_1_1_1_1_1_1_1_1">
    <p:bg>
      <p:bgPr>
        <a:solidFill>
          <a:srgbClr val="F6F2E9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-469525" y="3128379"/>
            <a:ext cx="4763700" cy="5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2" hasCustomPrompt="1"/>
          </p:nvPr>
        </p:nvSpPr>
        <p:spPr>
          <a:xfrm>
            <a:off x="1753675" y="718575"/>
            <a:ext cx="2051100" cy="12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2">
  <p:cSld name="CUSTOM_1_1_1_2_1_1_1_1_1_1_1_1_1_1_2">
    <p:bg>
      <p:bgPr>
        <a:solidFill>
          <a:srgbClr val="F6F2E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 rot="-5400000">
            <a:off x="-1123975" y="2404575"/>
            <a:ext cx="36993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98" name="Google Shape;98;p15"/>
          <p:cNvCxnSpPr/>
          <p:nvPr/>
        </p:nvCxnSpPr>
        <p:spPr>
          <a:xfrm>
            <a:off x="725650" y="-7125"/>
            <a:ext cx="0" cy="98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5"/>
          <p:cNvCxnSpPr/>
          <p:nvPr/>
        </p:nvCxnSpPr>
        <p:spPr>
          <a:xfrm>
            <a:off x="725650" y="4161600"/>
            <a:ext cx="0" cy="98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1_1_1_2_1_1_1_1_1_1_1_1_1_1_1">
    <p:bg>
      <p:bgPr>
        <a:solidFill>
          <a:srgbClr val="F6F2E9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ctrTitle"/>
          </p:nvPr>
        </p:nvSpPr>
        <p:spPr>
          <a:xfrm flipH="1">
            <a:off x="4097400" y="3555250"/>
            <a:ext cx="4200900" cy="5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206225" y="718575"/>
            <a:ext cx="2051100" cy="12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2">
  <p:cSld name="CUSTOM_1_1_1_2_1_1_1_1_1_1_1_1_1_1_1_1">
    <p:bg>
      <p:bgPr>
        <a:solidFill>
          <a:srgbClr val="F6F2E9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ctrTitle"/>
          </p:nvPr>
        </p:nvSpPr>
        <p:spPr>
          <a:xfrm rot="-5400000">
            <a:off x="-1123975" y="2404575"/>
            <a:ext cx="36993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>
            <a:off x="725650" y="-7125"/>
            <a:ext cx="0" cy="98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725650" y="4161600"/>
            <a:ext cx="0" cy="98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7"/>
          <p:cNvSpPr txBox="1">
            <a:spLocks noGrp="1"/>
          </p:cNvSpPr>
          <p:nvPr>
            <p:ph type="ctrTitle" idx="2"/>
          </p:nvPr>
        </p:nvSpPr>
        <p:spPr>
          <a:xfrm>
            <a:off x="5471800" y="3274588"/>
            <a:ext cx="2111400" cy="2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"/>
          </p:nvPr>
        </p:nvSpPr>
        <p:spPr>
          <a:xfrm>
            <a:off x="5471800" y="3425713"/>
            <a:ext cx="2264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ctrTitle" idx="3"/>
          </p:nvPr>
        </p:nvSpPr>
        <p:spPr>
          <a:xfrm>
            <a:off x="1560775" y="1342663"/>
            <a:ext cx="2111400" cy="2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4"/>
          </p:nvPr>
        </p:nvSpPr>
        <p:spPr>
          <a:xfrm>
            <a:off x="1407475" y="1493688"/>
            <a:ext cx="2264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4572000" y="399750"/>
            <a:ext cx="0" cy="434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6354588" y="718575"/>
            <a:ext cx="1196400" cy="1807800"/>
          </a:xfrm>
          <a:prstGeom prst="rect">
            <a:avLst/>
          </a:prstGeom>
          <a:solidFill>
            <a:srgbClr val="C16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 flipH="1">
            <a:off x="1601195" y="2650550"/>
            <a:ext cx="1196400" cy="1807800"/>
          </a:xfrm>
          <a:prstGeom prst="rect">
            <a:avLst/>
          </a:prstGeom>
          <a:solidFill>
            <a:srgbClr val="C16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 1 1 1 1 1 1 1 1 1 1 1 1 1 1">
  <p:cSld name="CUSTOM_1_1_1_2_1_1_1_1_1_1_1_1_1_1_1_1_1">
    <p:bg>
      <p:bgPr>
        <a:solidFill>
          <a:srgbClr val="F6F2E9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/>
          </p:nvPr>
        </p:nvSpPr>
        <p:spPr>
          <a:xfrm flipH="1">
            <a:off x="713925" y="1534200"/>
            <a:ext cx="7716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 flipH="1">
            <a:off x="3017897" y="2204700"/>
            <a:ext cx="31083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7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2_1_1_1_1_1_1_1_1_1_3_3">
    <p:bg>
      <p:bgPr>
        <a:solidFill>
          <a:srgbClr val="F6F2E9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2310325" y="1492600"/>
            <a:ext cx="4523700" cy="3650700"/>
          </a:xfrm>
          <a:prstGeom prst="rect">
            <a:avLst/>
          </a:prstGeom>
          <a:solidFill>
            <a:srgbClr val="C16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ctrTitle"/>
          </p:nvPr>
        </p:nvSpPr>
        <p:spPr>
          <a:xfrm flipH="1">
            <a:off x="713925" y="2117550"/>
            <a:ext cx="7716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6000"/>
              <a:buNone/>
              <a:defRPr sz="6000">
                <a:solidFill>
                  <a:srgbClr val="F6F2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 flipH="1">
            <a:off x="3017897" y="2788050"/>
            <a:ext cx="31083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000"/>
              <a:buNone/>
              <a:defRPr>
                <a:solidFill>
                  <a:srgbClr val="F6F2E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2_1_1_1_1_1_1_1_1_1_3">
    <p:bg>
      <p:bgPr>
        <a:solidFill>
          <a:srgbClr val="F6F2E9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2310325" y="0"/>
            <a:ext cx="4523700" cy="5143500"/>
          </a:xfrm>
          <a:prstGeom prst="rect">
            <a:avLst/>
          </a:prstGeom>
          <a:solidFill>
            <a:srgbClr val="C16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ctrTitle"/>
          </p:nvPr>
        </p:nvSpPr>
        <p:spPr>
          <a:xfrm flipH="1">
            <a:off x="713925" y="1534200"/>
            <a:ext cx="7716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6000"/>
              <a:buNone/>
              <a:defRPr sz="6000">
                <a:solidFill>
                  <a:srgbClr val="F6F2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 flipH="1">
            <a:off x="3017897" y="2204700"/>
            <a:ext cx="31083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000"/>
              <a:buNone/>
              <a:defRPr>
                <a:solidFill>
                  <a:srgbClr val="F6F2E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CUSTOM_1_1_1_2_1_1_1_1_1_1_1_1_1_3_2">
    <p:bg>
      <p:bgPr>
        <a:solidFill>
          <a:srgbClr val="F6F2E9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643000" y="0"/>
            <a:ext cx="7858500" cy="5143500"/>
          </a:xfrm>
          <a:prstGeom prst="rect">
            <a:avLst/>
          </a:prstGeom>
          <a:solidFill>
            <a:srgbClr val="C16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ctrTitle"/>
          </p:nvPr>
        </p:nvSpPr>
        <p:spPr>
          <a:xfrm flipH="1">
            <a:off x="713925" y="1534200"/>
            <a:ext cx="7716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6000"/>
              <a:buNone/>
              <a:defRPr sz="6000">
                <a:solidFill>
                  <a:srgbClr val="F6F2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5200"/>
              <a:buNone/>
              <a:defRPr sz="5200">
                <a:solidFill>
                  <a:srgbClr val="F6F2E9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1"/>
          </p:nvPr>
        </p:nvSpPr>
        <p:spPr>
          <a:xfrm flipH="1">
            <a:off x="1161122" y="2204700"/>
            <a:ext cx="31083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000"/>
              <a:buNone/>
              <a:defRPr>
                <a:solidFill>
                  <a:srgbClr val="F6F2E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2"/>
          </p:nvPr>
        </p:nvSpPr>
        <p:spPr>
          <a:xfrm flipH="1">
            <a:off x="5031197" y="2204700"/>
            <a:ext cx="31083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000"/>
              <a:buNone/>
              <a:defRPr>
                <a:solidFill>
                  <a:srgbClr val="F6F2E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1400"/>
              <a:buNone/>
              <a:defRPr sz="1400">
                <a:solidFill>
                  <a:srgbClr val="F6F2E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 ">
  <p:cSld name="CUSTOM_1_1_2">
    <p:bg>
      <p:bgPr>
        <a:solidFill>
          <a:srgbClr val="F6F2E9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 rot="-5400000">
            <a:off x="-1123975" y="2404575"/>
            <a:ext cx="36993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2"/>
          </p:nvPr>
        </p:nvSpPr>
        <p:spPr>
          <a:xfrm>
            <a:off x="2820963" y="1061050"/>
            <a:ext cx="21114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820974" y="1294250"/>
            <a:ext cx="1518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3" hasCustomPrompt="1"/>
          </p:nvPr>
        </p:nvSpPr>
        <p:spPr>
          <a:xfrm>
            <a:off x="1586372" y="612550"/>
            <a:ext cx="1341300" cy="8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4"/>
          </p:nvPr>
        </p:nvSpPr>
        <p:spPr>
          <a:xfrm>
            <a:off x="2820963" y="2526800"/>
            <a:ext cx="21114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5"/>
          </p:nvPr>
        </p:nvSpPr>
        <p:spPr>
          <a:xfrm>
            <a:off x="2820974" y="2760000"/>
            <a:ext cx="1518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6" hasCustomPrompt="1"/>
          </p:nvPr>
        </p:nvSpPr>
        <p:spPr>
          <a:xfrm>
            <a:off x="1586372" y="2078300"/>
            <a:ext cx="1341300" cy="8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7"/>
          </p:nvPr>
        </p:nvSpPr>
        <p:spPr>
          <a:xfrm>
            <a:off x="2820963" y="3999900"/>
            <a:ext cx="21114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8"/>
          </p:nvPr>
        </p:nvSpPr>
        <p:spPr>
          <a:xfrm>
            <a:off x="2820974" y="4233100"/>
            <a:ext cx="1518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9" hasCustomPrompt="1"/>
          </p:nvPr>
        </p:nvSpPr>
        <p:spPr>
          <a:xfrm>
            <a:off x="1586372" y="3551400"/>
            <a:ext cx="1341300" cy="8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3"/>
          </p:nvPr>
        </p:nvSpPr>
        <p:spPr>
          <a:xfrm>
            <a:off x="5806488" y="1061050"/>
            <a:ext cx="21114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4"/>
          </p:nvPr>
        </p:nvSpPr>
        <p:spPr>
          <a:xfrm>
            <a:off x="5806497" y="1294250"/>
            <a:ext cx="1518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15"/>
          </p:nvPr>
        </p:nvSpPr>
        <p:spPr>
          <a:xfrm>
            <a:off x="5806488" y="2526800"/>
            <a:ext cx="21114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6"/>
          </p:nvPr>
        </p:nvSpPr>
        <p:spPr>
          <a:xfrm>
            <a:off x="5806497" y="2760000"/>
            <a:ext cx="1518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7"/>
          </p:nvPr>
        </p:nvSpPr>
        <p:spPr>
          <a:xfrm>
            <a:off x="5806488" y="3999900"/>
            <a:ext cx="21114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8"/>
          </p:nvPr>
        </p:nvSpPr>
        <p:spPr>
          <a:xfrm>
            <a:off x="5806497" y="4233100"/>
            <a:ext cx="1518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33" name="Google Shape;33;p3"/>
          <p:cNvCxnSpPr/>
          <p:nvPr/>
        </p:nvCxnSpPr>
        <p:spPr>
          <a:xfrm>
            <a:off x="725650" y="-7125"/>
            <a:ext cx="0" cy="981900"/>
          </a:xfrm>
          <a:prstGeom prst="straightConnector1">
            <a:avLst/>
          </a:prstGeom>
          <a:noFill/>
          <a:ln w="19050" cap="flat" cmpd="sng">
            <a:solidFill>
              <a:srgbClr val="59665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3"/>
          <p:cNvCxnSpPr/>
          <p:nvPr/>
        </p:nvCxnSpPr>
        <p:spPr>
          <a:xfrm>
            <a:off x="725650" y="4161600"/>
            <a:ext cx="0" cy="981900"/>
          </a:xfrm>
          <a:prstGeom prst="straightConnector1">
            <a:avLst/>
          </a:prstGeom>
          <a:noFill/>
          <a:ln w="19050" cap="flat" cmpd="sng">
            <a:solidFill>
              <a:srgbClr val="5966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3"/>
          <p:cNvSpPr txBox="1">
            <a:spLocks noGrp="1"/>
          </p:cNvSpPr>
          <p:nvPr>
            <p:ph type="title" idx="19" hasCustomPrompt="1"/>
          </p:nvPr>
        </p:nvSpPr>
        <p:spPr>
          <a:xfrm>
            <a:off x="4574347" y="612550"/>
            <a:ext cx="1341300" cy="8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0" hasCustomPrompt="1"/>
          </p:nvPr>
        </p:nvSpPr>
        <p:spPr>
          <a:xfrm>
            <a:off x="4574347" y="2078300"/>
            <a:ext cx="1341300" cy="8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1" hasCustomPrompt="1"/>
          </p:nvPr>
        </p:nvSpPr>
        <p:spPr>
          <a:xfrm>
            <a:off x="4574347" y="3551400"/>
            <a:ext cx="1341300" cy="8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1_1_1_2_1_1_1_1_1_1_1_1_1_3_1">
    <p:bg>
      <p:bgPr>
        <a:noFill/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_1_1_2">
    <p:bg>
      <p:bgPr>
        <a:solidFill>
          <a:srgbClr val="F6F2E9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 hasCustomPrompt="1"/>
          </p:nvPr>
        </p:nvSpPr>
        <p:spPr>
          <a:xfrm>
            <a:off x="6067765" y="99925"/>
            <a:ext cx="2051100" cy="12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4"/>
          <p:cNvSpPr txBox="1">
            <a:spLocks noGrp="1"/>
          </p:cNvSpPr>
          <p:nvPr>
            <p:ph type="ctrTitle" idx="2"/>
          </p:nvPr>
        </p:nvSpPr>
        <p:spPr>
          <a:xfrm>
            <a:off x="1348900" y="1245601"/>
            <a:ext cx="3294300" cy="26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_1_1_2_1">
    <p:bg>
      <p:bgPr>
        <a:solidFill>
          <a:srgbClr val="F6F2E9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ctrTitle"/>
          </p:nvPr>
        </p:nvSpPr>
        <p:spPr>
          <a:xfrm>
            <a:off x="5059074" y="4128123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3285299" y="1567491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ctrTitle" idx="2"/>
          </p:nvPr>
        </p:nvSpPr>
        <p:spPr>
          <a:xfrm rot="-5400000">
            <a:off x="-1123975" y="2404575"/>
            <a:ext cx="36993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725650" y="-7125"/>
            <a:ext cx="0" cy="98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5"/>
          <p:cNvCxnSpPr/>
          <p:nvPr/>
        </p:nvCxnSpPr>
        <p:spPr>
          <a:xfrm>
            <a:off x="725650" y="4161600"/>
            <a:ext cx="0" cy="98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_1_2_1_1">
    <p:bg>
      <p:bgPr>
        <a:solidFill>
          <a:srgbClr val="F6F2E9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 rot="-5400000">
            <a:off x="-1123975" y="2404575"/>
            <a:ext cx="36993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49" name="Google Shape;49;p6"/>
          <p:cNvCxnSpPr/>
          <p:nvPr/>
        </p:nvCxnSpPr>
        <p:spPr>
          <a:xfrm>
            <a:off x="725650" y="-7125"/>
            <a:ext cx="0" cy="98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6"/>
          <p:cNvCxnSpPr/>
          <p:nvPr/>
        </p:nvCxnSpPr>
        <p:spPr>
          <a:xfrm>
            <a:off x="725650" y="4161600"/>
            <a:ext cx="0" cy="98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6"/>
          <p:cNvSpPr txBox="1">
            <a:spLocks noGrp="1"/>
          </p:cNvSpPr>
          <p:nvPr>
            <p:ph type="subTitle" idx="1"/>
          </p:nvPr>
        </p:nvSpPr>
        <p:spPr>
          <a:xfrm>
            <a:off x="1576999" y="3874929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2"/>
          </p:nvPr>
        </p:nvSpPr>
        <p:spPr>
          <a:xfrm>
            <a:off x="3647199" y="3874929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3"/>
          </p:nvPr>
        </p:nvSpPr>
        <p:spPr>
          <a:xfrm>
            <a:off x="5660499" y="3874929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4"/>
          </p:nvPr>
        </p:nvSpPr>
        <p:spPr>
          <a:xfrm>
            <a:off x="1576999" y="1066704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5"/>
          </p:nvPr>
        </p:nvSpPr>
        <p:spPr>
          <a:xfrm>
            <a:off x="3618749" y="1066704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6"/>
          </p:nvPr>
        </p:nvSpPr>
        <p:spPr>
          <a:xfrm>
            <a:off x="5660499" y="1066704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None/>
              <a:defRPr sz="14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_1_1_2_1_1_1">
    <p:bg>
      <p:bgPr>
        <a:solidFill>
          <a:srgbClr val="F6F2E9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 rot="-5400000">
            <a:off x="-1123975" y="2404575"/>
            <a:ext cx="36993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725650" y="-7125"/>
            <a:ext cx="0" cy="98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7"/>
          <p:cNvCxnSpPr/>
          <p:nvPr/>
        </p:nvCxnSpPr>
        <p:spPr>
          <a:xfrm>
            <a:off x="725650" y="4161600"/>
            <a:ext cx="0" cy="98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7"/>
          <p:cNvSpPr/>
          <p:nvPr/>
        </p:nvSpPr>
        <p:spPr>
          <a:xfrm>
            <a:off x="5916050" y="718575"/>
            <a:ext cx="2026500" cy="1807800"/>
          </a:xfrm>
          <a:prstGeom prst="rect">
            <a:avLst/>
          </a:prstGeom>
          <a:solidFill>
            <a:srgbClr val="C16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ctrTitle" idx="2"/>
          </p:nvPr>
        </p:nvSpPr>
        <p:spPr>
          <a:xfrm>
            <a:off x="6613838" y="2526375"/>
            <a:ext cx="13287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 sz="1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 sz="1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 sz="1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 sz="1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 sz="1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 sz="1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 sz="1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 sz="1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ubTitle" idx="1"/>
          </p:nvPr>
        </p:nvSpPr>
        <p:spPr>
          <a:xfrm>
            <a:off x="5987378" y="1117225"/>
            <a:ext cx="1802100" cy="1112400"/>
          </a:xfrm>
          <a:prstGeom prst="rect">
            <a:avLst/>
          </a:prstGeom>
          <a:solidFill>
            <a:srgbClr val="C1654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ctrTitle" idx="3"/>
          </p:nvPr>
        </p:nvSpPr>
        <p:spPr>
          <a:xfrm flipH="1">
            <a:off x="1514488" y="2005850"/>
            <a:ext cx="13287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 sz="1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 sz="1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 sz="1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 sz="1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 sz="1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 sz="1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 sz="1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 sz="1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/>
          <p:nvPr/>
        </p:nvSpPr>
        <p:spPr>
          <a:xfrm flipH="1">
            <a:off x="1514500" y="2650550"/>
            <a:ext cx="2026500" cy="1807800"/>
          </a:xfrm>
          <a:prstGeom prst="rect">
            <a:avLst/>
          </a:prstGeom>
          <a:solidFill>
            <a:srgbClr val="C16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ubTitle" idx="4"/>
          </p:nvPr>
        </p:nvSpPr>
        <p:spPr>
          <a:xfrm flipH="1">
            <a:off x="1671850" y="3049200"/>
            <a:ext cx="18021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2E9"/>
              </a:buClr>
              <a:buSzPts val="900"/>
              <a:buNone/>
              <a:defRPr sz="900">
                <a:solidFill>
                  <a:srgbClr val="F6F2E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_1_2_1_1_1_1">
    <p:bg>
      <p:bgPr>
        <a:solidFill>
          <a:srgbClr val="F6F2E9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 flipH="1">
            <a:off x="1948050" y="1664325"/>
            <a:ext cx="5247900" cy="1807800"/>
          </a:xfrm>
          <a:prstGeom prst="rect">
            <a:avLst/>
          </a:prstGeom>
          <a:solidFill>
            <a:srgbClr val="C16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ctrTitle"/>
          </p:nvPr>
        </p:nvSpPr>
        <p:spPr>
          <a:xfrm rot="-5400000">
            <a:off x="-1123975" y="2404575"/>
            <a:ext cx="36993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70" name="Google Shape;70;p8"/>
          <p:cNvCxnSpPr/>
          <p:nvPr/>
        </p:nvCxnSpPr>
        <p:spPr>
          <a:xfrm>
            <a:off x="725650" y="-7125"/>
            <a:ext cx="0" cy="98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8"/>
          <p:cNvCxnSpPr/>
          <p:nvPr/>
        </p:nvCxnSpPr>
        <p:spPr>
          <a:xfrm>
            <a:off x="725650" y="4161600"/>
            <a:ext cx="0" cy="98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 txBox="1">
            <a:spLocks noGrp="1"/>
          </p:cNvSpPr>
          <p:nvPr>
            <p:ph type="ctrTitle" idx="2"/>
          </p:nvPr>
        </p:nvSpPr>
        <p:spPr>
          <a:xfrm>
            <a:off x="2788350" y="2875200"/>
            <a:ext cx="3567300" cy="3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900"/>
              <a:buNone/>
              <a:defRPr sz="900">
                <a:solidFill>
                  <a:srgbClr val="FAE8D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1200"/>
              <a:buNone/>
              <a:defRPr sz="1200">
                <a:solidFill>
                  <a:srgbClr val="FAE8D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1200"/>
              <a:buNone/>
              <a:defRPr sz="1200">
                <a:solidFill>
                  <a:srgbClr val="FAE8D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1200"/>
              <a:buNone/>
              <a:defRPr sz="1200">
                <a:solidFill>
                  <a:srgbClr val="FAE8D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1200"/>
              <a:buNone/>
              <a:defRPr sz="1200">
                <a:solidFill>
                  <a:srgbClr val="FAE8D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1200"/>
              <a:buNone/>
              <a:defRPr sz="1200">
                <a:solidFill>
                  <a:srgbClr val="FAE8D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1200"/>
              <a:buNone/>
              <a:defRPr sz="1200">
                <a:solidFill>
                  <a:srgbClr val="FAE8D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1200"/>
              <a:buNone/>
              <a:defRPr sz="1200">
                <a:solidFill>
                  <a:srgbClr val="FAE8D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1200"/>
              <a:buNone/>
              <a:defRPr sz="1200">
                <a:solidFill>
                  <a:srgbClr val="FAE8DB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ubTitle" idx="1"/>
          </p:nvPr>
        </p:nvSpPr>
        <p:spPr>
          <a:xfrm flipH="1">
            <a:off x="2454725" y="2268300"/>
            <a:ext cx="4234500" cy="6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900"/>
              <a:buNone/>
              <a:defRPr sz="900">
                <a:solidFill>
                  <a:srgbClr val="FAE8D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1000"/>
              <a:buNone/>
              <a:defRPr>
                <a:solidFill>
                  <a:srgbClr val="FAE8D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1000"/>
              <a:buNone/>
              <a:defRPr>
                <a:solidFill>
                  <a:srgbClr val="FAE8D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1000"/>
              <a:buNone/>
              <a:defRPr>
                <a:solidFill>
                  <a:srgbClr val="FAE8D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1000"/>
              <a:buNone/>
              <a:defRPr>
                <a:solidFill>
                  <a:srgbClr val="FAE8D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1000"/>
              <a:buNone/>
              <a:defRPr>
                <a:solidFill>
                  <a:srgbClr val="FAE8D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1000"/>
              <a:buNone/>
              <a:defRPr>
                <a:solidFill>
                  <a:srgbClr val="FAE8D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1000"/>
              <a:buNone/>
              <a:defRPr>
                <a:solidFill>
                  <a:srgbClr val="FAE8D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E8DB"/>
              </a:buClr>
              <a:buSzPts val="1000"/>
              <a:buNone/>
              <a:defRPr>
                <a:solidFill>
                  <a:srgbClr val="FAE8D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1_1_1_2_1_1_1_1_1">
    <p:bg>
      <p:bgPr>
        <a:solidFill>
          <a:srgbClr val="F6F2E9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1352150"/>
            <a:ext cx="2922300" cy="3791400"/>
          </a:xfrm>
          <a:prstGeom prst="rect">
            <a:avLst/>
          </a:prstGeom>
          <a:solidFill>
            <a:srgbClr val="C16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 hasCustomPrompt="1"/>
          </p:nvPr>
        </p:nvSpPr>
        <p:spPr>
          <a:xfrm flipH="1">
            <a:off x="1584550" y="536500"/>
            <a:ext cx="2051100" cy="12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85C32"/>
              </a:buClr>
              <a:buSzPts val="7200"/>
              <a:buFont typeface="Fira Sans Extra Condensed Medium"/>
              <a:buNone/>
              <a:defRPr sz="7200">
                <a:solidFill>
                  <a:srgbClr val="C85C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85C32"/>
              </a:buClr>
              <a:buSzPts val="7200"/>
              <a:buFont typeface="Fira Sans Extra Condensed Medium"/>
              <a:buNone/>
              <a:defRPr sz="7200">
                <a:solidFill>
                  <a:srgbClr val="C85C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85C32"/>
              </a:buClr>
              <a:buSzPts val="7200"/>
              <a:buFont typeface="Fira Sans Extra Condensed Medium"/>
              <a:buNone/>
              <a:defRPr sz="7200">
                <a:solidFill>
                  <a:srgbClr val="C85C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85C32"/>
              </a:buClr>
              <a:buSzPts val="7200"/>
              <a:buFont typeface="Fira Sans Extra Condensed Medium"/>
              <a:buNone/>
              <a:defRPr sz="7200">
                <a:solidFill>
                  <a:srgbClr val="C85C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85C32"/>
              </a:buClr>
              <a:buSzPts val="7200"/>
              <a:buFont typeface="Fira Sans Extra Condensed Medium"/>
              <a:buNone/>
              <a:defRPr sz="7200">
                <a:solidFill>
                  <a:srgbClr val="C85C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85C32"/>
              </a:buClr>
              <a:buSzPts val="7200"/>
              <a:buFont typeface="Fira Sans Extra Condensed Medium"/>
              <a:buNone/>
              <a:defRPr sz="7200">
                <a:solidFill>
                  <a:srgbClr val="C85C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85C32"/>
              </a:buClr>
              <a:buSzPts val="7200"/>
              <a:buFont typeface="Fira Sans Extra Condensed Medium"/>
              <a:buNone/>
              <a:defRPr sz="7200">
                <a:solidFill>
                  <a:srgbClr val="C85C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85C32"/>
              </a:buClr>
              <a:buSzPts val="7200"/>
              <a:buFont typeface="Fira Sans Extra Condensed Medium"/>
              <a:buNone/>
              <a:defRPr sz="7200">
                <a:solidFill>
                  <a:srgbClr val="C85C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9"/>
          <p:cNvSpPr txBox="1">
            <a:spLocks noGrp="1"/>
          </p:cNvSpPr>
          <p:nvPr>
            <p:ph type="ctrTitle" idx="2"/>
          </p:nvPr>
        </p:nvSpPr>
        <p:spPr>
          <a:xfrm flipH="1">
            <a:off x="4628725" y="1562893"/>
            <a:ext cx="3294300" cy="10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1_1_1_2_1_1_1_1_1_1_1">
    <p:bg>
      <p:bgPr>
        <a:solidFill>
          <a:srgbClr val="F6F2E9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 flipH="1">
            <a:off x="3546450" y="-227675"/>
            <a:ext cx="2051100" cy="12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85C32"/>
              </a:buClr>
              <a:buSzPts val="7200"/>
              <a:buFont typeface="Fira Sans Extra Condensed Medium"/>
              <a:buNone/>
              <a:defRPr sz="7200">
                <a:solidFill>
                  <a:srgbClr val="C85C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85C32"/>
              </a:buClr>
              <a:buSzPts val="7200"/>
              <a:buFont typeface="Fira Sans Extra Condensed Medium"/>
              <a:buNone/>
              <a:defRPr sz="7200">
                <a:solidFill>
                  <a:srgbClr val="C85C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85C32"/>
              </a:buClr>
              <a:buSzPts val="7200"/>
              <a:buFont typeface="Fira Sans Extra Condensed Medium"/>
              <a:buNone/>
              <a:defRPr sz="7200">
                <a:solidFill>
                  <a:srgbClr val="C85C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85C32"/>
              </a:buClr>
              <a:buSzPts val="7200"/>
              <a:buFont typeface="Fira Sans Extra Condensed Medium"/>
              <a:buNone/>
              <a:defRPr sz="7200">
                <a:solidFill>
                  <a:srgbClr val="C85C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85C32"/>
              </a:buClr>
              <a:buSzPts val="7200"/>
              <a:buFont typeface="Fira Sans Extra Condensed Medium"/>
              <a:buNone/>
              <a:defRPr sz="7200">
                <a:solidFill>
                  <a:srgbClr val="C85C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85C32"/>
              </a:buClr>
              <a:buSzPts val="7200"/>
              <a:buFont typeface="Fira Sans Extra Condensed Medium"/>
              <a:buNone/>
              <a:defRPr sz="7200">
                <a:solidFill>
                  <a:srgbClr val="C85C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85C32"/>
              </a:buClr>
              <a:buSzPts val="7200"/>
              <a:buFont typeface="Fira Sans Extra Condensed Medium"/>
              <a:buNone/>
              <a:defRPr sz="7200">
                <a:solidFill>
                  <a:srgbClr val="C85C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85C32"/>
              </a:buClr>
              <a:buSzPts val="7200"/>
              <a:buFont typeface="Fira Sans Extra Condensed Medium"/>
              <a:buNone/>
              <a:defRPr sz="7200">
                <a:solidFill>
                  <a:srgbClr val="C85C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ctrTitle" idx="2"/>
          </p:nvPr>
        </p:nvSpPr>
        <p:spPr>
          <a:xfrm flipH="1">
            <a:off x="5405875" y="1921150"/>
            <a:ext cx="33753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6F2E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2800"/>
              <a:buFont typeface="Oswald Regular"/>
              <a:buNone/>
              <a:defRPr sz="2800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2800"/>
              <a:buFont typeface="Oswald Regular"/>
              <a:buNone/>
              <a:defRPr sz="2800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2800"/>
              <a:buFont typeface="Oswald Regular"/>
              <a:buNone/>
              <a:defRPr sz="2800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2800"/>
              <a:buFont typeface="Oswald Regular"/>
              <a:buNone/>
              <a:defRPr sz="2800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2800"/>
              <a:buFont typeface="Oswald Regular"/>
              <a:buNone/>
              <a:defRPr sz="2800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2800"/>
              <a:buFont typeface="Oswald Regular"/>
              <a:buNone/>
              <a:defRPr sz="2800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2800"/>
              <a:buFont typeface="Oswald Regular"/>
              <a:buNone/>
              <a:defRPr sz="2800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2800"/>
              <a:buFont typeface="Oswald Regular"/>
              <a:buNone/>
              <a:defRPr sz="2800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2800"/>
              <a:buFont typeface="Oswald Regular"/>
              <a:buNone/>
              <a:defRPr sz="2800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1000"/>
              <a:buFont typeface="Source Code Pro"/>
              <a:buChar char="●"/>
              <a:defRPr sz="1000">
                <a:solidFill>
                  <a:srgbClr val="59665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6657"/>
              </a:buClr>
              <a:buSzPts val="1000"/>
              <a:buFont typeface="Source Code Pro"/>
              <a:buChar char="○"/>
              <a:defRPr sz="1000">
                <a:solidFill>
                  <a:srgbClr val="59665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6657"/>
              </a:buClr>
              <a:buSzPts val="1000"/>
              <a:buFont typeface="Source Code Pro"/>
              <a:buChar char="■"/>
              <a:defRPr sz="1000">
                <a:solidFill>
                  <a:srgbClr val="59665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6657"/>
              </a:buClr>
              <a:buSzPts val="1000"/>
              <a:buFont typeface="Source Code Pro"/>
              <a:buChar char="●"/>
              <a:defRPr sz="1000">
                <a:solidFill>
                  <a:srgbClr val="59665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6657"/>
              </a:buClr>
              <a:buSzPts val="1000"/>
              <a:buFont typeface="Source Code Pro"/>
              <a:buChar char="○"/>
              <a:defRPr sz="1000">
                <a:solidFill>
                  <a:srgbClr val="59665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6657"/>
              </a:buClr>
              <a:buSzPts val="1000"/>
              <a:buFont typeface="Source Code Pro"/>
              <a:buChar char="■"/>
              <a:defRPr sz="1000">
                <a:solidFill>
                  <a:srgbClr val="59665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6657"/>
              </a:buClr>
              <a:buSzPts val="1000"/>
              <a:buFont typeface="Source Code Pro"/>
              <a:buChar char="●"/>
              <a:defRPr sz="1000">
                <a:solidFill>
                  <a:srgbClr val="59665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6657"/>
              </a:buClr>
              <a:buSzPts val="1000"/>
              <a:buFont typeface="Source Code Pro"/>
              <a:buChar char="○"/>
              <a:defRPr sz="1000">
                <a:solidFill>
                  <a:srgbClr val="59665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6657"/>
              </a:buClr>
              <a:buSzPts val="1000"/>
              <a:buFont typeface="Source Code Pro"/>
              <a:buChar char="■"/>
              <a:defRPr sz="1000">
                <a:solidFill>
                  <a:srgbClr val="59665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pic>
        <p:nvPicPr>
          <p:cNvPr id="1028" name="Picture 4" descr="https://lh5.googleusercontent.com/t2Sss0irC4xOtHhqQUb5eOUqYBQV7NWQ85u8r7l5yowz4KVobOhJcjjCNCSktP0BlFEeU0TLUCKpQEilHmr613UlyMT6ZpnwzD1JCtVW6hE2e-H7wNeWBavVJsb8hffmT7SYg_grK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684" y="1220236"/>
            <a:ext cx="404812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2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1;p26"/>
          <p:cNvSpPr/>
          <p:nvPr/>
        </p:nvSpPr>
        <p:spPr>
          <a:xfrm>
            <a:off x="1503549" y="0"/>
            <a:ext cx="3341558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51;p26"/>
          <p:cNvSpPr/>
          <p:nvPr/>
        </p:nvSpPr>
        <p:spPr>
          <a:xfrm>
            <a:off x="5394101" y="1282"/>
            <a:ext cx="3200905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97679" y="1282"/>
            <a:ext cx="20511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rgbClr val="596657"/>
                </a:solidFill>
              </a:rPr>
              <a:t>07</a:t>
            </a:r>
            <a:endParaRPr sz="6000" dirty="0">
              <a:solidFill>
                <a:srgbClr val="596657"/>
              </a:solidFill>
            </a:endParaRPr>
          </a:p>
        </p:txBody>
      </p:sp>
      <p:sp>
        <p:nvSpPr>
          <p:cNvPr id="12" name="Google Shape;208;p29"/>
          <p:cNvSpPr/>
          <p:nvPr/>
        </p:nvSpPr>
        <p:spPr>
          <a:xfrm>
            <a:off x="1330036" y="280652"/>
            <a:ext cx="7813964" cy="6303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002060"/>
              </a:solidFill>
            </a:endParaRPr>
          </a:p>
        </p:txBody>
      </p:sp>
      <p:sp>
        <p:nvSpPr>
          <p:cNvPr id="7" name="Google Shape;155;p26"/>
          <p:cNvSpPr txBox="1">
            <a:spLocks/>
          </p:cNvSpPr>
          <p:nvPr/>
        </p:nvSpPr>
        <p:spPr>
          <a:xfrm>
            <a:off x="5133614" y="282000"/>
            <a:ext cx="3418609" cy="62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/>
            </a:r>
            <a:b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Sexta 15/05/2020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51315" y="334224"/>
            <a:ext cx="3046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Oswald Regular"/>
              </a:rPr>
              <a:t>Terça 12/05/2020</a:t>
            </a:r>
            <a:endParaRPr lang="pt-BR" sz="2800" dirty="0">
              <a:solidFill>
                <a:schemeClr val="bg1"/>
              </a:solidFill>
              <a:latin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2505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1;p26"/>
          <p:cNvSpPr/>
          <p:nvPr/>
        </p:nvSpPr>
        <p:spPr>
          <a:xfrm>
            <a:off x="1503549" y="0"/>
            <a:ext cx="3341558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51;p26"/>
          <p:cNvSpPr/>
          <p:nvPr/>
        </p:nvSpPr>
        <p:spPr>
          <a:xfrm>
            <a:off x="5394101" y="1282"/>
            <a:ext cx="3200905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97679" y="1282"/>
            <a:ext cx="20511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rgbClr val="596657"/>
                </a:solidFill>
              </a:rPr>
              <a:t>08</a:t>
            </a:r>
            <a:endParaRPr sz="6000" dirty="0">
              <a:solidFill>
                <a:srgbClr val="596657"/>
              </a:solidFill>
            </a:endParaRPr>
          </a:p>
        </p:txBody>
      </p:sp>
      <p:sp>
        <p:nvSpPr>
          <p:cNvPr id="12" name="Google Shape;208;p29"/>
          <p:cNvSpPr/>
          <p:nvPr/>
        </p:nvSpPr>
        <p:spPr>
          <a:xfrm>
            <a:off x="1330036" y="280652"/>
            <a:ext cx="7813964" cy="6303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002060"/>
              </a:solidFill>
            </a:endParaRPr>
          </a:p>
        </p:txBody>
      </p:sp>
      <p:sp>
        <p:nvSpPr>
          <p:cNvPr id="7" name="Google Shape;155;p26"/>
          <p:cNvSpPr txBox="1">
            <a:spLocks/>
          </p:cNvSpPr>
          <p:nvPr/>
        </p:nvSpPr>
        <p:spPr>
          <a:xfrm>
            <a:off x="5133614" y="282000"/>
            <a:ext cx="3418609" cy="62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/>
            </a:r>
            <a:b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Sexta 22/05/2020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51315" y="334224"/>
            <a:ext cx="3046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Oswald Regular"/>
              </a:rPr>
              <a:t>Terça 19/05/2020</a:t>
            </a:r>
            <a:endParaRPr lang="pt-BR" sz="2800" dirty="0">
              <a:solidFill>
                <a:schemeClr val="bg1"/>
              </a:solidFill>
              <a:latin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1323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1;p26"/>
          <p:cNvSpPr/>
          <p:nvPr/>
        </p:nvSpPr>
        <p:spPr>
          <a:xfrm>
            <a:off x="1503549" y="0"/>
            <a:ext cx="3341558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51;p26"/>
          <p:cNvSpPr/>
          <p:nvPr/>
        </p:nvSpPr>
        <p:spPr>
          <a:xfrm>
            <a:off x="5394101" y="1282"/>
            <a:ext cx="3200905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97679" y="1282"/>
            <a:ext cx="20511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rgbClr val="596657"/>
                </a:solidFill>
              </a:rPr>
              <a:t>09</a:t>
            </a:r>
            <a:endParaRPr sz="6000" dirty="0">
              <a:solidFill>
                <a:srgbClr val="596657"/>
              </a:solidFill>
            </a:endParaRPr>
          </a:p>
        </p:txBody>
      </p:sp>
      <p:sp>
        <p:nvSpPr>
          <p:cNvPr id="12" name="Google Shape;208;p29"/>
          <p:cNvSpPr/>
          <p:nvPr/>
        </p:nvSpPr>
        <p:spPr>
          <a:xfrm>
            <a:off x="1330036" y="280652"/>
            <a:ext cx="7813964" cy="6303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002060"/>
              </a:solidFill>
            </a:endParaRPr>
          </a:p>
        </p:txBody>
      </p:sp>
      <p:sp>
        <p:nvSpPr>
          <p:cNvPr id="7" name="Google Shape;155;p26"/>
          <p:cNvSpPr txBox="1">
            <a:spLocks/>
          </p:cNvSpPr>
          <p:nvPr/>
        </p:nvSpPr>
        <p:spPr>
          <a:xfrm>
            <a:off x="5133614" y="282000"/>
            <a:ext cx="3418609" cy="62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/>
            </a:r>
            <a:b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Sexta 29/05/2020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51315" y="334224"/>
            <a:ext cx="3046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Oswald Regular"/>
              </a:rPr>
              <a:t>Terça 26/05/2020</a:t>
            </a:r>
            <a:endParaRPr lang="pt-BR" sz="2800" dirty="0">
              <a:solidFill>
                <a:schemeClr val="bg1"/>
              </a:solidFill>
              <a:latin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199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8;p29"/>
          <p:cNvSpPr/>
          <p:nvPr/>
        </p:nvSpPr>
        <p:spPr>
          <a:xfrm>
            <a:off x="1330036" y="291284"/>
            <a:ext cx="7813964" cy="6303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002060"/>
              </a:solidFill>
            </a:endParaRPr>
          </a:p>
        </p:txBody>
      </p:sp>
      <p:sp>
        <p:nvSpPr>
          <p:cNvPr id="5" name="Google Shape;151;p26"/>
          <p:cNvSpPr/>
          <p:nvPr/>
        </p:nvSpPr>
        <p:spPr>
          <a:xfrm>
            <a:off x="0" y="0"/>
            <a:ext cx="953729" cy="5143500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22350" y="457788"/>
            <a:ext cx="3699300" cy="327300"/>
          </a:xfrm>
        </p:spPr>
        <p:txBody>
          <a:bodyPr/>
          <a:lstStyle/>
          <a:p>
            <a:r>
              <a:rPr lang="pt-BR" sz="1400" dirty="0" smtClean="0">
                <a:solidFill>
                  <a:schemeClr val="bg1"/>
                </a:solidFill>
              </a:rPr>
              <a:t>PRESENÇA NAS REUNIÕES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81090"/>
              </p:ext>
            </p:extLst>
          </p:nvPr>
        </p:nvGraphicFramePr>
        <p:xfrm>
          <a:off x="76920" y="1678649"/>
          <a:ext cx="8990159" cy="2332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3616481119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615563264"/>
                    </a:ext>
                  </a:extLst>
                </a:gridCol>
                <a:gridCol w="417515">
                  <a:extLst>
                    <a:ext uri="{9D8B030D-6E8A-4147-A177-3AD203B41FA5}">
                      <a16:colId xmlns:a16="http://schemas.microsoft.com/office/drawing/2014/main" val="2813929573"/>
                    </a:ext>
                  </a:extLst>
                </a:gridCol>
                <a:gridCol w="451926">
                  <a:extLst>
                    <a:ext uri="{9D8B030D-6E8A-4147-A177-3AD203B41FA5}">
                      <a16:colId xmlns:a16="http://schemas.microsoft.com/office/drawing/2014/main" val="1222926252"/>
                    </a:ext>
                  </a:extLst>
                </a:gridCol>
                <a:gridCol w="417515">
                  <a:extLst>
                    <a:ext uri="{9D8B030D-6E8A-4147-A177-3AD203B41FA5}">
                      <a16:colId xmlns:a16="http://schemas.microsoft.com/office/drawing/2014/main" val="3912939849"/>
                    </a:ext>
                  </a:extLst>
                </a:gridCol>
                <a:gridCol w="451926">
                  <a:extLst>
                    <a:ext uri="{9D8B030D-6E8A-4147-A177-3AD203B41FA5}">
                      <a16:colId xmlns:a16="http://schemas.microsoft.com/office/drawing/2014/main" val="3054113014"/>
                    </a:ext>
                  </a:extLst>
                </a:gridCol>
                <a:gridCol w="451926">
                  <a:extLst>
                    <a:ext uri="{9D8B030D-6E8A-4147-A177-3AD203B41FA5}">
                      <a16:colId xmlns:a16="http://schemas.microsoft.com/office/drawing/2014/main" val="3730068383"/>
                    </a:ext>
                  </a:extLst>
                </a:gridCol>
                <a:gridCol w="486337">
                  <a:extLst>
                    <a:ext uri="{9D8B030D-6E8A-4147-A177-3AD203B41FA5}">
                      <a16:colId xmlns:a16="http://schemas.microsoft.com/office/drawing/2014/main" val="1862798502"/>
                    </a:ext>
                  </a:extLst>
                </a:gridCol>
                <a:gridCol w="417515">
                  <a:extLst>
                    <a:ext uri="{9D8B030D-6E8A-4147-A177-3AD203B41FA5}">
                      <a16:colId xmlns:a16="http://schemas.microsoft.com/office/drawing/2014/main" val="3443270789"/>
                    </a:ext>
                  </a:extLst>
                </a:gridCol>
                <a:gridCol w="451926">
                  <a:extLst>
                    <a:ext uri="{9D8B030D-6E8A-4147-A177-3AD203B41FA5}">
                      <a16:colId xmlns:a16="http://schemas.microsoft.com/office/drawing/2014/main" val="1709796198"/>
                    </a:ext>
                  </a:extLst>
                </a:gridCol>
                <a:gridCol w="417515">
                  <a:extLst>
                    <a:ext uri="{9D8B030D-6E8A-4147-A177-3AD203B41FA5}">
                      <a16:colId xmlns:a16="http://schemas.microsoft.com/office/drawing/2014/main" val="634814445"/>
                    </a:ext>
                  </a:extLst>
                </a:gridCol>
                <a:gridCol w="451926">
                  <a:extLst>
                    <a:ext uri="{9D8B030D-6E8A-4147-A177-3AD203B41FA5}">
                      <a16:colId xmlns:a16="http://schemas.microsoft.com/office/drawing/2014/main" val="810562667"/>
                    </a:ext>
                  </a:extLst>
                </a:gridCol>
                <a:gridCol w="417515">
                  <a:extLst>
                    <a:ext uri="{9D8B030D-6E8A-4147-A177-3AD203B41FA5}">
                      <a16:colId xmlns:a16="http://schemas.microsoft.com/office/drawing/2014/main" val="2518365422"/>
                    </a:ext>
                  </a:extLst>
                </a:gridCol>
                <a:gridCol w="451926">
                  <a:extLst>
                    <a:ext uri="{9D8B030D-6E8A-4147-A177-3AD203B41FA5}">
                      <a16:colId xmlns:a16="http://schemas.microsoft.com/office/drawing/2014/main" val="2068494512"/>
                    </a:ext>
                  </a:extLst>
                </a:gridCol>
                <a:gridCol w="451926">
                  <a:extLst>
                    <a:ext uri="{9D8B030D-6E8A-4147-A177-3AD203B41FA5}">
                      <a16:colId xmlns:a16="http://schemas.microsoft.com/office/drawing/2014/main" val="249670586"/>
                    </a:ext>
                  </a:extLst>
                </a:gridCol>
                <a:gridCol w="486337">
                  <a:extLst>
                    <a:ext uri="{9D8B030D-6E8A-4147-A177-3AD203B41FA5}">
                      <a16:colId xmlns:a16="http://schemas.microsoft.com/office/drawing/2014/main" val="4293622003"/>
                    </a:ext>
                  </a:extLst>
                </a:gridCol>
                <a:gridCol w="451926">
                  <a:extLst>
                    <a:ext uri="{9D8B030D-6E8A-4147-A177-3AD203B41FA5}">
                      <a16:colId xmlns:a16="http://schemas.microsoft.com/office/drawing/2014/main" val="2496512210"/>
                    </a:ext>
                  </a:extLst>
                </a:gridCol>
                <a:gridCol w="486337">
                  <a:extLst>
                    <a:ext uri="{9D8B030D-6E8A-4147-A177-3AD203B41FA5}">
                      <a16:colId xmlns:a16="http://schemas.microsoft.com/office/drawing/2014/main" val="1913782193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818084043"/>
                    </a:ext>
                  </a:extLst>
                </a:gridCol>
              </a:tblGrid>
              <a:tr h="273217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Sumario 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1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2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3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4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5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6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7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8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9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964319"/>
                  </a:ext>
                </a:extLst>
              </a:tr>
              <a:tr h="404773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Dia 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err="1" smtClean="0"/>
                        <a:t>Terç</a:t>
                      </a:r>
                      <a:endParaRPr lang="pt-B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Sex</a:t>
                      </a:r>
                      <a:endParaRPr lang="pt-B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err="1" smtClean="0"/>
                        <a:t>Terç</a:t>
                      </a:r>
                      <a:endParaRPr lang="pt-BR" sz="105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Sex</a:t>
                      </a:r>
                      <a:endParaRPr lang="pt-BR" sz="105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err="1" smtClean="0"/>
                        <a:t>Terç</a:t>
                      </a:r>
                      <a:endParaRPr lang="pt-B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Sex </a:t>
                      </a:r>
                      <a:endParaRPr lang="pt-B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err="1" smtClean="0"/>
                        <a:t>Terç</a:t>
                      </a:r>
                      <a:r>
                        <a:rPr lang="pt-BR" sz="1050" baseline="0" dirty="0" smtClean="0"/>
                        <a:t> </a:t>
                      </a:r>
                      <a:endParaRPr lang="pt-BR" sz="105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Sex</a:t>
                      </a:r>
                      <a:endParaRPr lang="pt-BR" sz="105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err="1" smtClean="0"/>
                        <a:t>Terç</a:t>
                      </a:r>
                      <a:endParaRPr lang="pt-B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Sex</a:t>
                      </a:r>
                      <a:endParaRPr lang="pt-B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err="1" smtClean="0"/>
                        <a:t>Terç</a:t>
                      </a:r>
                      <a:endParaRPr lang="pt-BR" sz="105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Sex</a:t>
                      </a:r>
                      <a:endParaRPr lang="pt-BR" sz="105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err="1" smtClean="0"/>
                        <a:t>Terç</a:t>
                      </a:r>
                      <a:endParaRPr lang="pt-B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Sex </a:t>
                      </a:r>
                      <a:endParaRPr lang="pt-B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err="1" smtClean="0"/>
                        <a:t>Terç</a:t>
                      </a:r>
                      <a:r>
                        <a:rPr lang="pt-BR" sz="1050" dirty="0" smtClean="0"/>
                        <a:t> </a:t>
                      </a:r>
                      <a:endParaRPr lang="pt-BR" sz="105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Sex </a:t>
                      </a:r>
                      <a:endParaRPr lang="pt-BR" sz="105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err="1" smtClean="0"/>
                        <a:t>Terç</a:t>
                      </a:r>
                      <a:r>
                        <a:rPr lang="pt-BR" sz="1050" dirty="0" smtClean="0"/>
                        <a:t> </a:t>
                      </a:r>
                      <a:endParaRPr lang="pt-B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 smtClean="0"/>
                        <a:t>Sex</a:t>
                      </a:r>
                      <a:endParaRPr lang="pt-B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899492"/>
                  </a:ext>
                </a:extLst>
              </a:tr>
              <a:tr h="27782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bg1"/>
                          </a:solidFill>
                        </a:rPr>
                        <a:t>Christian</a:t>
                      </a:r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77541"/>
                  </a:ext>
                </a:extLst>
              </a:tr>
              <a:tr h="27782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bg1"/>
                          </a:solidFill>
                        </a:rPr>
                        <a:t>Gabriel</a:t>
                      </a:r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36056"/>
                  </a:ext>
                </a:extLst>
              </a:tr>
              <a:tr h="274272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bg1"/>
                          </a:solidFill>
                        </a:rPr>
                        <a:t>Guilherme</a:t>
                      </a:r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2998"/>
                  </a:ext>
                </a:extLst>
              </a:tr>
              <a:tr h="274272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bg1"/>
                          </a:solidFill>
                        </a:rPr>
                        <a:t>Gustavo </a:t>
                      </a:r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pt-BR" sz="1200" b="1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1" u="none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179396"/>
                  </a:ext>
                </a:extLst>
              </a:tr>
              <a:tr h="274272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>
                          <a:solidFill>
                            <a:schemeClr val="bg1"/>
                          </a:solidFill>
                        </a:rPr>
                        <a:t>Jonatan</a:t>
                      </a:r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F*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43081"/>
                  </a:ext>
                </a:extLst>
              </a:tr>
              <a:tr h="274272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bg1"/>
                          </a:solidFill>
                        </a:rPr>
                        <a:t>Pedro</a:t>
                      </a:r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1" u="none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16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56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56" y="0"/>
            <a:ext cx="8177645" cy="4808306"/>
          </a:xfrm>
          <a:prstGeom prst="rect">
            <a:avLst/>
          </a:prstGeom>
        </p:spPr>
      </p:pic>
      <p:sp>
        <p:nvSpPr>
          <p:cNvPr id="24" name="Google Shape;151;p26"/>
          <p:cNvSpPr/>
          <p:nvPr/>
        </p:nvSpPr>
        <p:spPr>
          <a:xfrm>
            <a:off x="4455247" y="323655"/>
            <a:ext cx="1977434" cy="4831200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1200562" y="5206364"/>
            <a:ext cx="8177646" cy="4808306"/>
          </a:xfrm>
          <a:prstGeom prst="rect">
            <a:avLst/>
          </a:prstGeom>
          <a:solidFill>
            <a:srgbClr val="FFFFFF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>
            <a:hlinkClick r:id="rId4" action="ppaction://hlinksldjump"/>
          </p:cNvPr>
          <p:cNvSpPr/>
          <p:nvPr/>
        </p:nvSpPr>
        <p:spPr>
          <a:xfrm>
            <a:off x="1749415" y="323655"/>
            <a:ext cx="1977434" cy="4831200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ctrTitle"/>
          </p:nvPr>
        </p:nvSpPr>
        <p:spPr>
          <a:xfrm rot="16200000">
            <a:off x="-1373689" y="2364639"/>
            <a:ext cx="36993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SUMARIO</a:t>
            </a:r>
            <a:endParaRPr sz="800"/>
          </a:p>
        </p:txBody>
      </p:sp>
      <p:sp>
        <p:nvSpPr>
          <p:cNvPr id="155" name="Google Shape;155;p26"/>
          <p:cNvSpPr txBox="1">
            <a:spLocks noGrp="1"/>
          </p:cNvSpPr>
          <p:nvPr>
            <p:ph type="ctrTitle" idx="2"/>
          </p:nvPr>
        </p:nvSpPr>
        <p:spPr>
          <a:xfrm>
            <a:off x="2130940" y="801968"/>
            <a:ext cx="1600017" cy="601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>
                <a:solidFill>
                  <a:srgbClr val="002060"/>
                </a:solidFill>
              </a:rPr>
              <a:t>Terça 31/03/2020</a:t>
            </a:r>
            <a:br>
              <a:rPr lang="pt-BR" b="1" dirty="0">
                <a:solidFill>
                  <a:srgbClr val="002060"/>
                </a:solidFill>
              </a:rPr>
            </a:br>
            <a:r>
              <a:rPr lang="pt-BR" b="1" dirty="0">
                <a:solidFill>
                  <a:srgbClr val="002060"/>
                </a:solidFill>
              </a:rPr>
              <a:t>Sexta 03/04/2020</a:t>
            </a:r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 idx="3"/>
          </p:nvPr>
        </p:nvSpPr>
        <p:spPr>
          <a:xfrm>
            <a:off x="1158943" y="585744"/>
            <a:ext cx="947337" cy="818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2060"/>
                </a:solidFill>
              </a:rPr>
              <a:t>01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title" idx="6"/>
          </p:nvPr>
        </p:nvSpPr>
        <p:spPr>
          <a:xfrm>
            <a:off x="1152841" y="2092900"/>
            <a:ext cx="947337" cy="818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2060"/>
                </a:solidFill>
              </a:rPr>
              <a:t>04	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 idx="9"/>
          </p:nvPr>
        </p:nvSpPr>
        <p:spPr>
          <a:xfrm>
            <a:off x="1150186" y="3602161"/>
            <a:ext cx="947337" cy="818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2060"/>
                </a:solidFill>
              </a:rPr>
              <a:t>07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 idx="19"/>
          </p:nvPr>
        </p:nvSpPr>
        <p:spPr>
          <a:xfrm>
            <a:off x="3807646" y="585744"/>
            <a:ext cx="948312" cy="818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2060"/>
                </a:solidFill>
              </a:rPr>
              <a:t>02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70" name="Google Shape;170;p26"/>
          <p:cNvSpPr txBox="1">
            <a:spLocks noGrp="1"/>
          </p:cNvSpPr>
          <p:nvPr>
            <p:ph type="title" idx="20"/>
          </p:nvPr>
        </p:nvSpPr>
        <p:spPr>
          <a:xfrm>
            <a:off x="3807646" y="2092900"/>
            <a:ext cx="944993" cy="818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2060"/>
                </a:solidFill>
              </a:rPr>
              <a:t>05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 idx="21"/>
          </p:nvPr>
        </p:nvSpPr>
        <p:spPr>
          <a:xfrm>
            <a:off x="3828245" y="3602161"/>
            <a:ext cx="924394" cy="818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2060"/>
                </a:solidFill>
              </a:rPr>
              <a:t>08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7" name="Google Shape;151;p26"/>
          <p:cNvSpPr/>
          <p:nvPr/>
        </p:nvSpPr>
        <p:spPr>
          <a:xfrm>
            <a:off x="7166567" y="323655"/>
            <a:ext cx="1977434" cy="4831200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9;p26"/>
          <p:cNvSpPr txBox="1">
            <a:spLocks/>
          </p:cNvSpPr>
          <p:nvPr/>
        </p:nvSpPr>
        <p:spPr>
          <a:xfrm>
            <a:off x="6518966" y="585744"/>
            <a:ext cx="948312" cy="81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Oswald Regular"/>
              <a:buNone/>
              <a:defRPr sz="4800" b="0" i="0" u="none" strike="noStrike" cap="none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>
                <a:solidFill>
                  <a:srgbClr val="002060"/>
                </a:solidFill>
              </a:rPr>
              <a:t>03</a:t>
            </a:r>
          </a:p>
        </p:txBody>
      </p:sp>
      <p:sp>
        <p:nvSpPr>
          <p:cNvPr id="29" name="Google Shape;170;p26"/>
          <p:cNvSpPr txBox="1">
            <a:spLocks/>
          </p:cNvSpPr>
          <p:nvPr/>
        </p:nvSpPr>
        <p:spPr>
          <a:xfrm>
            <a:off x="6518966" y="2092900"/>
            <a:ext cx="944993" cy="81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Oswald Regular"/>
              <a:buNone/>
              <a:defRPr sz="4800" b="0" i="0" u="none" strike="noStrike" cap="none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>
                <a:solidFill>
                  <a:srgbClr val="002060"/>
                </a:solidFill>
              </a:rPr>
              <a:t>06</a:t>
            </a:r>
          </a:p>
        </p:txBody>
      </p:sp>
      <p:sp>
        <p:nvSpPr>
          <p:cNvPr id="30" name="Google Shape;171;p26"/>
          <p:cNvSpPr txBox="1">
            <a:spLocks/>
          </p:cNvSpPr>
          <p:nvPr/>
        </p:nvSpPr>
        <p:spPr>
          <a:xfrm>
            <a:off x="6539565" y="3602161"/>
            <a:ext cx="924394" cy="81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Oswald Regular"/>
              <a:buNone/>
              <a:defRPr sz="4800" b="0" i="0" u="none" strike="noStrike" cap="none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5966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>
                <a:solidFill>
                  <a:srgbClr val="002060"/>
                </a:solidFill>
              </a:rPr>
              <a:t>09</a:t>
            </a:r>
          </a:p>
        </p:txBody>
      </p:sp>
      <p:sp>
        <p:nvSpPr>
          <p:cNvPr id="31" name="Google Shape;519;p31"/>
          <p:cNvSpPr txBox="1">
            <a:spLocks noGrp="1"/>
          </p:cNvSpPr>
          <p:nvPr>
            <p:ph type="subTitle" idx="7"/>
          </p:nvPr>
        </p:nvSpPr>
        <p:spPr>
          <a:xfrm>
            <a:off x="4752639" y="801968"/>
            <a:ext cx="1680042" cy="599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2060"/>
                </a:solidFill>
              </a:rPr>
              <a:t>Terça 07/04/2020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2060"/>
                </a:solidFill>
              </a:rPr>
              <a:t>Sexta 10/04/2020</a:t>
            </a:r>
            <a:endParaRPr sz="1400" b="1" dirty="0">
              <a:solidFill>
                <a:srgbClr val="002060"/>
              </a:solidFill>
            </a:endParaRPr>
          </a:p>
        </p:txBody>
      </p:sp>
      <p:sp>
        <p:nvSpPr>
          <p:cNvPr id="32" name="Google Shape;519;p31"/>
          <p:cNvSpPr txBox="1">
            <a:spLocks noGrp="1"/>
          </p:cNvSpPr>
          <p:nvPr>
            <p:ph type="subTitle" idx="7"/>
          </p:nvPr>
        </p:nvSpPr>
        <p:spPr>
          <a:xfrm>
            <a:off x="7471386" y="801968"/>
            <a:ext cx="1697275" cy="599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2060"/>
                </a:solidFill>
              </a:rPr>
              <a:t>Terça 14/04/2020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2060"/>
                </a:solidFill>
              </a:rPr>
              <a:t>Sexta 17/04/2020</a:t>
            </a:r>
            <a:endParaRPr sz="1400" b="1" dirty="0">
              <a:solidFill>
                <a:srgbClr val="002060"/>
              </a:solidFill>
            </a:endParaRPr>
          </a:p>
        </p:txBody>
      </p:sp>
      <p:sp>
        <p:nvSpPr>
          <p:cNvPr id="33" name="Google Shape;519;p31"/>
          <p:cNvSpPr txBox="1">
            <a:spLocks noGrp="1"/>
          </p:cNvSpPr>
          <p:nvPr>
            <p:ph type="subTitle" idx="7"/>
          </p:nvPr>
        </p:nvSpPr>
        <p:spPr>
          <a:xfrm>
            <a:off x="2127604" y="2336983"/>
            <a:ext cx="1593757" cy="599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2060"/>
                </a:solidFill>
              </a:rPr>
              <a:t>Terça 21/04/2020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2060"/>
                </a:solidFill>
              </a:rPr>
              <a:t>Sexta 24/04/2020</a:t>
            </a:r>
            <a:endParaRPr sz="1400" b="1" dirty="0">
              <a:solidFill>
                <a:srgbClr val="002060"/>
              </a:solidFill>
            </a:endParaRPr>
          </a:p>
        </p:txBody>
      </p:sp>
      <p:sp>
        <p:nvSpPr>
          <p:cNvPr id="34" name="Google Shape;519;p31"/>
          <p:cNvSpPr txBox="1">
            <a:spLocks noGrp="1"/>
          </p:cNvSpPr>
          <p:nvPr>
            <p:ph type="subTitle" idx="7"/>
          </p:nvPr>
        </p:nvSpPr>
        <p:spPr>
          <a:xfrm>
            <a:off x="4752639" y="2311229"/>
            <a:ext cx="1680042" cy="599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2060"/>
                </a:solidFill>
              </a:rPr>
              <a:t>Terça 28/04/2020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2060"/>
                </a:solidFill>
              </a:rPr>
              <a:t>Sexta 01/05/2020</a:t>
            </a:r>
            <a:endParaRPr sz="1400" b="1" dirty="0">
              <a:solidFill>
                <a:srgbClr val="002060"/>
              </a:solidFill>
            </a:endParaRPr>
          </a:p>
        </p:txBody>
      </p:sp>
      <p:sp>
        <p:nvSpPr>
          <p:cNvPr id="36" name="Google Shape;519;p31"/>
          <p:cNvSpPr txBox="1">
            <a:spLocks noGrp="1"/>
          </p:cNvSpPr>
          <p:nvPr>
            <p:ph type="subTitle" idx="7"/>
          </p:nvPr>
        </p:nvSpPr>
        <p:spPr>
          <a:xfrm>
            <a:off x="7444164" y="2336982"/>
            <a:ext cx="1724497" cy="599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2060"/>
                </a:solidFill>
              </a:rPr>
              <a:t>Terça 05/05/2020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2060"/>
                </a:solidFill>
              </a:rPr>
              <a:t>Sexta 08/05/2020</a:t>
            </a:r>
            <a:endParaRPr sz="1400" b="1" dirty="0">
              <a:solidFill>
                <a:srgbClr val="002060"/>
              </a:solidFill>
            </a:endParaRPr>
          </a:p>
        </p:txBody>
      </p:sp>
      <p:sp>
        <p:nvSpPr>
          <p:cNvPr id="37" name="Google Shape;519;p31"/>
          <p:cNvSpPr txBox="1">
            <a:spLocks noGrp="1"/>
          </p:cNvSpPr>
          <p:nvPr>
            <p:ph type="subTitle" idx="7"/>
          </p:nvPr>
        </p:nvSpPr>
        <p:spPr>
          <a:xfrm>
            <a:off x="2115054" y="3820490"/>
            <a:ext cx="1606307" cy="599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2060"/>
                </a:solidFill>
              </a:rPr>
              <a:t>Terça 12/05/2020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2060"/>
                </a:solidFill>
              </a:rPr>
              <a:t>Sexta 15/05/2020</a:t>
            </a:r>
            <a:endParaRPr sz="1400" b="1" dirty="0">
              <a:solidFill>
                <a:srgbClr val="002060"/>
              </a:solidFill>
            </a:endParaRPr>
          </a:p>
        </p:txBody>
      </p:sp>
      <p:sp>
        <p:nvSpPr>
          <p:cNvPr id="38" name="Google Shape;519;p31"/>
          <p:cNvSpPr txBox="1">
            <a:spLocks noGrp="1"/>
          </p:cNvSpPr>
          <p:nvPr>
            <p:ph type="subTitle" idx="7"/>
          </p:nvPr>
        </p:nvSpPr>
        <p:spPr>
          <a:xfrm>
            <a:off x="4757040" y="3809811"/>
            <a:ext cx="1675641" cy="599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2060"/>
                </a:solidFill>
              </a:rPr>
              <a:t>Terça 19/05/2020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2060"/>
                </a:solidFill>
              </a:rPr>
              <a:t>Sexta 22/05/2020</a:t>
            </a:r>
            <a:endParaRPr sz="1400" b="1" dirty="0">
              <a:solidFill>
                <a:srgbClr val="002060"/>
              </a:solidFill>
            </a:endParaRPr>
          </a:p>
        </p:txBody>
      </p:sp>
      <p:sp>
        <p:nvSpPr>
          <p:cNvPr id="39" name="Google Shape;519;p31"/>
          <p:cNvSpPr txBox="1">
            <a:spLocks noGrp="1"/>
          </p:cNvSpPr>
          <p:nvPr>
            <p:ph type="subTitle" idx="7"/>
          </p:nvPr>
        </p:nvSpPr>
        <p:spPr>
          <a:xfrm>
            <a:off x="7471386" y="3820490"/>
            <a:ext cx="1672614" cy="599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2060"/>
                </a:solidFill>
              </a:rPr>
              <a:t>Terça 26/05/2020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2060"/>
                </a:solidFill>
              </a:rPr>
              <a:t>Sexta 29/05/2020</a:t>
            </a:r>
            <a:endParaRPr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7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1;p26"/>
          <p:cNvSpPr/>
          <p:nvPr/>
        </p:nvSpPr>
        <p:spPr>
          <a:xfrm>
            <a:off x="1503549" y="0"/>
            <a:ext cx="3341558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51;p26"/>
          <p:cNvSpPr/>
          <p:nvPr/>
        </p:nvSpPr>
        <p:spPr>
          <a:xfrm>
            <a:off x="5394101" y="1282"/>
            <a:ext cx="3200905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97679" y="1282"/>
            <a:ext cx="20511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rgbClr val="596657"/>
                </a:solidFill>
              </a:rPr>
              <a:t>01</a:t>
            </a:r>
            <a:endParaRPr sz="6000" dirty="0">
              <a:solidFill>
                <a:srgbClr val="596657"/>
              </a:solidFill>
            </a:endParaRPr>
          </a:p>
        </p:txBody>
      </p:sp>
      <p:sp>
        <p:nvSpPr>
          <p:cNvPr id="12" name="Google Shape;208;p29"/>
          <p:cNvSpPr/>
          <p:nvPr/>
        </p:nvSpPr>
        <p:spPr>
          <a:xfrm>
            <a:off x="1330036" y="280652"/>
            <a:ext cx="7813964" cy="6303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002060"/>
              </a:solidFill>
            </a:endParaRPr>
          </a:p>
        </p:txBody>
      </p:sp>
      <p:sp>
        <p:nvSpPr>
          <p:cNvPr id="7" name="Google Shape;155;p26"/>
          <p:cNvSpPr txBox="1">
            <a:spLocks/>
          </p:cNvSpPr>
          <p:nvPr/>
        </p:nvSpPr>
        <p:spPr>
          <a:xfrm>
            <a:off x="5133614" y="282000"/>
            <a:ext cx="3418609" cy="62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/>
            </a:r>
            <a:b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Sexta 03/04/2020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51315" y="334224"/>
            <a:ext cx="3046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Oswald Regular"/>
              </a:rPr>
              <a:t>Terça 31/03/2020</a:t>
            </a:r>
            <a:endParaRPr lang="pt-BR" sz="2800" dirty="0">
              <a:solidFill>
                <a:schemeClr val="bg1"/>
              </a:solidFill>
              <a:latin typeface="Oswald Regular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03549" y="1718533"/>
            <a:ext cx="33415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Oswald Regular"/>
              </a:rPr>
              <a:t>Realizamos a 1° reunião do grupo onde foi criado no site </a:t>
            </a:r>
            <a:r>
              <a:rPr lang="pt-BR" dirty="0" err="1">
                <a:solidFill>
                  <a:schemeClr val="tx1"/>
                </a:solidFill>
                <a:latin typeface="Oswald Regular"/>
              </a:rPr>
              <a:t>Monday</a:t>
            </a:r>
            <a:r>
              <a:rPr lang="pt-BR" dirty="0">
                <a:solidFill>
                  <a:schemeClr val="tx1"/>
                </a:solidFill>
                <a:latin typeface="Oswald Regular"/>
              </a:rPr>
              <a:t> uma planilha para organizar a Sprint e seus requisitos;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Oswald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Oswald Regular"/>
              </a:rPr>
              <a:t>Dividimos a partir da preferência de cada integrante do grupo os requisitos a serem feitos;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Oswald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Oswald Regular"/>
              </a:rPr>
              <a:t>A partir de cada tarefa designada, estipulamos a prioridade e um tempo para a concretização da mesma.  </a:t>
            </a:r>
            <a:r>
              <a:rPr lang="pt-BR" dirty="0">
                <a:solidFill>
                  <a:srgbClr val="002060"/>
                </a:solidFill>
                <a:latin typeface="Oswald Regular"/>
              </a:rPr>
              <a:t>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03549" y="1123837"/>
            <a:ext cx="33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Oswald Regular"/>
              </a:rPr>
              <a:t>Duração: </a:t>
            </a:r>
            <a:r>
              <a:rPr lang="pt-BR" dirty="0">
                <a:solidFill>
                  <a:schemeClr val="tx1"/>
                </a:solidFill>
                <a:latin typeface="Oswald Regular"/>
              </a:rPr>
              <a:t>3:00h</a:t>
            </a:r>
            <a:r>
              <a:rPr lang="pt-BR" dirty="0">
                <a:solidFill>
                  <a:srgbClr val="002060"/>
                </a:solidFill>
                <a:latin typeface="Oswald Regular"/>
              </a:rPr>
              <a:t>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22210" y="1123836"/>
            <a:ext cx="29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Oswald Regular"/>
              </a:rPr>
              <a:t>Duração: 1:00h 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4100" y="1718533"/>
            <a:ext cx="320090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Oswald Regular"/>
              </a:rPr>
              <a:t>Começamos a reunião observan- do o que tínhamos realizado desde a nossa última reunião e segundo os progressos realizados (HLD e LLD), concluímos que estamos de acordo entre os nossos objetivos e metas semanais.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Oswald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Oswald Regular"/>
              </a:rPr>
              <a:t>Conversamos também sobre as metas da próxima semana e também sobre as divisões das tarefas entre os integrantes.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1;p26"/>
          <p:cNvSpPr/>
          <p:nvPr/>
        </p:nvSpPr>
        <p:spPr>
          <a:xfrm>
            <a:off x="1503549" y="0"/>
            <a:ext cx="3341558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51;p26"/>
          <p:cNvSpPr/>
          <p:nvPr/>
        </p:nvSpPr>
        <p:spPr>
          <a:xfrm>
            <a:off x="5394101" y="1282"/>
            <a:ext cx="3200905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97679" y="1282"/>
            <a:ext cx="20511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rgbClr val="596657"/>
                </a:solidFill>
              </a:rPr>
              <a:t>02</a:t>
            </a:r>
            <a:endParaRPr sz="6000" dirty="0">
              <a:solidFill>
                <a:srgbClr val="596657"/>
              </a:solidFill>
            </a:endParaRPr>
          </a:p>
        </p:txBody>
      </p:sp>
      <p:sp>
        <p:nvSpPr>
          <p:cNvPr id="12" name="Google Shape;208;p29"/>
          <p:cNvSpPr/>
          <p:nvPr/>
        </p:nvSpPr>
        <p:spPr>
          <a:xfrm>
            <a:off x="0" y="280652"/>
            <a:ext cx="9144000" cy="6303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002060"/>
              </a:solidFill>
            </a:endParaRPr>
          </a:p>
        </p:txBody>
      </p:sp>
      <p:sp>
        <p:nvSpPr>
          <p:cNvPr id="7" name="Google Shape;155;p26"/>
          <p:cNvSpPr txBox="1">
            <a:spLocks/>
          </p:cNvSpPr>
          <p:nvPr/>
        </p:nvSpPr>
        <p:spPr>
          <a:xfrm>
            <a:off x="5133614" y="282000"/>
            <a:ext cx="3418609" cy="62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/>
            </a:r>
            <a:b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Sexta 10/04/2020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51315" y="334224"/>
            <a:ext cx="3046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Oswald Regular"/>
              </a:rPr>
              <a:t>Terça 07/04/2020</a:t>
            </a:r>
            <a:endParaRPr lang="pt-BR" sz="2800" dirty="0">
              <a:solidFill>
                <a:schemeClr val="bg1"/>
              </a:solidFill>
              <a:latin typeface="Oswald Regular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03548" y="1718533"/>
            <a:ext cx="34420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Oswald Regular"/>
              </a:rPr>
              <a:t>Após conversarmos com o professor Fernando Brandão sobre o nosso projeto, enviamos a ele um e-mail com os produtos prontos da semana. Em nossa reunião as 20:00,    continuamos conversando e trabalhando sobre o desenvolvimento do site e do simulador financeiro.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Oswald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Oswald Regular"/>
              </a:rPr>
              <a:t>Além de realizarmos e finalizarmos a conversa sobre a divisão das tarefas, onde concluímos que  cada integrante (para não haver </a:t>
            </a:r>
            <a:r>
              <a:rPr lang="pt-BR" dirty="0" err="1" smtClean="0">
                <a:solidFill>
                  <a:schemeClr val="tx1"/>
                </a:solidFill>
                <a:latin typeface="Oswald Regular"/>
              </a:rPr>
              <a:t>sobrecar</a:t>
            </a:r>
            <a:r>
              <a:rPr lang="pt-BR" dirty="0" smtClean="0">
                <a:solidFill>
                  <a:schemeClr val="tx1"/>
                </a:solidFill>
                <a:latin typeface="Oswald Regular"/>
              </a:rPr>
              <a:t>-</a:t>
            </a:r>
          </a:p>
          <a:p>
            <a:r>
              <a:rPr lang="pt-BR" dirty="0">
                <a:solidFill>
                  <a:schemeClr val="tx1"/>
                </a:solidFill>
                <a:latin typeface="Oswald Regular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Oswald Regular"/>
              </a:rPr>
              <a:t>     </a:t>
            </a:r>
            <a:r>
              <a:rPr lang="pt-BR" dirty="0" err="1" smtClean="0">
                <a:solidFill>
                  <a:schemeClr val="tx1"/>
                </a:solidFill>
                <a:latin typeface="Oswald Regular"/>
              </a:rPr>
              <a:t>regamento</a:t>
            </a:r>
            <a:r>
              <a:rPr lang="pt-BR" dirty="0" smtClean="0">
                <a:solidFill>
                  <a:schemeClr val="tx1"/>
                </a:solidFill>
                <a:latin typeface="Oswald Regular"/>
              </a:rPr>
              <a:t>) deve aderir a duas(2) </a:t>
            </a:r>
          </a:p>
          <a:p>
            <a:r>
              <a:rPr lang="pt-BR" dirty="0" smtClean="0">
                <a:solidFill>
                  <a:schemeClr val="tx1"/>
                </a:solidFill>
                <a:latin typeface="Oswald Regular"/>
              </a:rPr>
              <a:t>      atividades por semana.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03549" y="1123837"/>
            <a:ext cx="33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Oswald Regular"/>
              </a:rPr>
              <a:t>Duração: 1:30h</a:t>
            </a:r>
            <a:r>
              <a:rPr lang="pt-BR" dirty="0" smtClean="0">
                <a:solidFill>
                  <a:srgbClr val="002060"/>
                </a:solidFill>
                <a:latin typeface="Oswald Regular"/>
              </a:rPr>
              <a:t> </a:t>
            </a:r>
            <a:endParaRPr lang="pt-BR" dirty="0">
              <a:solidFill>
                <a:srgbClr val="002060"/>
              </a:solidFill>
              <a:latin typeface="Oswald Regular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323774" y="1748782"/>
            <a:ext cx="33415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Oswald Regular"/>
              </a:rPr>
              <a:t>Neste dia realizamos a reunião pela primeira vez na plataforma Zoom, para podermos compartilhar a tela dos computadores dos presentes com o objetivo de analisar e compreender o nosso avanço na construção do site empresarial e do simulador financeiro, juntamente com os scripts de ambos para melhor entendimento de todos, além de sugestões propostas pelos integrantes para aprimorar e melhorar essa parte do projeto.  </a:t>
            </a:r>
            <a:endParaRPr lang="pt-BR" dirty="0">
              <a:solidFill>
                <a:schemeClr val="tx1"/>
              </a:solidFill>
              <a:latin typeface="Oswald Regular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253448" y="1196731"/>
            <a:ext cx="33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Oswald Regular"/>
              </a:rPr>
              <a:t>Duração: 1:00h</a:t>
            </a:r>
            <a:r>
              <a:rPr lang="pt-BR" dirty="0" smtClean="0">
                <a:solidFill>
                  <a:srgbClr val="002060"/>
                </a:solidFill>
                <a:latin typeface="Oswald Regular"/>
              </a:rPr>
              <a:t> </a:t>
            </a:r>
            <a:endParaRPr lang="pt-BR" dirty="0">
              <a:solidFill>
                <a:srgbClr val="002060"/>
              </a:solidFill>
              <a:latin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5854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51;p26"/>
          <p:cNvSpPr/>
          <p:nvPr/>
        </p:nvSpPr>
        <p:spPr>
          <a:xfrm>
            <a:off x="5394101" y="1282"/>
            <a:ext cx="3200905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51;p26"/>
          <p:cNvSpPr/>
          <p:nvPr/>
        </p:nvSpPr>
        <p:spPr>
          <a:xfrm>
            <a:off x="1503549" y="0"/>
            <a:ext cx="3341558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97679" y="1282"/>
            <a:ext cx="1232357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rgbClr val="596657"/>
                </a:solidFill>
              </a:rPr>
              <a:t>03</a:t>
            </a:r>
            <a:endParaRPr sz="6000" dirty="0">
              <a:solidFill>
                <a:srgbClr val="596657"/>
              </a:solidFill>
            </a:endParaRPr>
          </a:p>
        </p:txBody>
      </p:sp>
      <p:sp>
        <p:nvSpPr>
          <p:cNvPr id="12" name="Google Shape;208;p29"/>
          <p:cNvSpPr/>
          <p:nvPr/>
        </p:nvSpPr>
        <p:spPr>
          <a:xfrm>
            <a:off x="1330036" y="280652"/>
            <a:ext cx="7813964" cy="6303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00206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51315" y="334224"/>
            <a:ext cx="3046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Oswald Regular"/>
              </a:rPr>
              <a:t>Terça 14/04/2020</a:t>
            </a:r>
            <a:endParaRPr lang="pt-BR" sz="2800" dirty="0">
              <a:solidFill>
                <a:schemeClr val="bg1"/>
              </a:solidFill>
              <a:latin typeface="Oswald Regular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03549" y="1059587"/>
            <a:ext cx="33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Oswald Regular"/>
              </a:rPr>
              <a:t>Duração: 1:30h</a:t>
            </a:r>
            <a:r>
              <a:rPr lang="pt-BR" dirty="0" smtClean="0">
                <a:solidFill>
                  <a:srgbClr val="002060"/>
                </a:solidFill>
                <a:latin typeface="Oswald Regular"/>
              </a:rPr>
              <a:t> </a:t>
            </a:r>
            <a:endParaRPr lang="pt-BR" dirty="0">
              <a:solidFill>
                <a:srgbClr val="002060"/>
              </a:solidFill>
              <a:latin typeface="Oswald Regular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503549" y="1465740"/>
            <a:ext cx="33415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Oswald Regular"/>
              </a:rPr>
              <a:t>Nesta terça feira realizamos a reunião tratando sobre a apresentação do site, onde os responsáveis pelo desenvolvimento do mesmo mostraram para todos no grupo onde estávamos com o progresso do site. Constatamos que estamos relativamente avançados com o site e agora necessitamos de poucos passos para finaliza-lo.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Oswald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Oswald Regular"/>
              </a:rPr>
              <a:t>Além de decidirmos entre duas opções de </a:t>
            </a:r>
            <a:r>
              <a:rPr lang="pt-BR" dirty="0" err="1" smtClean="0">
                <a:solidFill>
                  <a:schemeClr val="tx1"/>
                </a:solidFill>
                <a:latin typeface="Oswald Regular"/>
              </a:rPr>
              <a:t>planners</a:t>
            </a:r>
            <a:r>
              <a:rPr lang="pt-BR" dirty="0" smtClean="0">
                <a:solidFill>
                  <a:schemeClr val="tx1"/>
                </a:solidFill>
                <a:latin typeface="Oswald Regular"/>
              </a:rPr>
              <a:t>, a qual optamos pelo </a:t>
            </a:r>
            <a:r>
              <a:rPr lang="pt-BR" dirty="0" err="1" smtClean="0">
                <a:solidFill>
                  <a:schemeClr val="tx1"/>
                </a:solidFill>
                <a:latin typeface="Oswald Regular"/>
              </a:rPr>
              <a:t>TeamWork</a:t>
            </a:r>
            <a:r>
              <a:rPr lang="pt-BR" dirty="0">
                <a:solidFill>
                  <a:schemeClr val="tx1"/>
                </a:solidFill>
                <a:latin typeface="Oswald Regular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Oswald Regular"/>
              </a:rPr>
              <a:t>para o planejamento do projeto para as próximas 4 semanas.</a:t>
            </a:r>
            <a:endParaRPr lang="pt-BR" dirty="0">
              <a:solidFill>
                <a:schemeClr val="tx1"/>
              </a:solidFill>
              <a:latin typeface="Oswald Regular"/>
            </a:endParaRPr>
          </a:p>
        </p:txBody>
      </p:sp>
      <p:sp>
        <p:nvSpPr>
          <p:cNvPr id="7" name="Google Shape;155;p26"/>
          <p:cNvSpPr txBox="1">
            <a:spLocks/>
          </p:cNvSpPr>
          <p:nvPr/>
        </p:nvSpPr>
        <p:spPr>
          <a:xfrm>
            <a:off x="5133614" y="282000"/>
            <a:ext cx="3418609" cy="62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/>
            </a:r>
            <a:b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Sexta 17/04/2020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23774" y="1157963"/>
            <a:ext cx="33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Oswald Regular"/>
              </a:rPr>
              <a:t>Duração: 1:40h</a:t>
            </a:r>
            <a:r>
              <a:rPr lang="pt-BR" dirty="0" smtClean="0">
                <a:solidFill>
                  <a:srgbClr val="002060"/>
                </a:solidFill>
                <a:latin typeface="Oswald Regular"/>
              </a:rPr>
              <a:t> </a:t>
            </a:r>
            <a:endParaRPr lang="pt-BR" dirty="0">
              <a:solidFill>
                <a:srgbClr val="002060"/>
              </a:solidFill>
              <a:latin typeface="Oswald Regular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323774" y="1712687"/>
            <a:ext cx="334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Oswald Regular"/>
              </a:rPr>
              <a:t>Nesta sexta feira realizamos a entrega  </a:t>
            </a:r>
            <a:r>
              <a:rPr lang="pt-BR" dirty="0" smtClean="0">
                <a:solidFill>
                  <a:schemeClr val="tx1"/>
                </a:solidFill>
                <a:latin typeface="Oswald Regular"/>
              </a:rPr>
              <a:t>de alguns integráveis</a:t>
            </a:r>
            <a:endParaRPr lang="pt-BR" dirty="0">
              <a:solidFill>
                <a:schemeClr val="tx1"/>
              </a:solidFill>
              <a:latin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0970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1;p26"/>
          <p:cNvSpPr/>
          <p:nvPr/>
        </p:nvSpPr>
        <p:spPr>
          <a:xfrm>
            <a:off x="1503549" y="0"/>
            <a:ext cx="3341558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51;p26"/>
          <p:cNvSpPr/>
          <p:nvPr/>
        </p:nvSpPr>
        <p:spPr>
          <a:xfrm>
            <a:off x="5394101" y="1282"/>
            <a:ext cx="3200905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97679" y="1282"/>
            <a:ext cx="20511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rgbClr val="596657"/>
                </a:solidFill>
              </a:rPr>
              <a:t>04</a:t>
            </a:r>
            <a:endParaRPr sz="6000" dirty="0">
              <a:solidFill>
                <a:srgbClr val="596657"/>
              </a:solidFill>
            </a:endParaRPr>
          </a:p>
        </p:txBody>
      </p:sp>
      <p:sp>
        <p:nvSpPr>
          <p:cNvPr id="12" name="Google Shape;208;p29"/>
          <p:cNvSpPr/>
          <p:nvPr/>
        </p:nvSpPr>
        <p:spPr>
          <a:xfrm>
            <a:off x="1330036" y="280652"/>
            <a:ext cx="7813964" cy="6303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002060"/>
              </a:solidFill>
            </a:endParaRPr>
          </a:p>
        </p:txBody>
      </p:sp>
      <p:sp>
        <p:nvSpPr>
          <p:cNvPr id="7" name="Google Shape;155;p26"/>
          <p:cNvSpPr txBox="1">
            <a:spLocks/>
          </p:cNvSpPr>
          <p:nvPr/>
        </p:nvSpPr>
        <p:spPr>
          <a:xfrm>
            <a:off x="5133614" y="282000"/>
            <a:ext cx="3418609" cy="62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/>
            </a:r>
            <a:b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Sexta 24/04/2020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51315" y="334224"/>
            <a:ext cx="3046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Oswald Regular"/>
              </a:rPr>
              <a:t>Terça 21/04/2020</a:t>
            </a:r>
            <a:endParaRPr lang="pt-BR" sz="2800" dirty="0">
              <a:solidFill>
                <a:schemeClr val="bg1"/>
              </a:solidFill>
              <a:latin typeface="Oswald Regular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03549" y="1059587"/>
            <a:ext cx="33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Oswald Regular"/>
              </a:rPr>
              <a:t>Duração: 2:15h</a:t>
            </a:r>
            <a:r>
              <a:rPr lang="pt-BR" dirty="0" smtClean="0">
                <a:solidFill>
                  <a:srgbClr val="002060"/>
                </a:solidFill>
                <a:latin typeface="Oswald Regular"/>
              </a:rPr>
              <a:t> </a:t>
            </a:r>
            <a:endParaRPr lang="pt-BR" dirty="0">
              <a:solidFill>
                <a:srgbClr val="002060"/>
              </a:solidFill>
              <a:latin typeface="Oswald Regular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503549" y="1447724"/>
            <a:ext cx="34224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Oswald Regular"/>
              </a:rPr>
              <a:t>Nesta terça feira realizamos a reunião no Zoom para decidirmos quais seriam as melhorias feitas a partir das pautas apontadas pelo professor Brandão em sua reunião, onde  o mesmo, após observar o nosso Modelo Conceitual e as nossa contextualização, pediu-nos para aprimorar o modelo conceitual para podermos fazer o Banco de Dados como prioridade momentânea no projeto, devido a sua complexidade, além de realizarmos o relatório da Marise de analise de dados dos sensores sobre o projeto. 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323774" y="1059587"/>
            <a:ext cx="33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Oswald Regular"/>
              </a:rPr>
              <a:t>Duração: 1:45h</a:t>
            </a:r>
            <a:r>
              <a:rPr lang="pt-BR" dirty="0" smtClean="0">
                <a:solidFill>
                  <a:srgbClr val="002060"/>
                </a:solidFill>
                <a:latin typeface="Oswald Regular"/>
              </a:rPr>
              <a:t> </a:t>
            </a:r>
            <a:endParaRPr lang="pt-BR" dirty="0">
              <a:solidFill>
                <a:srgbClr val="002060"/>
              </a:solidFill>
              <a:latin typeface="Oswald Regular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23774" y="1459324"/>
            <a:ext cx="33415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Oswald Regular"/>
              </a:rPr>
              <a:t>Nesta reunião realizada no Zoom fizemos a familiarização da plataforma </a:t>
            </a:r>
            <a:r>
              <a:rPr lang="pt-BR" dirty="0" err="1" smtClean="0">
                <a:solidFill>
                  <a:schemeClr val="tx1"/>
                </a:solidFill>
                <a:latin typeface="Oswald Regular"/>
              </a:rPr>
              <a:t>Azure</a:t>
            </a:r>
            <a:r>
              <a:rPr lang="pt-BR" dirty="0" smtClean="0">
                <a:solidFill>
                  <a:schemeClr val="tx1"/>
                </a:solidFill>
                <a:latin typeface="Oswald Regular"/>
              </a:rPr>
              <a:t> com todos os integrantes presentes na reunião, onde observamos o </a:t>
            </a:r>
            <a:r>
              <a:rPr lang="pt-BR" dirty="0" err="1" smtClean="0">
                <a:solidFill>
                  <a:schemeClr val="tx1"/>
                </a:solidFill>
                <a:latin typeface="Oswald Regular"/>
              </a:rPr>
              <a:t>Jonatan</a:t>
            </a:r>
            <a:r>
              <a:rPr lang="pt-BR" dirty="0">
                <a:solidFill>
                  <a:schemeClr val="tx1"/>
                </a:solidFill>
                <a:latin typeface="Oswald Regular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Oswald Regular"/>
              </a:rPr>
              <a:t>ensinando-nos. Além disso, entregamos mais alguns itens da Sprint </a:t>
            </a:r>
            <a:r>
              <a:rPr lang="pt-BR" dirty="0" err="1" smtClean="0">
                <a:solidFill>
                  <a:schemeClr val="tx1"/>
                </a:solidFill>
                <a:latin typeface="Oswald Regular"/>
              </a:rPr>
              <a:t>Backlog</a:t>
            </a:r>
            <a:r>
              <a:rPr lang="pt-BR" dirty="0">
                <a:solidFill>
                  <a:schemeClr val="tx1"/>
                </a:solidFill>
                <a:latin typeface="Oswald Regular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Oswald Regular"/>
              </a:rPr>
              <a:t>dessa semana e finalizamos o modelo conceitual do projeto após reunião com o professor Alex e Vivian. </a:t>
            </a:r>
          </a:p>
          <a:p>
            <a:endParaRPr lang="pt-BR" dirty="0" smtClean="0">
              <a:solidFill>
                <a:schemeClr val="tx1"/>
              </a:solidFill>
              <a:latin typeface="Oswald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Oswald Regular"/>
              </a:rPr>
              <a:t>Também tivemos avanços no desenvolvimento do site e nas suas telas de aplicação e em algumas planilhas.</a:t>
            </a:r>
          </a:p>
        </p:txBody>
      </p:sp>
    </p:spTree>
    <p:extLst>
      <p:ext uri="{BB962C8B-B14F-4D97-AF65-F5344CB8AC3E}">
        <p14:creationId xmlns:p14="http://schemas.microsoft.com/office/powerpoint/2010/main" val="259377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1;p26"/>
          <p:cNvSpPr/>
          <p:nvPr/>
        </p:nvSpPr>
        <p:spPr>
          <a:xfrm>
            <a:off x="1503549" y="0"/>
            <a:ext cx="3341558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51;p26"/>
          <p:cNvSpPr/>
          <p:nvPr/>
        </p:nvSpPr>
        <p:spPr>
          <a:xfrm>
            <a:off x="5394101" y="1282"/>
            <a:ext cx="3200905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97679" y="1282"/>
            <a:ext cx="20511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rgbClr val="596657"/>
                </a:solidFill>
              </a:rPr>
              <a:t>05</a:t>
            </a:r>
            <a:endParaRPr sz="6000" dirty="0">
              <a:solidFill>
                <a:srgbClr val="596657"/>
              </a:solidFill>
            </a:endParaRPr>
          </a:p>
        </p:txBody>
      </p:sp>
      <p:sp>
        <p:nvSpPr>
          <p:cNvPr id="12" name="Google Shape;208;p29"/>
          <p:cNvSpPr/>
          <p:nvPr/>
        </p:nvSpPr>
        <p:spPr>
          <a:xfrm>
            <a:off x="1330036" y="280652"/>
            <a:ext cx="7813964" cy="6303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002060"/>
              </a:solidFill>
            </a:endParaRPr>
          </a:p>
        </p:txBody>
      </p:sp>
      <p:sp>
        <p:nvSpPr>
          <p:cNvPr id="7" name="Google Shape;155;p26"/>
          <p:cNvSpPr txBox="1">
            <a:spLocks/>
          </p:cNvSpPr>
          <p:nvPr/>
        </p:nvSpPr>
        <p:spPr>
          <a:xfrm>
            <a:off x="5133614" y="282000"/>
            <a:ext cx="3418609" cy="62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/>
            </a:r>
            <a:b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Sexta 01/05/2020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51315" y="334224"/>
            <a:ext cx="3046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Oswald Regular"/>
              </a:rPr>
              <a:t>Terça 28/04/2020</a:t>
            </a:r>
            <a:endParaRPr lang="pt-BR" sz="2800" dirty="0">
              <a:solidFill>
                <a:schemeClr val="bg1"/>
              </a:solidFill>
              <a:latin typeface="Oswald Regular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03549" y="1819179"/>
            <a:ext cx="33415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Oswald Regular"/>
              </a:rPr>
              <a:t>Começamos a reunião que foi realizada no Zoom para podermos entregar e mostrar os finalizados da semana passada, entre eles o site e o Banco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Oswald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Oswald Regular"/>
              </a:rPr>
              <a:t>Iniciamos o desenvolvimento da planilha de riscos do projeto e conseguimos concluí-lo ainda hoje, além de discutir alguns pontos importantes como alterações nos layouts do site principal.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Oswald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tx1"/>
              </a:solidFill>
              <a:latin typeface="Oswald Regular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503549" y="1211209"/>
            <a:ext cx="33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Oswald Regular"/>
              </a:rPr>
              <a:t>Duração: 2:45h</a:t>
            </a:r>
            <a:r>
              <a:rPr lang="pt-BR" dirty="0" smtClean="0">
                <a:solidFill>
                  <a:srgbClr val="002060"/>
                </a:solidFill>
                <a:latin typeface="Oswald Regular"/>
              </a:rPr>
              <a:t> </a:t>
            </a:r>
            <a:endParaRPr lang="pt-BR" dirty="0">
              <a:solidFill>
                <a:srgbClr val="002060"/>
              </a:solidFill>
              <a:latin typeface="Oswald Regular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237018" y="1190386"/>
            <a:ext cx="33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Oswald Regular"/>
              </a:rPr>
              <a:t>Duração: 4:00h</a:t>
            </a:r>
            <a:r>
              <a:rPr lang="pt-BR" dirty="0" smtClean="0">
                <a:solidFill>
                  <a:srgbClr val="002060"/>
                </a:solidFill>
                <a:latin typeface="Oswald Regular"/>
              </a:rPr>
              <a:t> </a:t>
            </a:r>
            <a:endParaRPr lang="pt-BR" dirty="0">
              <a:solidFill>
                <a:srgbClr val="002060"/>
              </a:solidFill>
              <a:latin typeface="Oswald Regular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323774" y="1819179"/>
            <a:ext cx="33415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Oswald Regular"/>
              </a:rPr>
              <a:t>Começamos a reunião que foi realizada no Zoom para tratar sobre problemas nos códigos da tela de </a:t>
            </a:r>
            <a:r>
              <a:rPr lang="pt-BR" dirty="0" err="1" smtClean="0">
                <a:solidFill>
                  <a:schemeClr val="tx1"/>
                </a:solidFill>
                <a:latin typeface="Oswald Regular"/>
              </a:rPr>
              <a:t>login</a:t>
            </a:r>
            <a:r>
              <a:rPr lang="pt-BR" dirty="0" smtClean="0">
                <a:solidFill>
                  <a:schemeClr val="tx1"/>
                </a:solidFill>
                <a:latin typeface="Oswald Regular"/>
              </a:rPr>
              <a:t>, da tela de contato e a </a:t>
            </a:r>
            <a:r>
              <a:rPr lang="pt-BR" dirty="0" err="1" smtClean="0">
                <a:solidFill>
                  <a:schemeClr val="tx1"/>
                </a:solidFill>
                <a:latin typeface="Oswald Regular"/>
              </a:rPr>
              <a:t>dashboard</a:t>
            </a:r>
            <a:r>
              <a:rPr lang="pt-BR" dirty="0" smtClean="0">
                <a:solidFill>
                  <a:schemeClr val="tx1"/>
                </a:solidFill>
                <a:latin typeface="Oswald Regular"/>
              </a:rPr>
              <a:t>, revisando-os arrumando esses erros.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Oswald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Oswald Regular"/>
              </a:rPr>
              <a:t>Realizamos também uma revisão nas partes do projeto já finalizadas para averiguarmos a excelência e a eficiência, para podermos  categoriza-las como ‘entregues’.</a:t>
            </a:r>
            <a:endParaRPr lang="pt-BR" dirty="0">
              <a:solidFill>
                <a:schemeClr val="tx1"/>
              </a:solidFill>
              <a:latin typeface="Oswald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tx1"/>
              </a:solidFill>
              <a:latin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6945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1;p26"/>
          <p:cNvSpPr/>
          <p:nvPr/>
        </p:nvSpPr>
        <p:spPr>
          <a:xfrm>
            <a:off x="1503549" y="0"/>
            <a:ext cx="3341558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51;p26"/>
          <p:cNvSpPr/>
          <p:nvPr/>
        </p:nvSpPr>
        <p:spPr>
          <a:xfrm>
            <a:off x="5394101" y="1282"/>
            <a:ext cx="3200905" cy="5142218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97679" y="1282"/>
            <a:ext cx="20511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rgbClr val="596657"/>
                </a:solidFill>
              </a:rPr>
              <a:t>06</a:t>
            </a:r>
            <a:endParaRPr sz="6000" dirty="0">
              <a:solidFill>
                <a:srgbClr val="596657"/>
              </a:solidFill>
            </a:endParaRPr>
          </a:p>
        </p:txBody>
      </p:sp>
      <p:sp>
        <p:nvSpPr>
          <p:cNvPr id="12" name="Google Shape;208;p29"/>
          <p:cNvSpPr/>
          <p:nvPr/>
        </p:nvSpPr>
        <p:spPr>
          <a:xfrm>
            <a:off x="1330036" y="280652"/>
            <a:ext cx="7813964" cy="6303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002060"/>
              </a:solidFill>
            </a:endParaRPr>
          </a:p>
        </p:txBody>
      </p:sp>
      <p:sp>
        <p:nvSpPr>
          <p:cNvPr id="7" name="Google Shape;155;p26"/>
          <p:cNvSpPr txBox="1">
            <a:spLocks/>
          </p:cNvSpPr>
          <p:nvPr/>
        </p:nvSpPr>
        <p:spPr>
          <a:xfrm>
            <a:off x="5133614" y="282000"/>
            <a:ext cx="3418609" cy="62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657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596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/>
            </a:r>
            <a:br>
              <a:rPr lang="pt-BR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Sexta 08/05/2020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51315" y="334224"/>
            <a:ext cx="3046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Oswald Regular"/>
              </a:rPr>
              <a:t>Terça 05/05/2020</a:t>
            </a:r>
            <a:endParaRPr lang="pt-BR" sz="2800" dirty="0">
              <a:solidFill>
                <a:schemeClr val="bg1"/>
              </a:solidFill>
              <a:latin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5295075"/>
      </p:ext>
    </p:extLst>
  </p:cSld>
  <p:clrMapOvr>
    <a:masterClrMapping/>
  </p:clrMapOvr>
</p:sld>
</file>

<file path=ppt/theme/theme1.xml><?xml version="1.0" encoding="utf-8"?>
<a:theme xmlns:a="http://schemas.openxmlformats.org/drawingml/2006/main" name="Hotel Boutique Social Media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815</Words>
  <Application>Microsoft Office PowerPoint</Application>
  <PresentationFormat>Apresentação na tela (16:9)</PresentationFormat>
  <Paragraphs>188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Fira Sans Extra Condensed Medium</vt:lpstr>
      <vt:lpstr>Josefin Sans</vt:lpstr>
      <vt:lpstr>Oswald Regular</vt:lpstr>
      <vt:lpstr>Roboto Slab Regular</vt:lpstr>
      <vt:lpstr>Source Code Pro</vt:lpstr>
      <vt:lpstr>Hotel Boutique Social Media by SlidesGo</vt:lpstr>
      <vt:lpstr>Apresentação do PowerPoint</vt:lpstr>
      <vt:lpstr>PRESENÇA NAS REUNIÕES</vt:lpstr>
      <vt:lpstr>SUMARIO</vt:lpstr>
      <vt:lpstr>01</vt:lpstr>
      <vt:lpstr>02</vt:lpstr>
      <vt:lpstr>03</vt:lpstr>
      <vt:lpstr>04</vt:lpstr>
      <vt:lpstr>05</vt:lpstr>
      <vt:lpstr>06</vt:lpstr>
      <vt:lpstr>07</vt:lpstr>
      <vt:lpstr>08</vt:lpstr>
      <vt:lpstr>09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68</cp:revision>
  <dcterms:modified xsi:type="dcterms:W3CDTF">2020-05-04T23:12:29Z</dcterms:modified>
</cp:coreProperties>
</file>