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9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9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28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50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25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86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8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7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5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54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9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1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6CEF-4E4A-42C2-8537-BC1F259AF3C2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CD2E-50CB-4C48-B031-005DB81553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35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1A4DFF-40C4-4B71-97F9-50B552FE018C}"/>
              </a:ext>
            </a:extLst>
          </p:cNvPr>
          <p:cNvSpPr txBox="1"/>
          <p:nvPr/>
        </p:nvSpPr>
        <p:spPr>
          <a:xfrm>
            <a:off x="8984973" y="463827"/>
            <a:ext cx="32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1º Sprint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5E9398-FEFA-49E3-9977-7C094D232D40}"/>
              </a:ext>
            </a:extLst>
          </p:cNvPr>
          <p:cNvSpPr txBox="1"/>
          <p:nvPr/>
        </p:nvSpPr>
        <p:spPr>
          <a:xfrm>
            <a:off x="5257800" y="2721114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ABCD54-A11B-4DA1-ADBE-3C9EBF9FA654}"/>
              </a:ext>
            </a:extLst>
          </p:cNvPr>
          <p:cNvSpPr txBox="1"/>
          <p:nvPr/>
        </p:nvSpPr>
        <p:spPr>
          <a:xfrm>
            <a:off x="9279835" y="5686287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 </a:t>
            </a:r>
            <a:r>
              <a:rPr lang="pt-BR" dirty="0" err="1">
                <a:solidFill>
                  <a:schemeClr val="accent1"/>
                </a:solidFill>
              </a:rPr>
              <a:t>BandTec</a:t>
            </a:r>
            <a:endParaRPr lang="pt-B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513B22-75C2-4154-96CB-8030759C7193}"/>
              </a:ext>
            </a:extLst>
          </p:cNvPr>
          <p:cNvSpPr txBox="1"/>
          <p:nvPr/>
        </p:nvSpPr>
        <p:spPr>
          <a:xfrm>
            <a:off x="2928730" y="172279"/>
            <a:ext cx="633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/>
                </a:solidFill>
                <a:latin typeface="Arial Rounded MT Bold" panose="020B0604020202020204" pitchFamily="34" charset="0"/>
              </a:rPr>
              <a:t>Quem é a </a:t>
            </a:r>
            <a:r>
              <a:rPr lang="pt-BR" sz="4000" b="1" dirty="0" err="1">
                <a:solidFill>
                  <a:schemeClr val="accent1"/>
                </a:solidFill>
                <a:latin typeface="Arial Rounded MT Bold" panose="020B0604020202020204" pitchFamily="34" charset="0"/>
              </a:rPr>
              <a:t>FungiSystem</a:t>
            </a:r>
            <a:r>
              <a:rPr lang="pt-BR" sz="4000" b="1" dirty="0">
                <a:solidFill>
                  <a:schemeClr val="accent1"/>
                </a:solidFill>
                <a:latin typeface="Arial Rounded MT Bold" panose="020B0604020202020204" pitchFamily="34" charset="0"/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CBE1DE-84D3-4B71-A289-2AB8598E5B7D}"/>
              </a:ext>
            </a:extLst>
          </p:cNvPr>
          <p:cNvSpPr txBox="1"/>
          <p:nvPr/>
        </p:nvSpPr>
        <p:spPr>
          <a:xfrm>
            <a:off x="168965" y="603415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974BB-D4F2-4B49-A54A-52C4FB16913C}"/>
              </a:ext>
            </a:extLst>
          </p:cNvPr>
          <p:cNvSpPr txBox="1"/>
          <p:nvPr/>
        </p:nvSpPr>
        <p:spPr>
          <a:xfrm>
            <a:off x="10346635" y="603415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274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513B22-75C2-4154-96CB-8030759C7193}"/>
              </a:ext>
            </a:extLst>
          </p:cNvPr>
          <p:cNvSpPr txBox="1"/>
          <p:nvPr/>
        </p:nvSpPr>
        <p:spPr>
          <a:xfrm>
            <a:off x="1934817" y="132522"/>
            <a:ext cx="832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1"/>
                </a:solidFill>
                <a:latin typeface="Arial Rounded MT Bold" panose="020B0604020202020204" pitchFamily="34" charset="0"/>
              </a:rPr>
              <a:t>Nossa especialidade é o </a:t>
            </a:r>
          </a:p>
          <a:p>
            <a:pPr algn="ctr"/>
            <a:r>
              <a:rPr lang="pt-BR" sz="4000" b="1" dirty="0">
                <a:solidFill>
                  <a:schemeClr val="accent1"/>
                </a:solidFill>
                <a:latin typeface="Arial Rounded MT Bold" panose="020B0604020202020204" pitchFamily="34" charset="0"/>
              </a:rPr>
              <a:t>Cogumelo Shimeji Preto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B2088-163C-4F2A-BFE3-063C13A111A1}"/>
              </a:ext>
            </a:extLst>
          </p:cNvPr>
          <p:cNvSpPr txBox="1"/>
          <p:nvPr/>
        </p:nvSpPr>
        <p:spPr>
          <a:xfrm>
            <a:off x="258417" y="601759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DE433F-11DA-45D6-ADA1-BAC5F1240066}"/>
              </a:ext>
            </a:extLst>
          </p:cNvPr>
          <p:cNvSpPr txBox="1"/>
          <p:nvPr/>
        </p:nvSpPr>
        <p:spPr>
          <a:xfrm>
            <a:off x="10346635" y="603415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265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4EE51E-2C61-48A6-B03C-D039413E1026}"/>
              </a:ext>
            </a:extLst>
          </p:cNvPr>
          <p:cNvSpPr txBox="1"/>
          <p:nvPr/>
        </p:nvSpPr>
        <p:spPr>
          <a:xfrm>
            <a:off x="258417" y="601759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EA2F55-A1E2-4718-8D5D-D2E34EEDC864}"/>
              </a:ext>
            </a:extLst>
          </p:cNvPr>
          <p:cNvSpPr txBox="1"/>
          <p:nvPr/>
        </p:nvSpPr>
        <p:spPr>
          <a:xfrm>
            <a:off x="10346635" y="603415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26F4F8-EA61-4161-812E-1DF3B3A13791}"/>
              </a:ext>
            </a:extLst>
          </p:cNvPr>
          <p:cNvSpPr txBox="1"/>
          <p:nvPr/>
        </p:nvSpPr>
        <p:spPr>
          <a:xfrm>
            <a:off x="2113721" y="265044"/>
            <a:ext cx="7964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/>
                </a:solidFill>
                <a:latin typeface="Arial Rounded MT Bold" panose="020B0604020202020204" pitchFamily="34" charset="0"/>
              </a:rPr>
              <a:t>Desenho de Solução - Diagrama</a:t>
            </a:r>
          </a:p>
        </p:txBody>
      </p:sp>
    </p:spTree>
    <p:extLst>
      <p:ext uri="{BB962C8B-B14F-4D97-AF65-F5344CB8AC3E}">
        <p14:creationId xmlns:p14="http://schemas.microsoft.com/office/powerpoint/2010/main" val="257287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909C76-77BA-47B1-8D37-75C113C676F8}"/>
              </a:ext>
            </a:extLst>
          </p:cNvPr>
          <p:cNvSpPr txBox="1"/>
          <p:nvPr/>
        </p:nvSpPr>
        <p:spPr>
          <a:xfrm>
            <a:off x="2388704" y="212035"/>
            <a:ext cx="741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/>
                </a:solidFill>
                <a:latin typeface="Arial Rounded MT Bold" panose="020B0604020202020204" pitchFamily="34" charset="0"/>
              </a:rPr>
              <a:t>Protótipo do Site Institucional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4191EC-BCC8-460C-8540-7835CC8F382F}"/>
              </a:ext>
            </a:extLst>
          </p:cNvPr>
          <p:cNvSpPr txBox="1"/>
          <p:nvPr/>
        </p:nvSpPr>
        <p:spPr>
          <a:xfrm>
            <a:off x="258417" y="601759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B98980-C097-45C2-9095-63B56BFA1981}"/>
              </a:ext>
            </a:extLst>
          </p:cNvPr>
          <p:cNvSpPr txBox="1"/>
          <p:nvPr/>
        </p:nvSpPr>
        <p:spPr>
          <a:xfrm>
            <a:off x="10346635" y="603415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606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F9085A-A681-4910-A883-331C111D4780}"/>
              </a:ext>
            </a:extLst>
          </p:cNvPr>
          <p:cNvSpPr txBox="1"/>
          <p:nvPr/>
        </p:nvSpPr>
        <p:spPr>
          <a:xfrm>
            <a:off x="258417" y="601759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F8FCCD-CB4E-4C14-997A-FB2FC7502B52}"/>
              </a:ext>
            </a:extLst>
          </p:cNvPr>
          <p:cNvSpPr txBox="1"/>
          <p:nvPr/>
        </p:nvSpPr>
        <p:spPr>
          <a:xfrm>
            <a:off x="10346635" y="6034157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54042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a 1">
      <a:dk1>
        <a:sysClr val="windowText" lastClr="000000"/>
      </a:dk1>
      <a:lt1>
        <a:srgbClr val="0070C0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</TotalTime>
  <Words>36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Gabriel Cardoso</cp:lastModifiedBy>
  <cp:revision>3</cp:revision>
  <dcterms:created xsi:type="dcterms:W3CDTF">2020-03-05T22:45:37Z</dcterms:created>
  <dcterms:modified xsi:type="dcterms:W3CDTF">2020-03-05T23:07:54Z</dcterms:modified>
</cp:coreProperties>
</file>