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4027D-2B19-41A5-BC04-E341A11FD711}" v="17" dt="2020-08-21T02:50:21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3" autoAdjust="0"/>
    <p:restoredTop sz="94660"/>
  </p:normalViewPr>
  <p:slideViewPr>
    <p:cSldViewPr snapToGrid="0">
      <p:cViewPr>
        <p:scale>
          <a:sx n="75" d="100"/>
          <a:sy n="75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607D-A80C-4942-BD53-BF383AD6F0B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38E2-0472-42F5-8468-FE31D4D76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97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607D-A80C-4942-BD53-BF383AD6F0B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38E2-0472-42F5-8468-FE31D4D76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12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607D-A80C-4942-BD53-BF383AD6F0B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38E2-0472-42F5-8468-FE31D4D76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16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607D-A80C-4942-BD53-BF383AD6F0B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38E2-0472-42F5-8468-FE31D4D76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38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607D-A80C-4942-BD53-BF383AD6F0B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38E2-0472-42F5-8468-FE31D4D76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94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607D-A80C-4942-BD53-BF383AD6F0B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38E2-0472-42F5-8468-FE31D4D76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9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607D-A80C-4942-BD53-BF383AD6F0B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38E2-0472-42F5-8468-FE31D4D76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3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607D-A80C-4942-BD53-BF383AD6F0B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38E2-0472-42F5-8468-FE31D4D76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32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607D-A80C-4942-BD53-BF383AD6F0B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38E2-0472-42F5-8468-FE31D4D76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94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607D-A80C-4942-BD53-BF383AD6F0B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38E2-0472-42F5-8468-FE31D4D76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5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607D-A80C-4942-BD53-BF383AD6F0B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38E2-0472-42F5-8468-FE31D4D76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9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607D-A80C-4942-BD53-BF383AD6F0BB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38E2-0472-42F5-8468-FE31D4D76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73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9ED0D1DE-35E2-455D-A6C4-8477E1AEDD45}"/>
              </a:ext>
            </a:extLst>
          </p:cNvPr>
          <p:cNvSpPr/>
          <p:nvPr/>
        </p:nvSpPr>
        <p:spPr>
          <a:xfrm>
            <a:off x="1739899" y="2031877"/>
            <a:ext cx="9109075" cy="19545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276754-893A-474A-BE1F-726CFB4C2E08}"/>
              </a:ext>
            </a:extLst>
          </p:cNvPr>
          <p:cNvSpPr/>
          <p:nvPr/>
        </p:nvSpPr>
        <p:spPr>
          <a:xfrm>
            <a:off x="1535907" y="2232913"/>
            <a:ext cx="9109075" cy="1954535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placa, desenho&#10;&#10;Descrição gerada automaticamente">
            <a:extLst>
              <a:ext uri="{FF2B5EF4-FFF2-40B4-BE49-F238E27FC236}">
                <a16:creationId xmlns:a16="http://schemas.microsoft.com/office/drawing/2014/main" id="{810F9450-E6B8-42D3-BDE6-E8101D2B5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141597"/>
            <a:ext cx="2744788" cy="102206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F596EC-1C5C-4DC0-8970-C7C1DF628123}"/>
              </a:ext>
            </a:extLst>
          </p:cNvPr>
          <p:cNvSpPr txBox="1"/>
          <p:nvPr/>
        </p:nvSpPr>
        <p:spPr>
          <a:xfrm>
            <a:off x="1609725" y="2505670"/>
            <a:ext cx="897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latin typeface="Arial Black" panose="020B0A04020102020204" pitchFamily="34" charset="0"/>
              </a:rPr>
              <a:t>ANALISE DE SISTEMAS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DE8C2B-2843-4FF4-89BE-71270463741A}"/>
              </a:ext>
            </a:extLst>
          </p:cNvPr>
          <p:cNvSpPr txBox="1"/>
          <p:nvPr/>
        </p:nvSpPr>
        <p:spPr>
          <a:xfrm>
            <a:off x="8013701" y="2205942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Alex Barreira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B00005-A62E-493F-964F-8E0A9C74FAFA}"/>
              </a:ext>
            </a:extLst>
          </p:cNvPr>
          <p:cNvSpPr txBox="1"/>
          <p:nvPr/>
        </p:nvSpPr>
        <p:spPr>
          <a:xfrm>
            <a:off x="8480425" y="6452787"/>
            <a:ext cx="371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Gabriel Cardoso - 01201042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39E81FB-022A-4301-BAB1-91EDB8F3A210}"/>
              </a:ext>
            </a:extLst>
          </p:cNvPr>
          <p:cNvSpPr txBox="1"/>
          <p:nvPr/>
        </p:nvSpPr>
        <p:spPr>
          <a:xfrm>
            <a:off x="2954337" y="3528673"/>
            <a:ext cx="628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 Black" panose="020B0A04020102020204" pitchFamily="34" charset="0"/>
              </a:rPr>
              <a:t>LEAN UX - CANVAS ADAPTADO</a:t>
            </a:r>
          </a:p>
        </p:txBody>
      </p:sp>
    </p:spTree>
    <p:extLst>
      <p:ext uri="{BB962C8B-B14F-4D97-AF65-F5344CB8AC3E}">
        <p14:creationId xmlns:p14="http://schemas.microsoft.com/office/powerpoint/2010/main" val="49676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tângulo 95">
            <a:extLst>
              <a:ext uri="{FF2B5EF4-FFF2-40B4-BE49-F238E27FC236}">
                <a16:creationId xmlns:a16="http://schemas.microsoft.com/office/drawing/2014/main" id="{A2799AE9-3149-45F4-B5D2-C5FDA2EF52CA}"/>
              </a:ext>
            </a:extLst>
          </p:cNvPr>
          <p:cNvSpPr/>
          <p:nvPr/>
        </p:nvSpPr>
        <p:spPr>
          <a:xfrm>
            <a:off x="6005311" y="3907068"/>
            <a:ext cx="734485" cy="4884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75E2E7-8A76-44EC-B6BD-0B27606E530B}"/>
              </a:ext>
            </a:extLst>
          </p:cNvPr>
          <p:cNvSpPr/>
          <p:nvPr/>
        </p:nvSpPr>
        <p:spPr>
          <a:xfrm>
            <a:off x="390394" y="83119"/>
            <a:ext cx="11436263" cy="638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80D0D5-F6A3-40D6-BFC1-866689C3ED76}"/>
              </a:ext>
            </a:extLst>
          </p:cNvPr>
          <p:cNvSpPr/>
          <p:nvPr/>
        </p:nvSpPr>
        <p:spPr>
          <a:xfrm>
            <a:off x="390394" y="1152395"/>
            <a:ext cx="11423737" cy="55239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BC95BE1-8D53-4295-8014-B77CF57C88BC}"/>
              </a:ext>
            </a:extLst>
          </p:cNvPr>
          <p:cNvSpPr txBox="1"/>
          <p:nvPr/>
        </p:nvSpPr>
        <p:spPr>
          <a:xfrm>
            <a:off x="842210" y="1243263"/>
            <a:ext cx="3112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PROBLEMAS, TAREFAS ou NECESSIDADES IDENTIFICADAS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955EC5-B0E8-443F-B32F-96AEAF310553}"/>
              </a:ext>
            </a:extLst>
          </p:cNvPr>
          <p:cNvSpPr txBox="1"/>
          <p:nvPr/>
        </p:nvSpPr>
        <p:spPr>
          <a:xfrm>
            <a:off x="921102" y="4098579"/>
            <a:ext cx="311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CLIENTES E USUÁRIOS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5FF6A4-B4F0-4327-93B7-0F24DAEF13FD}"/>
              </a:ext>
            </a:extLst>
          </p:cNvPr>
          <p:cNvSpPr txBox="1"/>
          <p:nvPr/>
        </p:nvSpPr>
        <p:spPr>
          <a:xfrm>
            <a:off x="4620126" y="1381762"/>
            <a:ext cx="311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IDÉIAS E SOLUÇÕES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E6AFC0-CEA8-4228-9B73-8CBADB326C3B}"/>
              </a:ext>
            </a:extLst>
          </p:cNvPr>
          <p:cNvSpPr txBox="1"/>
          <p:nvPr/>
        </p:nvSpPr>
        <p:spPr>
          <a:xfrm>
            <a:off x="8646695" y="1258651"/>
            <a:ext cx="270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BENEFÍCIOS PARA O NEGÓCIO E´PARA O TIME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6934BF0-958F-4C23-9BB8-25772D5FA308}"/>
              </a:ext>
            </a:extLst>
          </p:cNvPr>
          <p:cNvCxnSpPr>
            <a:stCxn id="10" idx="1"/>
          </p:cNvCxnSpPr>
          <p:nvPr/>
        </p:nvCxnSpPr>
        <p:spPr>
          <a:xfrm>
            <a:off x="4620126" y="1551039"/>
            <a:ext cx="0" cy="4897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57F9EB3-86DF-4EF4-B377-CB7D5B005EBA}"/>
              </a:ext>
            </a:extLst>
          </p:cNvPr>
          <p:cNvCxnSpPr>
            <a:cxnSpLocks/>
          </p:cNvCxnSpPr>
          <p:nvPr/>
        </p:nvCxnSpPr>
        <p:spPr>
          <a:xfrm>
            <a:off x="8045116" y="1566428"/>
            <a:ext cx="0" cy="4882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14996A1-01A9-4F0F-8638-A8650F25EF3F}"/>
              </a:ext>
            </a:extLst>
          </p:cNvPr>
          <p:cNvCxnSpPr>
            <a:cxnSpLocks/>
          </p:cNvCxnSpPr>
          <p:nvPr/>
        </p:nvCxnSpPr>
        <p:spPr>
          <a:xfrm>
            <a:off x="558836" y="4082826"/>
            <a:ext cx="3828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3718B586-CC01-4985-A8C7-E47A2C93254B}"/>
              </a:ext>
            </a:extLst>
          </p:cNvPr>
          <p:cNvSpPr/>
          <p:nvPr/>
        </p:nvSpPr>
        <p:spPr>
          <a:xfrm>
            <a:off x="558836" y="1859339"/>
            <a:ext cx="1034709" cy="561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Contagem de veículos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F3B3CFE-F772-4E77-ACD5-D3EE079B5EAB}"/>
              </a:ext>
            </a:extLst>
          </p:cNvPr>
          <p:cNvSpPr/>
          <p:nvPr/>
        </p:nvSpPr>
        <p:spPr>
          <a:xfrm>
            <a:off x="1783413" y="1867928"/>
            <a:ext cx="1379526" cy="561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Movimentação no estacionamento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0170F77-CEAF-4E9B-83C8-044F5B71B45C}"/>
              </a:ext>
            </a:extLst>
          </p:cNvPr>
          <p:cNvSpPr/>
          <p:nvPr/>
        </p:nvSpPr>
        <p:spPr>
          <a:xfrm>
            <a:off x="558836" y="2602246"/>
            <a:ext cx="1034709" cy="561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Sensor por vaga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4279287-A6E0-48AF-A8E3-7BE137D801AA}"/>
              </a:ext>
            </a:extLst>
          </p:cNvPr>
          <p:cNvSpPr/>
          <p:nvPr/>
        </p:nvSpPr>
        <p:spPr>
          <a:xfrm>
            <a:off x="3352807" y="1859339"/>
            <a:ext cx="1034709" cy="561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Estrutura física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9D42395-7B3F-4F17-B5C6-241C8B858963}"/>
              </a:ext>
            </a:extLst>
          </p:cNvPr>
          <p:cNvSpPr/>
          <p:nvPr/>
        </p:nvSpPr>
        <p:spPr>
          <a:xfrm>
            <a:off x="558835" y="3352910"/>
            <a:ext cx="1396980" cy="561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Limite de segurança para os sensores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F59DE9B-7F88-46E0-8C39-341D0086E4B4}"/>
              </a:ext>
            </a:extLst>
          </p:cNvPr>
          <p:cNvSpPr txBox="1"/>
          <p:nvPr/>
        </p:nvSpPr>
        <p:spPr>
          <a:xfrm>
            <a:off x="645309" y="297351"/>
            <a:ext cx="11181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SCME </a:t>
            </a:r>
            <a:r>
              <a:rPr lang="pt-BR" sz="2400" b="1" dirty="0"/>
              <a:t>- Sistema para captura de movimentação de estacionamentos - Equipe </a:t>
            </a:r>
            <a:r>
              <a:rPr lang="pt-BR" sz="2400" b="1" dirty="0">
                <a:solidFill>
                  <a:srgbClr val="0070C0"/>
                </a:solidFill>
              </a:rPr>
              <a:t>SPOOLL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4A2AEC4-2FB3-4B4B-B805-DB3DC0891C13}"/>
              </a:ext>
            </a:extLst>
          </p:cNvPr>
          <p:cNvSpPr/>
          <p:nvPr/>
        </p:nvSpPr>
        <p:spPr>
          <a:xfrm>
            <a:off x="1955821" y="2624764"/>
            <a:ext cx="1034709" cy="5614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Web Site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2F251ED-54AA-4AFA-99CE-8CAC3195D567}"/>
              </a:ext>
            </a:extLst>
          </p:cNvPr>
          <p:cNvSpPr/>
          <p:nvPr/>
        </p:nvSpPr>
        <p:spPr>
          <a:xfrm>
            <a:off x="2362434" y="3375014"/>
            <a:ext cx="1319323" cy="5614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Armazenamento de dados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CAB484D2-681C-4F6C-B9E8-73C9BA6C9D1E}"/>
              </a:ext>
            </a:extLst>
          </p:cNvPr>
          <p:cNvSpPr/>
          <p:nvPr/>
        </p:nvSpPr>
        <p:spPr>
          <a:xfrm>
            <a:off x="3259947" y="2674695"/>
            <a:ext cx="1220427" cy="5614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Manual de instalação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234CD89D-84AF-4729-B44A-F4341D58A933}"/>
              </a:ext>
            </a:extLst>
          </p:cNvPr>
          <p:cNvSpPr/>
          <p:nvPr/>
        </p:nvSpPr>
        <p:spPr>
          <a:xfrm>
            <a:off x="851112" y="4706984"/>
            <a:ext cx="1379526" cy="56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Donos de estacionamentos (particulares)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419EA2C-4F5A-430C-BE08-5F21DA553CF8}"/>
              </a:ext>
            </a:extLst>
          </p:cNvPr>
          <p:cNvSpPr/>
          <p:nvPr/>
        </p:nvSpPr>
        <p:spPr>
          <a:xfrm>
            <a:off x="1453013" y="5494703"/>
            <a:ext cx="1379526" cy="56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Usuário dos nossos serviços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3B7E3CFB-9EC5-469A-A5D1-EC8B9D2454F5}"/>
              </a:ext>
            </a:extLst>
          </p:cNvPr>
          <p:cNvSpPr/>
          <p:nvPr/>
        </p:nvSpPr>
        <p:spPr>
          <a:xfrm>
            <a:off x="4895854" y="1867928"/>
            <a:ext cx="948458" cy="4762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SENSOR 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TCRT5000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6D502F3-D463-48F0-B9CE-9A961B9C9EEF}"/>
              </a:ext>
            </a:extLst>
          </p:cNvPr>
          <p:cNvSpPr/>
          <p:nvPr/>
        </p:nvSpPr>
        <p:spPr>
          <a:xfrm>
            <a:off x="6087965" y="1720316"/>
            <a:ext cx="818049" cy="4762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AFF5245D-277E-414E-8949-0CCBB245066A}"/>
              </a:ext>
            </a:extLst>
          </p:cNvPr>
          <p:cNvSpPr/>
          <p:nvPr/>
        </p:nvSpPr>
        <p:spPr>
          <a:xfrm>
            <a:off x="7149667" y="1958451"/>
            <a:ext cx="759313" cy="4876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NODE JS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00CE5F0F-D4A3-4FBC-A842-899D611EFFCD}"/>
              </a:ext>
            </a:extLst>
          </p:cNvPr>
          <p:cNvSpPr/>
          <p:nvPr/>
        </p:nvSpPr>
        <p:spPr>
          <a:xfrm>
            <a:off x="4803257" y="5307944"/>
            <a:ext cx="1220427" cy="5614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Apresentação do aparelhado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76242BFF-CE4A-40DA-8C65-12B6958B658F}"/>
              </a:ext>
            </a:extLst>
          </p:cNvPr>
          <p:cNvSpPr/>
          <p:nvPr/>
        </p:nvSpPr>
        <p:spPr>
          <a:xfrm>
            <a:off x="6571011" y="5650039"/>
            <a:ext cx="1220427" cy="5614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Normas, Regras e Leis de uso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81B5D5FA-73EF-477D-87A8-3F60E2E529D2}"/>
              </a:ext>
            </a:extLst>
          </p:cNvPr>
          <p:cNvSpPr/>
          <p:nvPr/>
        </p:nvSpPr>
        <p:spPr>
          <a:xfrm>
            <a:off x="4852737" y="2567947"/>
            <a:ext cx="1469164" cy="561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 possíveis estruturas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(Vigas subterrâneas, Barras de aço)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410D9393-6DB8-476B-A3AD-9C333424AFE3}"/>
              </a:ext>
            </a:extLst>
          </p:cNvPr>
          <p:cNvSpPr/>
          <p:nvPr/>
        </p:nvSpPr>
        <p:spPr>
          <a:xfrm>
            <a:off x="5274683" y="5992158"/>
            <a:ext cx="1220427" cy="5614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Meios de contato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AA6B14C-FD52-4686-B6A7-D847561FD6A6}"/>
              </a:ext>
            </a:extLst>
          </p:cNvPr>
          <p:cNvSpPr/>
          <p:nvPr/>
        </p:nvSpPr>
        <p:spPr>
          <a:xfrm>
            <a:off x="6495110" y="2728856"/>
            <a:ext cx="1469164" cy="561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Equipamentos para teste de terreno 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6CC4D827-A287-4985-B469-54CCFB615D41}"/>
              </a:ext>
            </a:extLst>
          </p:cNvPr>
          <p:cNvSpPr/>
          <p:nvPr/>
        </p:nvSpPr>
        <p:spPr>
          <a:xfrm>
            <a:off x="4979763" y="3270037"/>
            <a:ext cx="1469164" cy="561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Tartarugas, capa protetora de acrílico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CA087389-9331-4BB1-BB0E-49910BA192B0}"/>
              </a:ext>
            </a:extLst>
          </p:cNvPr>
          <p:cNvSpPr/>
          <p:nvPr/>
        </p:nvSpPr>
        <p:spPr>
          <a:xfrm>
            <a:off x="5869575" y="3947980"/>
            <a:ext cx="818047" cy="4884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Microsoft Azure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C80C130-2E23-4284-95D6-C24ED3F803B0}"/>
              </a:ext>
            </a:extLst>
          </p:cNvPr>
          <p:cNvSpPr/>
          <p:nvPr/>
        </p:nvSpPr>
        <p:spPr>
          <a:xfrm>
            <a:off x="5698176" y="4708521"/>
            <a:ext cx="939039" cy="4884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>
                <a:solidFill>
                  <a:schemeClr val="tx1"/>
                </a:solidFill>
              </a:rPr>
              <a:t>WordPress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7CD82F92-3B73-4830-A037-0BEAB10A3D8E}"/>
              </a:ext>
            </a:extLst>
          </p:cNvPr>
          <p:cNvSpPr/>
          <p:nvPr/>
        </p:nvSpPr>
        <p:spPr>
          <a:xfrm>
            <a:off x="6824469" y="3448009"/>
            <a:ext cx="939039" cy="4884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HTML, CSS, JS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463DC796-5447-484B-B9A2-D5C9421BA433}"/>
              </a:ext>
            </a:extLst>
          </p:cNvPr>
          <p:cNvSpPr/>
          <p:nvPr/>
        </p:nvSpPr>
        <p:spPr>
          <a:xfrm>
            <a:off x="6875414" y="4241071"/>
            <a:ext cx="818047" cy="4884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GIT, GITHUB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69494D30-4472-4E94-B387-E5B2DE7C063F}"/>
              </a:ext>
            </a:extLst>
          </p:cNvPr>
          <p:cNvSpPr/>
          <p:nvPr/>
        </p:nvSpPr>
        <p:spPr>
          <a:xfrm>
            <a:off x="4852737" y="4025776"/>
            <a:ext cx="734485" cy="4884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8EA56A0D-A26E-4F9D-9179-4FC593B5CC82}"/>
              </a:ext>
            </a:extLst>
          </p:cNvPr>
          <p:cNvSpPr/>
          <p:nvPr/>
        </p:nvSpPr>
        <p:spPr>
          <a:xfrm>
            <a:off x="4803257" y="4072918"/>
            <a:ext cx="727748" cy="4884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4A19703B-28E0-4C27-820D-9E9AE41F8C96}"/>
              </a:ext>
            </a:extLst>
          </p:cNvPr>
          <p:cNvSpPr/>
          <p:nvPr/>
        </p:nvSpPr>
        <p:spPr>
          <a:xfrm>
            <a:off x="2598429" y="4579881"/>
            <a:ext cx="1379526" cy="56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Equipe SPOOLL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7382B06-1706-4DAD-AC45-B652F23CB432}"/>
              </a:ext>
            </a:extLst>
          </p:cNvPr>
          <p:cNvSpPr/>
          <p:nvPr/>
        </p:nvSpPr>
        <p:spPr>
          <a:xfrm>
            <a:off x="8456020" y="1919992"/>
            <a:ext cx="1243654" cy="4876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Automação e agilidade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6B97F078-0E4E-48B3-855A-4173A8ED2A07}"/>
              </a:ext>
            </a:extLst>
          </p:cNvPr>
          <p:cNvSpPr/>
          <p:nvPr/>
        </p:nvSpPr>
        <p:spPr>
          <a:xfrm>
            <a:off x="8305604" y="3072173"/>
            <a:ext cx="1469164" cy="561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Plano de investimento exato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6CFF06AE-CAF1-4701-A3C5-DB4B8BB85578}"/>
              </a:ext>
            </a:extLst>
          </p:cNvPr>
          <p:cNvSpPr/>
          <p:nvPr/>
        </p:nvSpPr>
        <p:spPr>
          <a:xfrm>
            <a:off x="8661994" y="4091402"/>
            <a:ext cx="939039" cy="4884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Divulgação da equipe</a:t>
            </a:r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07BA34B8-1C9B-4B6D-9C0F-3770AA3452C5}"/>
              </a:ext>
            </a:extLst>
          </p:cNvPr>
          <p:cNvSpPr/>
          <p:nvPr/>
        </p:nvSpPr>
        <p:spPr>
          <a:xfrm>
            <a:off x="8740223" y="5268458"/>
            <a:ext cx="1220427" cy="5614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Poupa explicação recorrente </a:t>
            </a: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BD052212-4D04-40CD-8628-FB0183C82101}"/>
              </a:ext>
            </a:extLst>
          </p:cNvPr>
          <p:cNvSpPr/>
          <p:nvPr/>
        </p:nvSpPr>
        <p:spPr>
          <a:xfrm>
            <a:off x="9865152" y="4273979"/>
            <a:ext cx="1059515" cy="5501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Segurança nos dados do cliente</a:t>
            </a:r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901A1AB6-F4DC-479E-B629-2AD4638DCC97}"/>
              </a:ext>
            </a:extLst>
          </p:cNvPr>
          <p:cNvSpPr/>
          <p:nvPr/>
        </p:nvSpPr>
        <p:spPr>
          <a:xfrm>
            <a:off x="10092376" y="5711421"/>
            <a:ext cx="1220427" cy="5614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Descrição do trabalho</a:t>
            </a:r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B5A41940-5324-45AB-A255-6C602492B510}"/>
              </a:ext>
            </a:extLst>
          </p:cNvPr>
          <p:cNvSpPr/>
          <p:nvPr/>
        </p:nvSpPr>
        <p:spPr>
          <a:xfrm>
            <a:off x="9939668" y="3295634"/>
            <a:ext cx="1693495" cy="561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Previsão de riscos (Queima ou danificação dos sensores)</a:t>
            </a: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A1144CE7-205F-491D-97BC-6CDA47EF76EC}"/>
              </a:ext>
            </a:extLst>
          </p:cNvPr>
          <p:cNvSpPr/>
          <p:nvPr/>
        </p:nvSpPr>
        <p:spPr>
          <a:xfrm>
            <a:off x="10035255" y="2241181"/>
            <a:ext cx="1243654" cy="4876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Controle e organização</a:t>
            </a:r>
          </a:p>
        </p:txBody>
      </p:sp>
      <p:sp>
        <p:nvSpPr>
          <p:cNvPr id="113" name="Seta: Pentágono 112">
            <a:extLst>
              <a:ext uri="{FF2B5EF4-FFF2-40B4-BE49-F238E27FC236}">
                <a16:creationId xmlns:a16="http://schemas.microsoft.com/office/drawing/2014/main" id="{C21A819C-CC90-49B4-AB7F-7CDDD1BD547E}"/>
              </a:ext>
            </a:extLst>
          </p:cNvPr>
          <p:cNvSpPr/>
          <p:nvPr/>
        </p:nvSpPr>
        <p:spPr>
          <a:xfrm>
            <a:off x="-25905" y="659639"/>
            <a:ext cx="1034709" cy="706924"/>
          </a:xfrm>
          <a:prstGeom prst="homePlat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Macro</a:t>
            </a:r>
          </a:p>
        </p:txBody>
      </p:sp>
    </p:spTree>
    <p:extLst>
      <p:ext uri="{BB962C8B-B14F-4D97-AF65-F5344CB8AC3E}">
        <p14:creationId xmlns:p14="http://schemas.microsoft.com/office/powerpoint/2010/main" val="347935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>
            <a:extLst>
              <a:ext uri="{FF2B5EF4-FFF2-40B4-BE49-F238E27FC236}">
                <a16:creationId xmlns:a16="http://schemas.microsoft.com/office/drawing/2014/main" id="{7639A6CE-22E2-4DEB-B919-BDAFF99EE5C2}"/>
              </a:ext>
            </a:extLst>
          </p:cNvPr>
          <p:cNvSpPr/>
          <p:nvPr/>
        </p:nvSpPr>
        <p:spPr>
          <a:xfrm>
            <a:off x="10365064" y="2077845"/>
            <a:ext cx="1326463" cy="131059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B0700CE-1D65-4372-BD4E-7DF6CB159DAC}"/>
              </a:ext>
            </a:extLst>
          </p:cNvPr>
          <p:cNvSpPr/>
          <p:nvPr/>
        </p:nvSpPr>
        <p:spPr>
          <a:xfrm>
            <a:off x="390394" y="210119"/>
            <a:ext cx="11436263" cy="638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4017DC0-5CCD-47AF-A8F1-DC7185233DFC}"/>
              </a:ext>
            </a:extLst>
          </p:cNvPr>
          <p:cNvSpPr/>
          <p:nvPr/>
        </p:nvSpPr>
        <p:spPr>
          <a:xfrm>
            <a:off x="390394" y="1152395"/>
            <a:ext cx="11423737" cy="55239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34A959-7B43-4EB1-8F26-8AD5ACE35A04}"/>
              </a:ext>
            </a:extLst>
          </p:cNvPr>
          <p:cNvSpPr txBox="1"/>
          <p:nvPr/>
        </p:nvSpPr>
        <p:spPr>
          <a:xfrm>
            <a:off x="842210" y="1243263"/>
            <a:ext cx="3112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PROBLEMAS, TAREFAS ou NECESSIDADES IDENTIFICADAS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1EE04A-9FF7-4275-B68C-3093B2CEC457}"/>
              </a:ext>
            </a:extLst>
          </p:cNvPr>
          <p:cNvSpPr txBox="1"/>
          <p:nvPr/>
        </p:nvSpPr>
        <p:spPr>
          <a:xfrm>
            <a:off x="921102" y="4098579"/>
            <a:ext cx="311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CLIENTES E USUÁRIOS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439CACA-48E9-4118-8523-07E3BFF39C48}"/>
              </a:ext>
            </a:extLst>
          </p:cNvPr>
          <p:cNvSpPr txBox="1"/>
          <p:nvPr/>
        </p:nvSpPr>
        <p:spPr>
          <a:xfrm>
            <a:off x="4620126" y="1381762"/>
            <a:ext cx="311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IDÉIAS E SOLUÇÕES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FAF17A-CE97-4132-8810-E5E9189545BE}"/>
              </a:ext>
            </a:extLst>
          </p:cNvPr>
          <p:cNvSpPr txBox="1"/>
          <p:nvPr/>
        </p:nvSpPr>
        <p:spPr>
          <a:xfrm>
            <a:off x="8646695" y="1258651"/>
            <a:ext cx="270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BENEFÍCIOS PARA O NEGÓCIO E´PARA O TIME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C2EA8FE-B965-49EF-800E-37E4F41BE8C2}"/>
              </a:ext>
            </a:extLst>
          </p:cNvPr>
          <p:cNvCxnSpPr>
            <a:stCxn id="6" idx="1"/>
          </p:cNvCxnSpPr>
          <p:nvPr/>
        </p:nvCxnSpPr>
        <p:spPr>
          <a:xfrm>
            <a:off x="4620126" y="1551039"/>
            <a:ext cx="0" cy="4897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D61866B-275D-4F00-BD9C-2F809DE9012E}"/>
              </a:ext>
            </a:extLst>
          </p:cNvPr>
          <p:cNvCxnSpPr>
            <a:cxnSpLocks/>
          </p:cNvCxnSpPr>
          <p:nvPr/>
        </p:nvCxnSpPr>
        <p:spPr>
          <a:xfrm>
            <a:off x="8416591" y="1566428"/>
            <a:ext cx="0" cy="4882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7E88B57-9DBD-419A-B6DA-14BA3AF1FF76}"/>
              </a:ext>
            </a:extLst>
          </p:cNvPr>
          <p:cNvCxnSpPr>
            <a:cxnSpLocks/>
          </p:cNvCxnSpPr>
          <p:nvPr/>
        </p:nvCxnSpPr>
        <p:spPr>
          <a:xfrm>
            <a:off x="558836" y="4082826"/>
            <a:ext cx="3828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F77336-C4A4-443C-959E-F1879E8C2D90}"/>
              </a:ext>
            </a:extLst>
          </p:cNvPr>
          <p:cNvSpPr txBox="1"/>
          <p:nvPr/>
        </p:nvSpPr>
        <p:spPr>
          <a:xfrm>
            <a:off x="505326" y="298699"/>
            <a:ext cx="11181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SCME </a:t>
            </a:r>
            <a:r>
              <a:rPr lang="pt-BR" sz="2400" b="1" dirty="0"/>
              <a:t>– Manual de Instalação - Equipe </a:t>
            </a:r>
            <a:r>
              <a:rPr lang="pt-BR" sz="2400" b="1" dirty="0">
                <a:solidFill>
                  <a:srgbClr val="0070C0"/>
                </a:solidFill>
              </a:rPr>
              <a:t>SPOOLL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6C9874-868A-4E03-8DB1-7F79F66A2D97}"/>
              </a:ext>
            </a:extLst>
          </p:cNvPr>
          <p:cNvSpPr/>
          <p:nvPr/>
        </p:nvSpPr>
        <p:spPr>
          <a:xfrm>
            <a:off x="677781" y="1918906"/>
            <a:ext cx="1446281" cy="561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Desatualização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E290D20-FB7F-43F2-8162-DBDF62A99E4D}"/>
              </a:ext>
            </a:extLst>
          </p:cNvPr>
          <p:cNvSpPr/>
          <p:nvPr/>
        </p:nvSpPr>
        <p:spPr>
          <a:xfrm>
            <a:off x="2595115" y="1816763"/>
            <a:ext cx="1914335" cy="5614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Falta de informação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3C63F1A-CB8A-4CF6-94F0-B0D17C01D1D7}"/>
              </a:ext>
            </a:extLst>
          </p:cNvPr>
          <p:cNvSpPr/>
          <p:nvPr/>
        </p:nvSpPr>
        <p:spPr>
          <a:xfrm>
            <a:off x="505326" y="2594549"/>
            <a:ext cx="1565223" cy="561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Documentação Digital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DC78AD8-6ACA-41AC-9A74-F95BE321FC4B}"/>
              </a:ext>
            </a:extLst>
          </p:cNvPr>
          <p:cNvSpPr/>
          <p:nvPr/>
        </p:nvSpPr>
        <p:spPr>
          <a:xfrm>
            <a:off x="680789" y="3338819"/>
            <a:ext cx="1914326" cy="6904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Documentação compartilhada com qualquer pessoa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E1E6E0A-4070-4194-9356-A6AAE4BBDB5E}"/>
              </a:ext>
            </a:extLst>
          </p:cNvPr>
          <p:cNvSpPr/>
          <p:nvPr/>
        </p:nvSpPr>
        <p:spPr>
          <a:xfrm>
            <a:off x="2303159" y="2507883"/>
            <a:ext cx="1914335" cy="5614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Linguagem complexa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8F3A1B5-E30A-4019-B5AB-B9689E875958}"/>
              </a:ext>
            </a:extLst>
          </p:cNvPr>
          <p:cNvSpPr/>
          <p:nvPr/>
        </p:nvSpPr>
        <p:spPr>
          <a:xfrm>
            <a:off x="2926181" y="3223321"/>
            <a:ext cx="1446281" cy="561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55BB853-B9C6-4D05-BCBF-F1AE63DE3B62}"/>
              </a:ext>
            </a:extLst>
          </p:cNvPr>
          <p:cNvSpPr/>
          <p:nvPr/>
        </p:nvSpPr>
        <p:spPr>
          <a:xfrm>
            <a:off x="2861328" y="3289578"/>
            <a:ext cx="1446281" cy="56147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Negligencia de informação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4B93684-B816-4AA1-B0E6-719DFF21EB58}"/>
              </a:ext>
            </a:extLst>
          </p:cNvPr>
          <p:cNvSpPr/>
          <p:nvPr/>
        </p:nvSpPr>
        <p:spPr>
          <a:xfrm>
            <a:off x="4829714" y="1716953"/>
            <a:ext cx="1420273" cy="7521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Verificação mensal dos manuais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3C99347-7663-429D-ABC4-F2DA77334F6F}"/>
              </a:ext>
            </a:extLst>
          </p:cNvPr>
          <p:cNvSpPr/>
          <p:nvPr/>
        </p:nvSpPr>
        <p:spPr>
          <a:xfrm>
            <a:off x="6371637" y="1759022"/>
            <a:ext cx="1891366" cy="6823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>
                <a:solidFill>
                  <a:schemeClr val="tx1"/>
                </a:solidFill>
              </a:rPr>
              <a:t>BackUp</a:t>
            </a:r>
            <a:r>
              <a:rPr lang="pt-BR" sz="1600" b="1" dirty="0">
                <a:solidFill>
                  <a:schemeClr val="tx1"/>
                </a:solidFill>
              </a:rPr>
              <a:t> do manual e copias em PDF para envio 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D6B18B0-4830-4430-932E-2D8EDD7B8778}"/>
              </a:ext>
            </a:extLst>
          </p:cNvPr>
          <p:cNvSpPr/>
          <p:nvPr/>
        </p:nvSpPr>
        <p:spPr>
          <a:xfrm>
            <a:off x="4709975" y="2628911"/>
            <a:ext cx="1420283" cy="9174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Usar palavras simples de fácil entendimento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6E97321-70D4-4704-90B1-8562C5657D0E}"/>
              </a:ext>
            </a:extLst>
          </p:cNvPr>
          <p:cNvSpPr/>
          <p:nvPr/>
        </p:nvSpPr>
        <p:spPr>
          <a:xfrm>
            <a:off x="6308694" y="2628911"/>
            <a:ext cx="2044956" cy="1082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Contatar todos os envolvidos na equipe analisando todas as informações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872B0F0-F16E-4EE5-AC5E-DC52ED56C56D}"/>
              </a:ext>
            </a:extLst>
          </p:cNvPr>
          <p:cNvSpPr/>
          <p:nvPr/>
        </p:nvSpPr>
        <p:spPr>
          <a:xfrm>
            <a:off x="4709686" y="3691861"/>
            <a:ext cx="1705820" cy="6904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Politicas rígidas para funcionários internos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AD0EC23-3CC6-4D09-BAC4-89C87B2C509C}"/>
              </a:ext>
            </a:extLst>
          </p:cNvPr>
          <p:cNvSpPr/>
          <p:nvPr/>
        </p:nvSpPr>
        <p:spPr>
          <a:xfrm>
            <a:off x="6583577" y="3923581"/>
            <a:ext cx="1789119" cy="7884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Entrega de manual apenas ao final do contrato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4806E1B0-45F6-4CBE-B212-4EB342D3317C}"/>
              </a:ext>
            </a:extLst>
          </p:cNvPr>
          <p:cNvSpPr/>
          <p:nvPr/>
        </p:nvSpPr>
        <p:spPr>
          <a:xfrm>
            <a:off x="4707916" y="4730074"/>
            <a:ext cx="2208922" cy="10820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Processo definido caso informações sejam clonadas ou divulgadas sem autorização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FC31FB07-A31F-432B-806D-80D931B03708}"/>
              </a:ext>
            </a:extLst>
          </p:cNvPr>
          <p:cNvSpPr/>
          <p:nvPr/>
        </p:nvSpPr>
        <p:spPr>
          <a:xfrm>
            <a:off x="5650385" y="5875120"/>
            <a:ext cx="2628596" cy="650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B3804FD-8239-483A-96C4-1FBF0D57F92E}"/>
              </a:ext>
            </a:extLst>
          </p:cNvPr>
          <p:cNvSpPr/>
          <p:nvPr/>
        </p:nvSpPr>
        <p:spPr>
          <a:xfrm>
            <a:off x="5562596" y="5975035"/>
            <a:ext cx="2628596" cy="65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Todas as informações lidas e relidas por mais de um da equipe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ADFA7371-7EDE-4B48-BA6A-BD42E6B3BF7D}"/>
              </a:ext>
            </a:extLst>
          </p:cNvPr>
          <p:cNvSpPr/>
          <p:nvPr/>
        </p:nvSpPr>
        <p:spPr>
          <a:xfrm>
            <a:off x="851112" y="4706984"/>
            <a:ext cx="1379526" cy="56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Donos de estacionamentos (particulares)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54E79509-38B1-43A0-B08E-F6017C829441}"/>
              </a:ext>
            </a:extLst>
          </p:cNvPr>
          <p:cNvSpPr/>
          <p:nvPr/>
        </p:nvSpPr>
        <p:spPr>
          <a:xfrm>
            <a:off x="1453013" y="5494703"/>
            <a:ext cx="1379526" cy="56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Usuário dos nossos serviços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81F3C301-7008-4F4D-A532-9786006F0FBB}"/>
              </a:ext>
            </a:extLst>
          </p:cNvPr>
          <p:cNvSpPr/>
          <p:nvPr/>
        </p:nvSpPr>
        <p:spPr>
          <a:xfrm>
            <a:off x="2598429" y="4579881"/>
            <a:ext cx="1379526" cy="561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Equipe SPOOLL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27BC3BE2-CE0C-4E12-A7B4-6AA116944D48}"/>
              </a:ext>
            </a:extLst>
          </p:cNvPr>
          <p:cNvSpPr/>
          <p:nvPr/>
        </p:nvSpPr>
        <p:spPr>
          <a:xfrm>
            <a:off x="8556841" y="1918906"/>
            <a:ext cx="1727218" cy="6823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Satisfação dos clientes ao ver um manual completo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936A489E-DA19-413D-8247-2ED449F4CB27}"/>
              </a:ext>
            </a:extLst>
          </p:cNvPr>
          <p:cNvSpPr/>
          <p:nvPr/>
        </p:nvSpPr>
        <p:spPr>
          <a:xfrm>
            <a:off x="10449577" y="2146875"/>
            <a:ext cx="1326463" cy="13105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Evita desagradáveis discussões ou processos com o cliente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2336F75B-0151-4F03-A59A-434E2AFCA8A4}"/>
              </a:ext>
            </a:extLst>
          </p:cNvPr>
          <p:cNvSpPr/>
          <p:nvPr/>
        </p:nvSpPr>
        <p:spPr>
          <a:xfrm>
            <a:off x="8582110" y="2867355"/>
            <a:ext cx="1334235" cy="678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Facilidade aos clientes</a:t>
            </a:r>
          </a:p>
        </p:txBody>
      </p: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919241FA-3187-4EE3-96AE-842A767630AD}"/>
              </a:ext>
            </a:extLst>
          </p:cNvPr>
          <p:cNvSpPr/>
          <p:nvPr/>
        </p:nvSpPr>
        <p:spPr>
          <a:xfrm>
            <a:off x="-25905" y="659639"/>
            <a:ext cx="1034709" cy="706924"/>
          </a:xfrm>
          <a:prstGeom prst="homePlat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Micro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75C7E74-3E15-4969-AE7C-97A63745154B}"/>
              </a:ext>
            </a:extLst>
          </p:cNvPr>
          <p:cNvSpPr/>
          <p:nvPr/>
        </p:nvSpPr>
        <p:spPr>
          <a:xfrm>
            <a:off x="8460487" y="3702884"/>
            <a:ext cx="1553133" cy="6823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Segurança para a empresa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F91AA082-CC9B-47A0-AD7C-F09CC01A7B3C}"/>
              </a:ext>
            </a:extLst>
          </p:cNvPr>
          <p:cNvSpPr/>
          <p:nvPr/>
        </p:nvSpPr>
        <p:spPr>
          <a:xfrm>
            <a:off x="9821965" y="4566275"/>
            <a:ext cx="1671530" cy="691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Confiabilidade da empresa passada para os clientes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343EB84-ED25-4797-8CBC-4E081D6827EE}"/>
              </a:ext>
            </a:extLst>
          </p:cNvPr>
          <p:cNvSpPr/>
          <p:nvPr/>
        </p:nvSpPr>
        <p:spPr>
          <a:xfrm>
            <a:off x="8843794" y="5485511"/>
            <a:ext cx="1421742" cy="9117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Evita a interpretação ou repetição  recorrente</a:t>
            </a:r>
          </a:p>
        </p:txBody>
      </p:sp>
    </p:spTree>
    <p:extLst>
      <p:ext uri="{BB962C8B-B14F-4D97-AF65-F5344CB8AC3E}">
        <p14:creationId xmlns:p14="http://schemas.microsoft.com/office/powerpoint/2010/main" val="158644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329</Words>
  <Application>Microsoft Office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Gabriel Cardoso</cp:lastModifiedBy>
  <cp:revision>10</cp:revision>
  <dcterms:created xsi:type="dcterms:W3CDTF">2020-08-20T22:52:23Z</dcterms:created>
  <dcterms:modified xsi:type="dcterms:W3CDTF">2020-08-21T02:51:17Z</dcterms:modified>
</cp:coreProperties>
</file>