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CEEE4-4650-47FE-ACB8-7F5322D0F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25E5D-FA1B-4891-850F-469514BDF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E24304-9100-4491-90CC-6A5F2593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5A86-EFD5-4EFF-A1A5-B39EB3FF829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1EE3A4-22D7-4052-B955-C3BECD3C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5CA0BB-7E93-4337-9CDA-4FBEAA37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F6-117C-4266-AF7B-D8FB4679F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12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6FB2B-4646-4A72-B9F9-B7A71784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C7655E-2315-4D02-9752-3D1568B76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3DBC70-2FDC-4580-AE87-27AD64D9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5A86-EFD5-4EFF-A1A5-B39EB3FF829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3D7A05-B894-4FC7-AD05-E13568AF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D00F99-ABEA-44C6-8846-81478DDC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F6-117C-4266-AF7B-D8FB4679F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83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AD1E40-8CAA-46B8-BC00-E86099925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E4A5E5-FE6E-40E6-9964-6612BB333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5E80FC-B141-4B23-AE81-F89F002B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5A86-EFD5-4EFF-A1A5-B39EB3FF829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900D59-435B-4C67-9BD2-4F9507B9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1BB0DB-DB37-4351-ADF4-93E0D42C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F6-117C-4266-AF7B-D8FB4679F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35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11551-4C12-4E78-A794-7EF4742E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ADF0CC-9414-4A8E-BAC7-09B5015F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285315-B5C8-4C56-BA4D-C6069010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5A86-EFD5-4EFF-A1A5-B39EB3FF829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FC0A6-E1D3-41F9-BE27-FBF97464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F37156-B806-41CC-A5F9-0BB60C5A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F6-117C-4266-AF7B-D8FB4679F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09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305BA-E28C-4A76-BD89-55BC773D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B55B18-F2E0-4BC9-9E45-54C0FEC1D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2C98B5-4499-4B83-BCA4-91D2078C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5A86-EFD5-4EFF-A1A5-B39EB3FF829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F1C948-5F79-4BF6-B976-D24B4D56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EC424C-F168-4DC1-9A31-4E67DD60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F6-117C-4266-AF7B-D8FB4679F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41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D4758-419E-478F-BDDC-7E5C69D0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6AE11-61D4-4A0E-B84A-D4971F008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0FB858-35A9-4509-8CE9-152F900F2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02B2C6-0C9F-4E23-90E3-D07C2ED9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5A86-EFD5-4EFF-A1A5-B39EB3FF829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6D8670-C65D-4599-9D1C-4C5C351B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BFC3BC-F022-4CAB-A166-4786B484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F6-117C-4266-AF7B-D8FB4679F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81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08CE1-EA2F-49B3-907B-A1D0F07F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4AADF-19EB-49F8-B878-98495E6A7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A9A408-6435-455C-9797-4799A119B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E942A5-D6F3-4505-9E9B-4103BD881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925583-B7EB-4080-A422-1C0B719D6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5D41144-1C13-4FAC-A292-8EF49B83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5A86-EFD5-4EFF-A1A5-B39EB3FF829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9B1B59-7252-4FD6-A0EB-DF9337C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46BC34-750A-4438-9D1A-3D13C5D3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F6-117C-4266-AF7B-D8FB4679F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86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50878-4C33-4A64-A962-3171CEC5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306987-ED57-46E2-8934-E36A9A49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5A86-EFD5-4EFF-A1A5-B39EB3FF829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CEB5EC-E327-45C1-8F5F-F2A12EFE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D70376-4970-46D0-8616-C5DAF450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F6-117C-4266-AF7B-D8FB4679F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05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3B916F-D276-4748-9A88-7D34DA68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5A86-EFD5-4EFF-A1A5-B39EB3FF829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2014A4-BE16-434E-A07A-00AAB1D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0D4538-8C1F-474B-A4EA-8A8703B3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F6-117C-4266-AF7B-D8FB4679F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19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F4215-FB8B-474F-942A-EE9F7041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F95D5-AED6-4866-B641-0695F65C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ED5C91-B3BA-48E1-B102-D06FDD38C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0D3F99-F611-4721-9E2F-120AC720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5A86-EFD5-4EFF-A1A5-B39EB3FF829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EF8C12-735C-4227-AB70-BA7A2A71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15AD8-5DEC-439A-AC09-C34A176A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F6-117C-4266-AF7B-D8FB4679F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62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4172B-15EF-40AC-9E06-5C2EC4D8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68E481-0F0A-47E3-B39E-E85AF8A6D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BE82C8-3228-417F-90EE-5A354B04E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8C5C0B-D662-4B7D-A81A-336933E3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5A86-EFD5-4EFF-A1A5-B39EB3FF829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D3B01D-E73C-44BA-88DD-84C79AF9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212013-2573-4FE5-A1D7-57A6D9C7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F6-117C-4266-AF7B-D8FB4679F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52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C490AD-4EB6-4C5D-BD91-2D5D5064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2A3B9A-1F48-40B8-9DC9-FF352415B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4E6061-1B3E-40B2-9391-599243F27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F5A86-EFD5-4EFF-A1A5-B39EB3FF829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DA0B2B-E9AF-428E-B38D-03B45C103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3F668E-4106-498D-9540-723A8A50C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BDF6-117C-4266-AF7B-D8FB4679F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9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uxograma: Terminação 24">
            <a:extLst>
              <a:ext uri="{FF2B5EF4-FFF2-40B4-BE49-F238E27FC236}">
                <a16:creationId xmlns:a16="http://schemas.microsoft.com/office/drawing/2014/main" id="{875A0179-F658-4D72-9C16-055BF30E5B86}"/>
              </a:ext>
            </a:extLst>
          </p:cNvPr>
          <p:cNvSpPr/>
          <p:nvPr/>
        </p:nvSpPr>
        <p:spPr>
          <a:xfrm>
            <a:off x="684144" y="179343"/>
            <a:ext cx="1504122" cy="35780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27" name="Fluxograma: Cartão 26">
            <a:extLst>
              <a:ext uri="{FF2B5EF4-FFF2-40B4-BE49-F238E27FC236}">
                <a16:creationId xmlns:a16="http://schemas.microsoft.com/office/drawing/2014/main" id="{1E463274-A905-4F05-B775-50F0399D65B5}"/>
              </a:ext>
            </a:extLst>
          </p:cNvPr>
          <p:cNvSpPr/>
          <p:nvPr/>
        </p:nvSpPr>
        <p:spPr>
          <a:xfrm>
            <a:off x="663679" y="925218"/>
            <a:ext cx="1504122" cy="598333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Coloque a sua idade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8C9BF240-125B-4073-8636-3BE542D79710}"/>
              </a:ext>
            </a:extLst>
          </p:cNvPr>
          <p:cNvSpPr/>
          <p:nvPr/>
        </p:nvSpPr>
        <p:spPr>
          <a:xfrm>
            <a:off x="3243081" y="1072313"/>
            <a:ext cx="535678" cy="357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&lt;16</a:t>
            </a:r>
          </a:p>
        </p:txBody>
      </p:sp>
      <p:sp>
        <p:nvSpPr>
          <p:cNvPr id="40" name="Fluxograma: Decisão 39">
            <a:extLst>
              <a:ext uri="{FF2B5EF4-FFF2-40B4-BE49-F238E27FC236}">
                <a16:creationId xmlns:a16="http://schemas.microsoft.com/office/drawing/2014/main" id="{0A305965-B276-4258-BF51-F6C62C261E3F}"/>
              </a:ext>
            </a:extLst>
          </p:cNvPr>
          <p:cNvSpPr/>
          <p:nvPr/>
        </p:nvSpPr>
        <p:spPr>
          <a:xfrm>
            <a:off x="4987154" y="978885"/>
            <a:ext cx="3301173" cy="54466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Não pode votar</a:t>
            </a:r>
          </a:p>
        </p:txBody>
      </p:sp>
      <p:sp>
        <p:nvSpPr>
          <p:cNvPr id="53" name="Fluxograma: Terminação 52">
            <a:extLst>
              <a:ext uri="{FF2B5EF4-FFF2-40B4-BE49-F238E27FC236}">
                <a16:creationId xmlns:a16="http://schemas.microsoft.com/office/drawing/2014/main" id="{97F32388-29B4-407C-A9CD-D39D919BA712}"/>
              </a:ext>
            </a:extLst>
          </p:cNvPr>
          <p:cNvSpPr/>
          <p:nvPr/>
        </p:nvSpPr>
        <p:spPr>
          <a:xfrm>
            <a:off x="9576352" y="2747608"/>
            <a:ext cx="1504122" cy="35780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572FCF57-B58B-4ECA-838C-2569A2B3F7B9}"/>
              </a:ext>
            </a:extLst>
          </p:cNvPr>
          <p:cNvSpPr/>
          <p:nvPr/>
        </p:nvSpPr>
        <p:spPr>
          <a:xfrm>
            <a:off x="3243081" y="1999413"/>
            <a:ext cx="535678" cy="357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&lt;18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674A7489-DFD5-4373-AFF0-9D6CAF8C2390}"/>
              </a:ext>
            </a:extLst>
          </p:cNvPr>
          <p:cNvSpPr/>
          <p:nvPr/>
        </p:nvSpPr>
        <p:spPr>
          <a:xfrm>
            <a:off x="3170310" y="2926513"/>
            <a:ext cx="681220" cy="88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&gt;=18 e &lt;70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5EFE863-CDEF-4575-8107-73F8F8B28B35}"/>
              </a:ext>
            </a:extLst>
          </p:cNvPr>
          <p:cNvSpPr/>
          <p:nvPr/>
        </p:nvSpPr>
        <p:spPr>
          <a:xfrm>
            <a:off x="3170310" y="4379291"/>
            <a:ext cx="681219" cy="357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&gt;=70</a:t>
            </a:r>
          </a:p>
        </p:txBody>
      </p:sp>
      <p:sp>
        <p:nvSpPr>
          <p:cNvPr id="58" name="Fluxograma: Decisão 57">
            <a:extLst>
              <a:ext uri="{FF2B5EF4-FFF2-40B4-BE49-F238E27FC236}">
                <a16:creationId xmlns:a16="http://schemas.microsoft.com/office/drawing/2014/main" id="{C9B865DF-018F-4993-98E0-092E9CD825C2}"/>
              </a:ext>
            </a:extLst>
          </p:cNvPr>
          <p:cNvSpPr/>
          <p:nvPr/>
        </p:nvSpPr>
        <p:spPr>
          <a:xfrm>
            <a:off x="4987154" y="1905984"/>
            <a:ext cx="3301173" cy="54466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Voto facultativo</a:t>
            </a:r>
          </a:p>
        </p:txBody>
      </p:sp>
      <p:sp>
        <p:nvSpPr>
          <p:cNvPr id="59" name="Fluxograma: Decisão 58">
            <a:extLst>
              <a:ext uri="{FF2B5EF4-FFF2-40B4-BE49-F238E27FC236}">
                <a16:creationId xmlns:a16="http://schemas.microsoft.com/office/drawing/2014/main" id="{49ED45CD-2222-4826-BF34-4F89DAABC4AE}"/>
              </a:ext>
            </a:extLst>
          </p:cNvPr>
          <p:cNvSpPr/>
          <p:nvPr/>
        </p:nvSpPr>
        <p:spPr>
          <a:xfrm>
            <a:off x="4987154" y="3011217"/>
            <a:ext cx="3301173" cy="71407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Voto obrigatório</a:t>
            </a:r>
          </a:p>
        </p:txBody>
      </p:sp>
      <p:sp>
        <p:nvSpPr>
          <p:cNvPr id="60" name="Fluxograma: Decisão 59">
            <a:extLst>
              <a:ext uri="{FF2B5EF4-FFF2-40B4-BE49-F238E27FC236}">
                <a16:creationId xmlns:a16="http://schemas.microsoft.com/office/drawing/2014/main" id="{949C64E2-47EA-47F5-988E-633EFD84DEFE}"/>
              </a:ext>
            </a:extLst>
          </p:cNvPr>
          <p:cNvSpPr/>
          <p:nvPr/>
        </p:nvSpPr>
        <p:spPr>
          <a:xfrm>
            <a:off x="4987154" y="4285862"/>
            <a:ext cx="3301173" cy="54466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Voto facultativo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BDC81A2C-C1BF-43B2-9EF1-60F57C7F41D9}"/>
              </a:ext>
            </a:extLst>
          </p:cNvPr>
          <p:cNvCxnSpPr>
            <a:stCxn id="25" idx="2"/>
          </p:cNvCxnSpPr>
          <p:nvPr/>
        </p:nvCxnSpPr>
        <p:spPr>
          <a:xfrm>
            <a:off x="1436205" y="537152"/>
            <a:ext cx="0" cy="30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19A241A8-5CF9-4F69-AFBB-D98CC1FB8E66}"/>
              </a:ext>
            </a:extLst>
          </p:cNvPr>
          <p:cNvCxnSpPr>
            <a:stCxn id="27" idx="3"/>
          </p:cNvCxnSpPr>
          <p:nvPr/>
        </p:nvCxnSpPr>
        <p:spPr>
          <a:xfrm flipV="1">
            <a:off x="2167801" y="1224384"/>
            <a:ext cx="10025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94FDD2F7-A9B1-4299-AD68-9A7D90F1F843}"/>
              </a:ext>
            </a:extLst>
          </p:cNvPr>
          <p:cNvCxnSpPr>
            <a:cxnSpLocks/>
          </p:cNvCxnSpPr>
          <p:nvPr/>
        </p:nvCxnSpPr>
        <p:spPr>
          <a:xfrm>
            <a:off x="2559050" y="1224384"/>
            <a:ext cx="48220" cy="333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E4776E82-EA5F-46B2-8A87-C9E33F578819}"/>
              </a:ext>
            </a:extLst>
          </p:cNvPr>
          <p:cNvCxnSpPr/>
          <p:nvPr/>
        </p:nvCxnSpPr>
        <p:spPr>
          <a:xfrm>
            <a:off x="2608560" y="4558195"/>
            <a:ext cx="488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50EB5538-0846-48CD-9160-E53A113C7164}"/>
              </a:ext>
            </a:extLst>
          </p:cNvPr>
          <p:cNvCxnSpPr/>
          <p:nvPr/>
        </p:nvCxnSpPr>
        <p:spPr>
          <a:xfrm>
            <a:off x="2583160" y="3368255"/>
            <a:ext cx="426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3A0E64ED-5C93-460C-BFC6-2B0C94330261}"/>
              </a:ext>
            </a:extLst>
          </p:cNvPr>
          <p:cNvCxnSpPr/>
          <p:nvPr/>
        </p:nvCxnSpPr>
        <p:spPr>
          <a:xfrm>
            <a:off x="2559050" y="2178317"/>
            <a:ext cx="53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24564DFB-5BCA-41AC-8753-B0621042009E}"/>
              </a:ext>
            </a:extLst>
          </p:cNvPr>
          <p:cNvCxnSpPr>
            <a:stCxn id="36" idx="3"/>
          </p:cNvCxnSpPr>
          <p:nvPr/>
        </p:nvCxnSpPr>
        <p:spPr>
          <a:xfrm flipV="1">
            <a:off x="3778759" y="1251217"/>
            <a:ext cx="10752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F2E3F9BE-D354-46AC-B9C4-4866E33DCB52}"/>
              </a:ext>
            </a:extLst>
          </p:cNvPr>
          <p:cNvCxnSpPr/>
          <p:nvPr/>
        </p:nvCxnSpPr>
        <p:spPr>
          <a:xfrm flipV="1">
            <a:off x="3778759" y="2178317"/>
            <a:ext cx="10752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9210742F-87C2-4588-A2DB-B1D34926302B}"/>
              </a:ext>
            </a:extLst>
          </p:cNvPr>
          <p:cNvCxnSpPr/>
          <p:nvPr/>
        </p:nvCxnSpPr>
        <p:spPr>
          <a:xfrm flipV="1">
            <a:off x="3857395" y="3368255"/>
            <a:ext cx="10752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91DD4FFB-E484-4563-953D-3EDB1650FE37}"/>
              </a:ext>
            </a:extLst>
          </p:cNvPr>
          <p:cNvCxnSpPr/>
          <p:nvPr/>
        </p:nvCxnSpPr>
        <p:spPr>
          <a:xfrm flipV="1">
            <a:off x="3857395" y="4558192"/>
            <a:ext cx="10752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07B7442A-85FE-4D71-8C45-E7882880D8DC}"/>
              </a:ext>
            </a:extLst>
          </p:cNvPr>
          <p:cNvCxnSpPr/>
          <p:nvPr/>
        </p:nvCxnSpPr>
        <p:spPr>
          <a:xfrm>
            <a:off x="8791575" y="1224384"/>
            <a:ext cx="76200" cy="333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1787F5F8-C3F1-4019-8CF1-462633173B67}"/>
              </a:ext>
            </a:extLst>
          </p:cNvPr>
          <p:cNvCxnSpPr>
            <a:stCxn id="40" idx="3"/>
          </p:cNvCxnSpPr>
          <p:nvPr/>
        </p:nvCxnSpPr>
        <p:spPr>
          <a:xfrm flipV="1">
            <a:off x="8288327" y="1251217"/>
            <a:ext cx="5032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2AC1B272-AEB7-46C6-9F4D-CC930881726A}"/>
              </a:ext>
            </a:extLst>
          </p:cNvPr>
          <p:cNvCxnSpPr>
            <a:stCxn id="58" idx="3"/>
          </p:cNvCxnSpPr>
          <p:nvPr/>
        </p:nvCxnSpPr>
        <p:spPr>
          <a:xfrm>
            <a:off x="8288327" y="2178317"/>
            <a:ext cx="541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0E5A48E1-ACF0-4866-B953-9478AACAEB6A}"/>
              </a:ext>
            </a:extLst>
          </p:cNvPr>
          <p:cNvCxnSpPr>
            <a:stCxn id="59" idx="3"/>
          </p:cNvCxnSpPr>
          <p:nvPr/>
        </p:nvCxnSpPr>
        <p:spPr>
          <a:xfrm flipV="1">
            <a:off x="8288327" y="3368255"/>
            <a:ext cx="5413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8470A4FC-CB71-41C2-82A5-8FF3E37BA3B8}"/>
              </a:ext>
            </a:extLst>
          </p:cNvPr>
          <p:cNvCxnSpPr>
            <a:stCxn id="60" idx="3"/>
          </p:cNvCxnSpPr>
          <p:nvPr/>
        </p:nvCxnSpPr>
        <p:spPr>
          <a:xfrm flipV="1">
            <a:off x="8288327" y="4558192"/>
            <a:ext cx="579448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087406FD-316A-4F27-8713-FFEF29B7230E}"/>
              </a:ext>
            </a:extLst>
          </p:cNvPr>
          <p:cNvCxnSpPr/>
          <p:nvPr/>
        </p:nvCxnSpPr>
        <p:spPr>
          <a:xfrm>
            <a:off x="8829675" y="2891288"/>
            <a:ext cx="667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501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Carloto</dc:creator>
  <cp:lastModifiedBy>Gabriel Carloto</cp:lastModifiedBy>
  <cp:revision>1</cp:revision>
  <dcterms:created xsi:type="dcterms:W3CDTF">2022-03-21T15:31:13Z</dcterms:created>
  <dcterms:modified xsi:type="dcterms:W3CDTF">2022-03-21T16:09:07Z</dcterms:modified>
</cp:coreProperties>
</file>