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DAF0-6BA7-4056-A0D7-E66FD129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4BA45-10C1-4B53-9DCC-F5D1BE69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07E76-09EF-4BA6-95EF-B770BA30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3EA69-4BEE-4740-A639-3973C48F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D194C-22A1-41A4-BDD9-870C8B82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10FD-EAE4-4E2D-AB43-B09B88E7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5A89A2-F050-496F-921D-D10F5515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F7DCF-C342-4F21-8748-0F920747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B8AA9-4CED-4A5C-8F01-C8C65EA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0A53-4A03-462A-BDE9-44E39ED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7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6437E3-5B12-48CE-AEA6-63C90BB7D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06844A-7490-4144-A857-9AC66B34C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5F558-9A9C-400D-B11F-7999F12E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DCFC1-1F10-4C7C-A1AD-5AEA9E05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3830C-F71C-47AC-9A35-ADD3BCB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1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DFCD-E998-4D03-86F3-7436283B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A5187-1AAC-4613-816F-40166309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2C846-D1DC-4C69-A32E-97AFD56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9421C-9899-44F4-A1B9-FADE295B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D9B51-AAC6-4B43-9EFE-41CCBD3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BBFD-5CF0-4E7C-AB76-768F63B4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A331B-4E21-4EF1-8F7D-9130AD1B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CFB73-F5DE-4665-BEFF-75237CA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6E10A-7685-41AE-8240-6AD53725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8AC10-CF27-48AE-AECF-5269E6AA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2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1388-9B3B-4A0A-8D2C-E072CB6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F7452-3674-4983-893E-AF824C637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5C9CD-A3D9-48DD-B622-5D864DE9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7CF0B-E196-420F-A353-90198580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5696D-D31B-4C77-8083-0E18C2D6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AF5834-62A7-41CB-A2D1-2753B9D3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5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CD111-C6CB-4F8F-B2D4-4C7D115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BB228-5CC7-47EC-960A-33AF8AD5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7A303D-7D76-4798-8BAB-AC203D708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0A225-E4B5-429B-8284-A3407AE07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C5B36D-6F42-4B01-A22F-50DC9EEB7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4373A9-E047-423B-B2FF-41B0D3B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1DD048-80B8-4754-8752-6B036204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0EE23-FD54-4733-AC22-819BEFB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6BBA-F9B5-4354-A3D7-0244701E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688AB4-F033-4859-9BAF-5EC0A3B7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6E91A1-1000-4A3D-9DED-8357A3C1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A52E4F-D375-4E6A-9AED-0B3F51DA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2D2BD9-E2FE-4CD1-9FC2-96440065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CDFD50-B2F7-43CE-B393-7D3B914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66F187-E662-4624-B81C-103D43AE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8719A-B29B-4ACE-8ACA-CC028464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A8FB7-0E51-44FD-BD14-87D87347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63615-471E-4969-9786-A1C39C72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34B3B-C980-45E8-83D3-1D2E54D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278B6-7750-4E8F-9A76-66B93A33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9A0BE7-0C26-4D89-9710-CD9BBE93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30E28-4CF5-4EA6-891A-58847E20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E7F883-30F5-4A13-A35B-4E413C4D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D82A4-0BCA-4762-9CE7-E2C9DF03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45356-1733-43E1-9939-6B307BEE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C493C8-1F55-4F91-A9A6-7765FA8C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8145B-EFF3-4F3C-B4C9-21ABC48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4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2A598D-99BC-469E-B0E8-B0814473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AFEE5-F0C4-4E22-BC6E-26F470EC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AA87E-5F6F-411E-A19A-0DD76034A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E3518-6ED5-46B0-96AB-7A227A0D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46213-DC3B-474F-86B2-37EEF2DAC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39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>
            <a:extLst>
              <a:ext uri="{FF2B5EF4-FFF2-40B4-BE49-F238E27FC236}">
                <a16:creationId xmlns:a16="http://schemas.microsoft.com/office/drawing/2014/main" id="{ED8DB52B-D292-4E78-8B3A-90FABAD85D58}"/>
              </a:ext>
            </a:extLst>
          </p:cNvPr>
          <p:cNvSpPr>
            <a:spLocks/>
          </p:cNvSpPr>
          <p:nvPr/>
        </p:nvSpPr>
        <p:spPr>
          <a:xfrm>
            <a:off x="-1088572" y="-89314"/>
            <a:ext cx="11552205" cy="15810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B740791-5AA4-44DB-9E0E-B9CDDC37E3F6}"/>
              </a:ext>
            </a:extLst>
          </p:cNvPr>
          <p:cNvCxnSpPr>
            <a:cxnSpLocks/>
          </p:cNvCxnSpPr>
          <p:nvPr/>
        </p:nvCxnSpPr>
        <p:spPr>
          <a:xfrm>
            <a:off x="4389782" y="363054"/>
            <a:ext cx="0" cy="3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Exibir 4">
            <a:extLst>
              <a:ext uri="{FF2B5EF4-FFF2-40B4-BE49-F238E27FC236}">
                <a16:creationId xmlns:a16="http://schemas.microsoft.com/office/drawing/2014/main" id="{811681E9-5578-45F6-AC06-83D20EB1428B}"/>
              </a:ext>
            </a:extLst>
          </p:cNvPr>
          <p:cNvSpPr/>
          <p:nvPr/>
        </p:nvSpPr>
        <p:spPr>
          <a:xfrm>
            <a:off x="3217377" y="716722"/>
            <a:ext cx="2311121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nome do funcionário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AC1A713-8E0F-4CFF-AF95-E68660B74ACA}"/>
              </a:ext>
            </a:extLst>
          </p:cNvPr>
          <p:cNvCxnSpPr>
            <a:cxnSpLocks/>
          </p:cNvCxnSpPr>
          <p:nvPr/>
        </p:nvCxnSpPr>
        <p:spPr>
          <a:xfrm>
            <a:off x="4389781" y="1339021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24CC05-22CB-4BCA-B414-956378359BB1}"/>
              </a:ext>
            </a:extLst>
          </p:cNvPr>
          <p:cNvCxnSpPr>
            <a:cxnSpLocks/>
          </p:cNvCxnSpPr>
          <p:nvPr/>
        </p:nvCxnSpPr>
        <p:spPr>
          <a:xfrm>
            <a:off x="4389781" y="2161761"/>
            <a:ext cx="0" cy="31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81FC43F8-CCB0-4E34-946B-BCFDCC59B2A0}"/>
              </a:ext>
            </a:extLst>
          </p:cNvPr>
          <p:cNvSpPr/>
          <p:nvPr/>
        </p:nvSpPr>
        <p:spPr>
          <a:xfrm>
            <a:off x="3673061" y="1656522"/>
            <a:ext cx="1399755" cy="50523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29C56A3F-B60A-4A61-8B26-68CAA509AB94}"/>
              </a:ext>
            </a:extLst>
          </p:cNvPr>
          <p:cNvSpPr/>
          <p:nvPr/>
        </p:nvSpPr>
        <p:spPr>
          <a:xfrm>
            <a:off x="3620879" y="0"/>
            <a:ext cx="1504122" cy="3578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9" name="Fluxograma: Exibir 18">
            <a:extLst>
              <a:ext uri="{FF2B5EF4-FFF2-40B4-BE49-F238E27FC236}">
                <a16:creationId xmlns:a16="http://schemas.microsoft.com/office/drawing/2014/main" id="{7AA3D2EA-980F-4EF5-8AB7-6E5B3F4538E4}"/>
              </a:ext>
            </a:extLst>
          </p:cNvPr>
          <p:cNvSpPr/>
          <p:nvPr/>
        </p:nvSpPr>
        <p:spPr>
          <a:xfrm>
            <a:off x="3251058" y="2531719"/>
            <a:ext cx="2311119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a idade do funcionário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413D177-7EEE-42CC-B2BE-3F0801B93F0B}"/>
              </a:ext>
            </a:extLst>
          </p:cNvPr>
          <p:cNvCxnSpPr>
            <a:cxnSpLocks/>
          </p:cNvCxnSpPr>
          <p:nvPr/>
        </p:nvCxnSpPr>
        <p:spPr>
          <a:xfrm>
            <a:off x="4389780" y="3154018"/>
            <a:ext cx="0" cy="15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DD3EC37F-F3EA-45C6-B6AF-CE09CD7A9C71}"/>
              </a:ext>
            </a:extLst>
          </p:cNvPr>
          <p:cNvSpPr/>
          <p:nvPr/>
        </p:nvSpPr>
        <p:spPr>
          <a:xfrm>
            <a:off x="3404150" y="4308150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&gt;=60 anos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BBE9FC5-36D6-4704-A581-E55E0FB34DC2}"/>
              </a:ext>
            </a:extLst>
          </p:cNvPr>
          <p:cNvCxnSpPr>
            <a:cxnSpLocks/>
          </p:cNvCxnSpPr>
          <p:nvPr/>
        </p:nvCxnSpPr>
        <p:spPr>
          <a:xfrm flipH="1">
            <a:off x="2742924" y="4695776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Exibir 27">
            <a:extLst>
              <a:ext uri="{FF2B5EF4-FFF2-40B4-BE49-F238E27FC236}">
                <a16:creationId xmlns:a16="http://schemas.microsoft.com/office/drawing/2014/main" id="{88EC977A-6A69-427F-97CB-9DC5E50FDC23}"/>
              </a:ext>
            </a:extLst>
          </p:cNvPr>
          <p:cNvSpPr/>
          <p:nvPr/>
        </p:nvSpPr>
        <p:spPr>
          <a:xfrm>
            <a:off x="-1" y="4384626"/>
            <a:ext cx="260211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à aposentadoria</a:t>
            </a:r>
          </a:p>
        </p:txBody>
      </p:sp>
      <p:sp>
        <p:nvSpPr>
          <p:cNvPr id="29" name="Fluxograma: Exibir 28">
            <a:extLst>
              <a:ext uri="{FF2B5EF4-FFF2-40B4-BE49-F238E27FC236}">
                <a16:creationId xmlns:a16="http://schemas.microsoft.com/office/drawing/2014/main" id="{ACFBC32F-EF8A-4C32-8357-9898DD1BAEFD}"/>
              </a:ext>
            </a:extLst>
          </p:cNvPr>
          <p:cNvSpPr/>
          <p:nvPr/>
        </p:nvSpPr>
        <p:spPr>
          <a:xfrm>
            <a:off x="5967898" y="4384625"/>
            <a:ext cx="2317200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à aposentadoria</a:t>
            </a:r>
          </a:p>
        </p:txBody>
      </p:sp>
      <p:sp>
        <p:nvSpPr>
          <p:cNvPr id="46" name="Fluxograma: Exibir 45">
            <a:extLst>
              <a:ext uri="{FF2B5EF4-FFF2-40B4-BE49-F238E27FC236}">
                <a16:creationId xmlns:a16="http://schemas.microsoft.com/office/drawing/2014/main" id="{7E851452-C59E-4F11-B0FF-1F2F2D658F3F}"/>
              </a:ext>
            </a:extLst>
          </p:cNvPr>
          <p:cNvSpPr/>
          <p:nvPr/>
        </p:nvSpPr>
        <p:spPr>
          <a:xfrm>
            <a:off x="2694744" y="5523760"/>
            <a:ext cx="3273154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quantos filhos o funcionário tem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8B6601D-1E65-40B8-8C7D-C35CD32E4470}"/>
              </a:ext>
            </a:extLst>
          </p:cNvPr>
          <p:cNvCxnSpPr>
            <a:cxnSpLocks/>
          </p:cNvCxnSpPr>
          <p:nvPr/>
        </p:nvCxnSpPr>
        <p:spPr>
          <a:xfrm>
            <a:off x="4415039" y="6146059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Decisão 51">
            <a:extLst>
              <a:ext uri="{FF2B5EF4-FFF2-40B4-BE49-F238E27FC236}">
                <a16:creationId xmlns:a16="http://schemas.microsoft.com/office/drawing/2014/main" id="{B94F8E84-56BC-4C18-BC2E-20ABD0C25864}"/>
              </a:ext>
            </a:extLst>
          </p:cNvPr>
          <p:cNvSpPr/>
          <p:nvPr/>
        </p:nvSpPr>
        <p:spPr>
          <a:xfrm>
            <a:off x="3420990" y="7513687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&gt;=1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4427901-6A4E-4EB5-98FC-AC3AA641E3C2}"/>
              </a:ext>
            </a:extLst>
          </p:cNvPr>
          <p:cNvCxnSpPr>
            <a:cxnSpLocks/>
          </p:cNvCxnSpPr>
          <p:nvPr/>
        </p:nvCxnSpPr>
        <p:spPr>
          <a:xfrm flipH="1">
            <a:off x="2759764" y="7901313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Exibir 53">
            <a:extLst>
              <a:ext uri="{FF2B5EF4-FFF2-40B4-BE49-F238E27FC236}">
                <a16:creationId xmlns:a16="http://schemas.microsoft.com/office/drawing/2014/main" id="{1552EE32-3DB4-4FF7-A10D-8CFA5E7E2790}"/>
              </a:ext>
            </a:extLst>
          </p:cNvPr>
          <p:cNvSpPr/>
          <p:nvPr/>
        </p:nvSpPr>
        <p:spPr>
          <a:xfrm>
            <a:off x="-114301" y="7590163"/>
            <a:ext cx="273325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ao Auxílio Família</a:t>
            </a:r>
          </a:p>
        </p:txBody>
      </p:sp>
      <p:sp>
        <p:nvSpPr>
          <p:cNvPr id="60" name="Fluxograma: Entrada Manual 59">
            <a:extLst>
              <a:ext uri="{FF2B5EF4-FFF2-40B4-BE49-F238E27FC236}">
                <a16:creationId xmlns:a16="http://schemas.microsoft.com/office/drawing/2014/main" id="{08EC1418-D9DD-4760-972C-C7F6E8AA78BC}"/>
              </a:ext>
            </a:extLst>
          </p:cNvPr>
          <p:cNvSpPr/>
          <p:nvPr/>
        </p:nvSpPr>
        <p:spPr>
          <a:xfrm>
            <a:off x="3706741" y="6457535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filhos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B9088A9-717A-4644-B7C2-99299A40B227}"/>
              </a:ext>
            </a:extLst>
          </p:cNvPr>
          <p:cNvCxnSpPr>
            <a:cxnSpLocks/>
          </p:cNvCxnSpPr>
          <p:nvPr/>
        </p:nvCxnSpPr>
        <p:spPr>
          <a:xfrm>
            <a:off x="5375409" y="4695774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3AD7B15-D4A9-4E68-8DF9-243FB914E678}"/>
              </a:ext>
            </a:extLst>
          </p:cNvPr>
          <p:cNvCxnSpPr>
            <a:cxnSpLocks/>
          </p:cNvCxnSpPr>
          <p:nvPr/>
        </p:nvCxnSpPr>
        <p:spPr>
          <a:xfrm>
            <a:off x="4406619" y="7079834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C33ADA50-7E0A-483C-9E30-B2875EC3EC55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2715174" y="3592808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CFE7268F-D242-455D-B917-D15023B10D1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5561912" y="3728086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289975DE-8B1C-4433-A08E-4E13842F28F2}"/>
              </a:ext>
            </a:extLst>
          </p:cNvPr>
          <p:cNvCxnSpPr>
            <a:cxnSpLocks/>
          </p:cNvCxnSpPr>
          <p:nvPr/>
        </p:nvCxnSpPr>
        <p:spPr>
          <a:xfrm>
            <a:off x="4368376" y="5292673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Exibir 75">
            <a:extLst>
              <a:ext uri="{FF2B5EF4-FFF2-40B4-BE49-F238E27FC236}">
                <a16:creationId xmlns:a16="http://schemas.microsoft.com/office/drawing/2014/main" id="{3C49CCE7-3513-417C-8107-D8A5B3649B29}"/>
              </a:ext>
            </a:extLst>
          </p:cNvPr>
          <p:cNvSpPr/>
          <p:nvPr/>
        </p:nvSpPr>
        <p:spPr>
          <a:xfrm>
            <a:off x="5967899" y="7599107"/>
            <a:ext cx="2317199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ao Auxílio Família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016F48C-2EE0-4729-9740-0E24323C53D4}"/>
              </a:ext>
            </a:extLst>
          </p:cNvPr>
          <p:cNvCxnSpPr>
            <a:cxnSpLocks/>
          </p:cNvCxnSpPr>
          <p:nvPr/>
        </p:nvCxnSpPr>
        <p:spPr>
          <a:xfrm>
            <a:off x="5375410" y="7910256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3D1A7DF4-9617-4FF7-8173-36C2FF742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5174" y="6813642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ECEDEC87-B5E6-4CA4-8B70-27E450B84D61}"/>
              </a:ext>
            </a:extLst>
          </p:cNvPr>
          <p:cNvCxnSpPr>
            <a:cxnSpLocks/>
          </p:cNvCxnSpPr>
          <p:nvPr/>
        </p:nvCxnSpPr>
        <p:spPr>
          <a:xfrm rot="5400000">
            <a:off x="5561912" y="6948920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490C120-C4D1-4E2F-964C-EA26C716A01B}"/>
              </a:ext>
            </a:extLst>
          </p:cNvPr>
          <p:cNvCxnSpPr>
            <a:cxnSpLocks/>
          </p:cNvCxnSpPr>
          <p:nvPr/>
        </p:nvCxnSpPr>
        <p:spPr>
          <a:xfrm>
            <a:off x="4368376" y="8513507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Exibir 80">
            <a:extLst>
              <a:ext uri="{FF2B5EF4-FFF2-40B4-BE49-F238E27FC236}">
                <a16:creationId xmlns:a16="http://schemas.microsoft.com/office/drawing/2014/main" id="{615D05A8-6548-4247-A496-1AE27E62A3BA}"/>
              </a:ext>
            </a:extLst>
          </p:cNvPr>
          <p:cNvSpPr/>
          <p:nvPr/>
        </p:nvSpPr>
        <p:spPr>
          <a:xfrm>
            <a:off x="2262117" y="8729297"/>
            <a:ext cx="4305843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quantos anos o funcionário tem de empresa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65C8950-C82B-4505-B6E7-C19429515CEE}"/>
              </a:ext>
            </a:extLst>
          </p:cNvPr>
          <p:cNvCxnSpPr>
            <a:cxnSpLocks/>
          </p:cNvCxnSpPr>
          <p:nvPr/>
        </p:nvCxnSpPr>
        <p:spPr>
          <a:xfrm>
            <a:off x="4366792" y="9351596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xograma: Decisão 82">
            <a:extLst>
              <a:ext uri="{FF2B5EF4-FFF2-40B4-BE49-F238E27FC236}">
                <a16:creationId xmlns:a16="http://schemas.microsoft.com/office/drawing/2014/main" id="{60BCA245-CE0A-4A35-8295-3D28F09DDAEA}"/>
              </a:ext>
            </a:extLst>
          </p:cNvPr>
          <p:cNvSpPr/>
          <p:nvPr/>
        </p:nvSpPr>
        <p:spPr>
          <a:xfrm>
            <a:off x="3372743" y="10719224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&gt;=5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3C28B69D-B380-48DA-908B-84069A53D60D}"/>
              </a:ext>
            </a:extLst>
          </p:cNvPr>
          <p:cNvCxnSpPr>
            <a:cxnSpLocks/>
          </p:cNvCxnSpPr>
          <p:nvPr/>
        </p:nvCxnSpPr>
        <p:spPr>
          <a:xfrm flipH="1">
            <a:off x="2711517" y="11106850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xograma: Exibir 84">
            <a:extLst>
              <a:ext uri="{FF2B5EF4-FFF2-40B4-BE49-F238E27FC236}">
                <a16:creationId xmlns:a16="http://schemas.microsoft.com/office/drawing/2014/main" id="{3A48733B-3CD9-4023-B082-23BE8BD64696}"/>
              </a:ext>
            </a:extLst>
          </p:cNvPr>
          <p:cNvSpPr/>
          <p:nvPr/>
        </p:nvSpPr>
        <p:spPr>
          <a:xfrm>
            <a:off x="-162548" y="10795700"/>
            <a:ext cx="273325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ao abono salarial</a:t>
            </a:r>
          </a:p>
        </p:txBody>
      </p:sp>
      <p:sp>
        <p:nvSpPr>
          <p:cNvPr id="86" name="Fluxograma: Entrada Manual 85">
            <a:extLst>
              <a:ext uri="{FF2B5EF4-FFF2-40B4-BE49-F238E27FC236}">
                <a16:creationId xmlns:a16="http://schemas.microsoft.com/office/drawing/2014/main" id="{6D930F7B-4A6A-4C5D-9EB8-AEEEA1CD5AF8}"/>
              </a:ext>
            </a:extLst>
          </p:cNvPr>
          <p:cNvSpPr/>
          <p:nvPr/>
        </p:nvSpPr>
        <p:spPr>
          <a:xfrm>
            <a:off x="3658494" y="9663072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Anos de empresa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00A6D2EB-06D2-48FB-A564-91AE73EA91EC}"/>
              </a:ext>
            </a:extLst>
          </p:cNvPr>
          <p:cNvCxnSpPr>
            <a:cxnSpLocks/>
          </p:cNvCxnSpPr>
          <p:nvPr/>
        </p:nvCxnSpPr>
        <p:spPr>
          <a:xfrm>
            <a:off x="4358372" y="10285371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xograma: Exibir 87">
            <a:extLst>
              <a:ext uri="{FF2B5EF4-FFF2-40B4-BE49-F238E27FC236}">
                <a16:creationId xmlns:a16="http://schemas.microsoft.com/office/drawing/2014/main" id="{D976F9A4-CDC0-491B-AE47-E9265634181C}"/>
              </a:ext>
            </a:extLst>
          </p:cNvPr>
          <p:cNvSpPr/>
          <p:nvPr/>
        </p:nvSpPr>
        <p:spPr>
          <a:xfrm>
            <a:off x="5919652" y="10804644"/>
            <a:ext cx="2317199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ao abono salarial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A81E3D1-6EF9-42E9-9735-3691EA9C89D4}"/>
              </a:ext>
            </a:extLst>
          </p:cNvPr>
          <p:cNvCxnSpPr>
            <a:cxnSpLocks/>
          </p:cNvCxnSpPr>
          <p:nvPr/>
        </p:nvCxnSpPr>
        <p:spPr>
          <a:xfrm>
            <a:off x="5327163" y="11115793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DA450384-024C-4DF6-8BB5-87079A553D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66927" y="10019179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8175B043-5246-4A95-9B89-4C3BFE3F46D2}"/>
              </a:ext>
            </a:extLst>
          </p:cNvPr>
          <p:cNvCxnSpPr>
            <a:cxnSpLocks/>
          </p:cNvCxnSpPr>
          <p:nvPr/>
        </p:nvCxnSpPr>
        <p:spPr>
          <a:xfrm rot="5400000">
            <a:off x="5513665" y="10154457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87F0D3C7-1801-45E5-8EED-B8B34A1B44BB}"/>
              </a:ext>
            </a:extLst>
          </p:cNvPr>
          <p:cNvCxnSpPr>
            <a:cxnSpLocks/>
          </p:cNvCxnSpPr>
          <p:nvPr/>
        </p:nvCxnSpPr>
        <p:spPr>
          <a:xfrm>
            <a:off x="4320129" y="11719044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Exibir 92">
            <a:extLst>
              <a:ext uri="{FF2B5EF4-FFF2-40B4-BE49-F238E27FC236}">
                <a16:creationId xmlns:a16="http://schemas.microsoft.com/office/drawing/2014/main" id="{7B1F5EF6-285E-4B2B-AFB4-9000EFE439C1}"/>
              </a:ext>
            </a:extLst>
          </p:cNvPr>
          <p:cNvSpPr/>
          <p:nvPr/>
        </p:nvSpPr>
        <p:spPr>
          <a:xfrm>
            <a:off x="3118259" y="11943611"/>
            <a:ext cx="2399414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salário do funcionário</a:t>
            </a:r>
          </a:p>
        </p:txBody>
      </p: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8589B4A9-29D5-430F-8D3F-DF3BB10D1BF0}"/>
              </a:ext>
            </a:extLst>
          </p:cNvPr>
          <p:cNvCxnSpPr>
            <a:cxnSpLocks/>
          </p:cNvCxnSpPr>
          <p:nvPr/>
        </p:nvCxnSpPr>
        <p:spPr>
          <a:xfrm>
            <a:off x="4335317" y="12565911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xograma: Decisão 94">
            <a:extLst>
              <a:ext uri="{FF2B5EF4-FFF2-40B4-BE49-F238E27FC236}">
                <a16:creationId xmlns:a16="http://schemas.microsoft.com/office/drawing/2014/main" id="{90D4E7F7-DD29-4B6D-8A0B-A482E8F70C1C}"/>
              </a:ext>
            </a:extLst>
          </p:cNvPr>
          <p:cNvSpPr/>
          <p:nvPr/>
        </p:nvSpPr>
        <p:spPr>
          <a:xfrm>
            <a:off x="3341268" y="13933539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&gt;=4300</a:t>
            </a:r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63F37BF5-A989-4708-B46F-EAA1E0FBDFD3}"/>
              </a:ext>
            </a:extLst>
          </p:cNvPr>
          <p:cNvCxnSpPr>
            <a:cxnSpLocks/>
          </p:cNvCxnSpPr>
          <p:nvPr/>
        </p:nvCxnSpPr>
        <p:spPr>
          <a:xfrm flipH="1">
            <a:off x="2680042" y="14321165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xograma: Exibir 96">
            <a:extLst>
              <a:ext uri="{FF2B5EF4-FFF2-40B4-BE49-F238E27FC236}">
                <a16:creationId xmlns:a16="http://schemas.microsoft.com/office/drawing/2014/main" id="{FE960900-4AEF-45FE-87A5-A0026A125C8D}"/>
              </a:ext>
            </a:extLst>
          </p:cNvPr>
          <p:cNvSpPr/>
          <p:nvPr/>
        </p:nvSpPr>
        <p:spPr>
          <a:xfrm>
            <a:off x="-1088572" y="14010015"/>
            <a:ext cx="3627807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ao Seguro de Vida e Saúde</a:t>
            </a:r>
          </a:p>
        </p:txBody>
      </p:sp>
      <p:sp>
        <p:nvSpPr>
          <p:cNvPr id="98" name="Fluxograma: Entrada Manual 97">
            <a:extLst>
              <a:ext uri="{FF2B5EF4-FFF2-40B4-BE49-F238E27FC236}">
                <a16:creationId xmlns:a16="http://schemas.microsoft.com/office/drawing/2014/main" id="{6599F6DD-43C6-4617-A2D3-171F22CA0E7F}"/>
              </a:ext>
            </a:extLst>
          </p:cNvPr>
          <p:cNvSpPr/>
          <p:nvPr/>
        </p:nvSpPr>
        <p:spPr>
          <a:xfrm>
            <a:off x="3627019" y="12877387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Salário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B8ADA6FD-8521-4441-AE5B-42B9E40370AD}"/>
              </a:ext>
            </a:extLst>
          </p:cNvPr>
          <p:cNvCxnSpPr>
            <a:cxnSpLocks/>
          </p:cNvCxnSpPr>
          <p:nvPr/>
        </p:nvCxnSpPr>
        <p:spPr>
          <a:xfrm>
            <a:off x="4326897" y="13499686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xograma: Exibir 99">
            <a:extLst>
              <a:ext uri="{FF2B5EF4-FFF2-40B4-BE49-F238E27FC236}">
                <a16:creationId xmlns:a16="http://schemas.microsoft.com/office/drawing/2014/main" id="{C96A7661-736D-4855-B2DD-06CA37F3CC9A}"/>
              </a:ext>
            </a:extLst>
          </p:cNvPr>
          <p:cNvSpPr/>
          <p:nvPr/>
        </p:nvSpPr>
        <p:spPr>
          <a:xfrm>
            <a:off x="5888177" y="14018959"/>
            <a:ext cx="334290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ao Seguro de Vida e Saúde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B4C3EB1D-29BE-4835-B8E2-F430A0DEBD70}"/>
              </a:ext>
            </a:extLst>
          </p:cNvPr>
          <p:cNvCxnSpPr>
            <a:cxnSpLocks/>
          </p:cNvCxnSpPr>
          <p:nvPr/>
        </p:nvCxnSpPr>
        <p:spPr>
          <a:xfrm>
            <a:off x="5295688" y="14330108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EDD0AD93-93E2-4BBF-AD37-45AE1FB1D0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5452" y="13233494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094A12BA-2010-46B7-94D7-24CF80E430E4}"/>
              </a:ext>
            </a:extLst>
          </p:cNvPr>
          <p:cNvCxnSpPr>
            <a:cxnSpLocks/>
          </p:cNvCxnSpPr>
          <p:nvPr/>
        </p:nvCxnSpPr>
        <p:spPr>
          <a:xfrm rot="5400000">
            <a:off x="5482190" y="13368772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2B70BF61-43EE-4A48-A472-5FF95E05FC33}"/>
              </a:ext>
            </a:extLst>
          </p:cNvPr>
          <p:cNvCxnSpPr>
            <a:cxnSpLocks/>
          </p:cNvCxnSpPr>
          <p:nvPr/>
        </p:nvCxnSpPr>
        <p:spPr>
          <a:xfrm>
            <a:off x="4288654" y="14933359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51656A-44D1-4315-944A-23CA87A49782}"/>
              </a:ext>
            </a:extLst>
          </p:cNvPr>
          <p:cNvSpPr txBox="1"/>
          <p:nvPr/>
        </p:nvSpPr>
        <p:spPr>
          <a:xfrm>
            <a:off x="5316704" y="14010015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5B3FECF-E0D8-465B-965E-BA53DEBF6AD5}"/>
              </a:ext>
            </a:extLst>
          </p:cNvPr>
          <p:cNvSpPr txBox="1"/>
          <p:nvPr/>
        </p:nvSpPr>
        <p:spPr>
          <a:xfrm>
            <a:off x="5360468" y="10659498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A6D6AB4-1B70-4646-82E6-8B7723682AA9}"/>
              </a:ext>
            </a:extLst>
          </p:cNvPr>
          <p:cNvSpPr txBox="1"/>
          <p:nvPr/>
        </p:nvSpPr>
        <p:spPr>
          <a:xfrm>
            <a:off x="5391943" y="7464449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CB12B6B-91E0-4066-9D1F-0BD2C627D9BE}"/>
              </a:ext>
            </a:extLst>
          </p:cNvPr>
          <p:cNvSpPr txBox="1"/>
          <p:nvPr/>
        </p:nvSpPr>
        <p:spPr>
          <a:xfrm>
            <a:off x="5364014" y="4288452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686A6BF-E38A-4BA3-AB49-B5ECC9C98D38}"/>
              </a:ext>
            </a:extLst>
          </p:cNvPr>
          <p:cNvSpPr txBox="1"/>
          <p:nvPr/>
        </p:nvSpPr>
        <p:spPr>
          <a:xfrm>
            <a:off x="2759764" y="14002882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BFC10FBC-8F91-4843-80A1-4FAF92496876}"/>
              </a:ext>
            </a:extLst>
          </p:cNvPr>
          <p:cNvSpPr txBox="1"/>
          <p:nvPr/>
        </p:nvSpPr>
        <p:spPr>
          <a:xfrm>
            <a:off x="2806187" y="10770123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BE883E63-5A1F-446A-8020-30456B9EC9EB}"/>
              </a:ext>
            </a:extLst>
          </p:cNvPr>
          <p:cNvSpPr txBox="1"/>
          <p:nvPr/>
        </p:nvSpPr>
        <p:spPr>
          <a:xfrm>
            <a:off x="2843267" y="7455211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9BA7907D-4B3C-42A0-9291-7FA82033011A}"/>
              </a:ext>
            </a:extLst>
          </p:cNvPr>
          <p:cNvSpPr txBox="1"/>
          <p:nvPr/>
        </p:nvSpPr>
        <p:spPr>
          <a:xfrm>
            <a:off x="2797795" y="4321211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4" name="Fluxograma: Terminação 113">
            <a:extLst>
              <a:ext uri="{FF2B5EF4-FFF2-40B4-BE49-F238E27FC236}">
                <a16:creationId xmlns:a16="http://schemas.microsoft.com/office/drawing/2014/main" id="{BFA9E262-B39F-481B-96CD-BD4F5E228546}"/>
              </a:ext>
            </a:extLst>
          </p:cNvPr>
          <p:cNvSpPr/>
          <p:nvPr/>
        </p:nvSpPr>
        <p:spPr>
          <a:xfrm>
            <a:off x="3554127" y="15124093"/>
            <a:ext cx="1504122" cy="3578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45" name="Fluxograma: Entrada Manual 144">
            <a:extLst>
              <a:ext uri="{FF2B5EF4-FFF2-40B4-BE49-F238E27FC236}">
                <a16:creationId xmlns:a16="http://schemas.microsoft.com/office/drawing/2014/main" id="{E958F5F5-6F37-4B28-B4C3-C51E7D90EFBF}"/>
              </a:ext>
            </a:extLst>
          </p:cNvPr>
          <p:cNvSpPr/>
          <p:nvPr/>
        </p:nvSpPr>
        <p:spPr>
          <a:xfrm>
            <a:off x="3689902" y="3305911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651F020E-A0FB-490D-B496-FA9D4C9661BD}"/>
              </a:ext>
            </a:extLst>
          </p:cNvPr>
          <p:cNvCxnSpPr>
            <a:cxnSpLocks/>
          </p:cNvCxnSpPr>
          <p:nvPr/>
        </p:nvCxnSpPr>
        <p:spPr>
          <a:xfrm>
            <a:off x="4389780" y="3928210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60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Carloto</dc:creator>
  <cp:lastModifiedBy>Gabriel Carloto</cp:lastModifiedBy>
  <cp:revision>2</cp:revision>
  <dcterms:created xsi:type="dcterms:W3CDTF">2022-03-23T14:21:31Z</dcterms:created>
  <dcterms:modified xsi:type="dcterms:W3CDTF">2022-03-23T15:24:36Z</dcterms:modified>
</cp:coreProperties>
</file>