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C446A-E83C-4724-B492-6660F0816A2C}" v="294" dt="2022-08-09T02:58:12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cs typeface="Calibri Light"/>
              </a:rPr>
              <a:t>Teste de Software</a:t>
            </a:r>
            <a:endParaRPr lang="de-DE" sz="8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de-DE" dirty="0">
                <a:cs typeface="Calibri"/>
              </a:rPr>
              <a:t>Rafael Coelho</a:t>
            </a:r>
            <a:endParaRPr lang="de-DE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1F68B-8683-DBEC-573E-9C30378C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Para que servem os testes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FED9C-EBA4-A50C-4653-A763615F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/>
              <a:t>Pegar o defeito antes do cliente</a:t>
            </a:r>
            <a:endParaRPr lang="pt-BR" sz="2200">
              <a:cs typeface="Calibri" panose="020F0502020204030204"/>
            </a:endParaRPr>
          </a:p>
          <a:p>
            <a:endParaRPr lang="pt-BR" sz="2200" b="1"/>
          </a:p>
          <a:p>
            <a:r>
              <a:rPr lang="pt-BR" sz="2200"/>
              <a:t>Alinhar as expectativas</a:t>
            </a:r>
            <a:endParaRPr lang="pt-BR" sz="2200">
              <a:cs typeface="Calibri"/>
            </a:endParaRPr>
          </a:p>
          <a:p>
            <a:endParaRPr lang="pt-BR" sz="2200" b="1"/>
          </a:p>
          <a:p>
            <a:r>
              <a:rPr lang="pt-BR" sz="2200"/>
              <a:t>Melhorar a manutenibilidade do sistema</a:t>
            </a:r>
            <a:endParaRPr lang="pt-BR" sz="2200">
              <a:cs typeface="Calibri"/>
            </a:endParaRPr>
          </a:p>
          <a:p>
            <a:endParaRPr lang="pt-BR" sz="2200" b="1"/>
          </a:p>
          <a:p>
            <a:r>
              <a:rPr lang="pt-BR" sz="2200"/>
              <a:t>Garantir a entrega</a:t>
            </a:r>
            <a:endParaRPr lang="pt-BR" sz="2200">
              <a:cs typeface="Calibri"/>
            </a:endParaRPr>
          </a:p>
          <a:p>
            <a:endParaRPr lang="pt-B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7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A0C25-EFBB-73EE-AF7A-5E448CC7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O que são testes caixa-preta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678C7-78BA-458C-0A01-053D2AD6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>
                <a:ea typeface="+mn-lt"/>
                <a:cs typeface="+mn-lt"/>
              </a:rPr>
              <a:t>Funções incorretas ou omitidas</a:t>
            </a:r>
          </a:p>
          <a:p>
            <a:endParaRPr lang="pt-BR" sz="2200">
              <a:ea typeface="+mn-lt"/>
              <a:cs typeface="+mn-lt"/>
            </a:endParaRPr>
          </a:p>
          <a:p>
            <a:r>
              <a:rPr lang="pt-BR" sz="2200">
                <a:ea typeface="+mn-lt"/>
                <a:cs typeface="+mn-lt"/>
              </a:rPr>
              <a:t>Erros de interface</a:t>
            </a:r>
          </a:p>
          <a:p>
            <a:endParaRPr lang="pt-BR" sz="2200">
              <a:ea typeface="+mn-lt"/>
              <a:cs typeface="+mn-lt"/>
            </a:endParaRPr>
          </a:p>
          <a:p>
            <a:r>
              <a:rPr lang="pt-BR" sz="2200">
                <a:ea typeface="+mn-lt"/>
                <a:cs typeface="+mn-lt"/>
              </a:rPr>
              <a:t>Erros de comportamento</a:t>
            </a:r>
            <a:endParaRPr lang="pt-BR" sz="2200">
              <a:cs typeface="Calibri" panose="020F0502020204030204"/>
            </a:endParaRPr>
          </a:p>
          <a:p>
            <a:endParaRPr lang="pt-BR" sz="2200">
              <a:ea typeface="+mn-lt"/>
              <a:cs typeface="+mn-lt"/>
            </a:endParaRPr>
          </a:p>
          <a:p>
            <a:r>
              <a:rPr lang="pt-BR" sz="2200">
                <a:ea typeface="+mn-lt"/>
                <a:cs typeface="+mn-lt"/>
              </a:rPr>
              <a:t>Erros de iniciação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endParaRPr lang="pt-BR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63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BA200A-BBBD-D20E-C2E1-F5B88D96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Exemplos de testes 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7C23D-5410-0EB1-06D8-FE1AD4D2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>
                <a:ea typeface="+mn-lt"/>
                <a:cs typeface="+mn-lt"/>
              </a:rPr>
              <a:t>Duplicar informações </a:t>
            </a:r>
          </a:p>
          <a:p>
            <a:endParaRPr lang="pt-BR" sz="2200">
              <a:cs typeface="Calibri"/>
            </a:endParaRPr>
          </a:p>
          <a:p>
            <a:r>
              <a:rPr lang="pt-BR" sz="2200">
                <a:ea typeface="+mn-lt"/>
                <a:cs typeface="+mn-lt"/>
              </a:rPr>
              <a:t>Deixar campos de entrada vazios</a:t>
            </a:r>
          </a:p>
          <a:p>
            <a:endParaRPr lang="pt-BR" sz="2200">
              <a:cs typeface="Calibri"/>
            </a:endParaRPr>
          </a:p>
          <a:p>
            <a:r>
              <a:rPr lang="pt-BR" sz="2200">
                <a:ea typeface="+mn-lt"/>
                <a:cs typeface="+mn-lt"/>
              </a:rPr>
              <a:t>Preencher campos com um número insuficiente de caracteres</a:t>
            </a:r>
          </a:p>
          <a:p>
            <a:endParaRPr lang="pt-BR" sz="2200">
              <a:ea typeface="+mn-lt"/>
              <a:cs typeface="+mn-lt"/>
            </a:endParaRPr>
          </a:p>
          <a:p>
            <a:r>
              <a:rPr lang="pt-BR" sz="2200">
                <a:ea typeface="+mn-lt"/>
                <a:cs typeface="+mn-lt"/>
              </a:rPr>
              <a:t>Não respeitar tipos de dados</a:t>
            </a:r>
          </a:p>
        </p:txBody>
      </p:sp>
    </p:spTree>
    <p:extLst>
      <p:ext uri="{BB962C8B-B14F-4D97-AF65-F5344CB8AC3E}">
        <p14:creationId xmlns:p14="http://schemas.microsoft.com/office/powerpoint/2010/main" val="4078812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Teste de Software</vt:lpstr>
      <vt:lpstr>Para que servem os testes</vt:lpstr>
      <vt:lpstr>O que são testes caixa-preta</vt:lpstr>
      <vt:lpstr>Exemplos de testes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</cp:revision>
  <dcterms:created xsi:type="dcterms:W3CDTF">2022-08-09T02:27:58Z</dcterms:created>
  <dcterms:modified xsi:type="dcterms:W3CDTF">2022-08-09T03:02:00Z</dcterms:modified>
</cp:coreProperties>
</file>