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6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06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9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224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1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9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0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2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062B-F5B8-4518-BA34-75922AF76FD4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D93927-B70A-4F90-B757-7B9136DAF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BCC76-5E66-2D18-BBF3-EEE6F194B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Non- Linear </a:t>
            </a:r>
            <a:r>
              <a:rPr lang="es-CO" dirty="0" err="1"/>
              <a:t>Regression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69E060-0CE7-5D25-796F-D7A64B396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Data 624 – Predictive </a:t>
            </a:r>
            <a:r>
              <a:rPr lang="es-CO" dirty="0" err="1"/>
              <a:t>Analytics</a:t>
            </a:r>
            <a:r>
              <a:rPr lang="es-C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1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57F-2EAD-9604-4EFC-3D7D2464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KNN (K-</a:t>
            </a:r>
            <a:r>
              <a:rPr lang="es-CO" dirty="0" err="1"/>
              <a:t>Nearest</a:t>
            </a:r>
            <a:r>
              <a:rPr lang="es-CO" dirty="0"/>
              <a:t> </a:t>
            </a:r>
            <a:r>
              <a:rPr lang="es-CO" dirty="0" err="1"/>
              <a:t>Neighbors</a:t>
            </a:r>
            <a:r>
              <a:rPr lang="es-CO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F601-E032-CDB8-C274-659910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3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57F-2EAD-9604-4EFC-3D7D2464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Computing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F601-E032-CDB8-C274-659910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57F-2EAD-9604-4EFC-3D7D2464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Resources</a:t>
            </a:r>
            <a:r>
              <a:rPr lang="es-CO" dirty="0"/>
              <a:t>: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F601-E032-CDB8-C274-659910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Kuhn M. </a:t>
            </a:r>
            <a:r>
              <a:rPr lang="es-CO" dirty="0" err="1"/>
              <a:t>Johson</a:t>
            </a:r>
            <a:r>
              <a:rPr lang="es-CO" dirty="0"/>
              <a:t> K. </a:t>
            </a:r>
            <a:r>
              <a:rPr lang="es-CO" dirty="0" err="1"/>
              <a:t>Applied</a:t>
            </a:r>
            <a:r>
              <a:rPr lang="es-CO" dirty="0"/>
              <a:t> </a:t>
            </a:r>
            <a:r>
              <a:rPr lang="es-CO" dirty="0" err="1"/>
              <a:t>Predective</a:t>
            </a:r>
            <a:r>
              <a:rPr lang="es-CO" dirty="0"/>
              <a:t> </a:t>
            </a:r>
            <a:r>
              <a:rPr lang="es-CO" dirty="0" err="1"/>
              <a:t>Modeling</a:t>
            </a:r>
            <a:r>
              <a:rPr lang="es-CO" dirty="0"/>
              <a:t>. Springer. </a:t>
            </a:r>
            <a:r>
              <a:rPr lang="es-CO"/>
              <a:t>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5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2C39D-EDC0-2348-AA1E-9B24E5E5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9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FAE82-94D5-802D-40C1-CE8DA72C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What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Non linear </a:t>
            </a:r>
            <a:r>
              <a:rPr lang="es-CO" dirty="0" err="1"/>
              <a:t>regression</a:t>
            </a:r>
            <a:r>
              <a:rPr lang="es-CO" dirty="0"/>
              <a:t>?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5CC879-46A8-616C-BD8D-D363CF6E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740D5-F0E7-8CE1-A0B5-3B27B237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Linear </a:t>
            </a:r>
            <a:r>
              <a:rPr lang="es-CO" dirty="0" err="1"/>
              <a:t>regression</a:t>
            </a:r>
            <a:r>
              <a:rPr lang="es-CO" dirty="0"/>
              <a:t> vs. Non-linear </a:t>
            </a:r>
            <a:r>
              <a:rPr lang="es-CO" dirty="0" err="1"/>
              <a:t>regression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1A1CB-06D1-EEE7-EC5C-06130802F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867D-2B8B-A5CC-BA0E-9EF854EA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Transformation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Non-linear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92D349-28BF-B3A0-0723-29C15E67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57F-2EAD-9604-4EFC-3D7D2464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Non-linear </a:t>
            </a:r>
            <a:r>
              <a:rPr lang="es-CO" dirty="0" err="1"/>
              <a:t>Regression</a:t>
            </a:r>
            <a:r>
              <a:rPr lang="es-CO" dirty="0"/>
              <a:t> </a:t>
            </a:r>
            <a:r>
              <a:rPr lang="es-CO" dirty="0" err="1"/>
              <a:t>Models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F601-E032-CDB8-C274-659910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57F-2EAD-9604-4EFC-3D7D2464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Neural Networks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F601-E032-CDB8-C274-659910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57F-2EAD-9604-4EFC-3D7D2464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MARS (</a:t>
            </a:r>
            <a:r>
              <a:rPr lang="es-CO" dirty="0" err="1"/>
              <a:t>Multivariate</a:t>
            </a:r>
            <a:r>
              <a:rPr lang="es-CO" dirty="0"/>
              <a:t> Adaptive </a:t>
            </a:r>
            <a:r>
              <a:rPr lang="es-CO" dirty="0" err="1"/>
              <a:t>Regression</a:t>
            </a:r>
            <a:r>
              <a:rPr lang="es-CO" dirty="0"/>
              <a:t> </a:t>
            </a:r>
            <a:r>
              <a:rPr lang="es-CO" dirty="0" err="1"/>
              <a:t>Splines</a:t>
            </a:r>
            <a:r>
              <a:rPr lang="es-CO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F601-E032-CDB8-C274-659910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8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EA57F-2EAD-9604-4EFC-3D7D2464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SVM (</a:t>
            </a:r>
            <a:r>
              <a:rPr lang="es-CO" dirty="0" err="1"/>
              <a:t>Support</a:t>
            </a:r>
            <a:r>
              <a:rPr lang="es-CO" dirty="0"/>
              <a:t> Vector Machines)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BF601-E032-CDB8-C274-6599103FC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63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Non- Linear Regression</vt:lpstr>
      <vt:lpstr>Regression</vt:lpstr>
      <vt:lpstr>What is Non linear regression?</vt:lpstr>
      <vt:lpstr>Linear regression vs. Non-linear regression</vt:lpstr>
      <vt:lpstr>Transformation of Non-linear </vt:lpstr>
      <vt:lpstr>Non-linear Regression Models</vt:lpstr>
      <vt:lpstr>Neural Networks</vt:lpstr>
      <vt:lpstr>MARS (Multivariate Adaptive Regression Splines)</vt:lpstr>
      <vt:lpstr>SVM (Support Vector Machines)</vt:lpstr>
      <vt:lpstr>KNN (K-Nearest Neighbors)</vt:lpstr>
      <vt:lpstr>Computing</vt:lpstr>
      <vt:lpstr>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Novaflex Aplicaciones</dc:creator>
  <cp:lastModifiedBy>Gabriel Santos</cp:lastModifiedBy>
  <cp:revision>15</cp:revision>
  <dcterms:created xsi:type="dcterms:W3CDTF">2023-03-06T22:18:45Z</dcterms:created>
  <dcterms:modified xsi:type="dcterms:W3CDTF">2023-03-07T22:09:30Z</dcterms:modified>
</cp:coreProperties>
</file>