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91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47F72-D214-4805-8B11-427FD8416EE3}" v="43" dt="2021-02-18T14:23:19.996"/>
    <p1510:client id="{E9B6A414-E7F2-4653-BC4B-6244805984D2}" v="239" dt="2021-02-18T17:26:00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4:24:15.745" v="411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mod ord">
        <pc:chgData name="Gerson" userId="6c4494c9-e300-475e-8570-19c96c3d8172" providerId="ADAL" clId="{57F47F72-D214-4805-8B11-427FD8416EE3}" dt="2021-02-18T14:23:54.928" v="409" actId="6549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modAnim">
        <pc:chgData name="Gerson" userId="6c4494c9-e300-475e-8570-19c96c3d8172" providerId="ADAL" clId="{57F47F72-D214-4805-8B11-427FD8416EE3}" dt="2021-02-18T14:19:36.729" v="59" actId="20577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57F47F72-D214-4805-8B11-427FD8416EE3}" dt="2021-02-18T14:21:32.988" v="150" actId="2057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57F47F72-D214-4805-8B11-427FD8416EE3}" dt="2021-02-18T14:23:17.488" v="349" actId="2057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</pc:docChg>
  </pc:docChgLst>
  <pc:docChgLst>
    <pc:chgData name="Gerson" userId="6c4494c9-e300-475e-8570-19c96c3d8172" providerId="ADAL" clId="{E9B6A414-E7F2-4653-BC4B-6244805984D2}"/>
    <pc:docChg chg="undo custSel addSld delSld modSld">
      <pc:chgData name="Gerson" userId="6c4494c9-e300-475e-8570-19c96c3d8172" providerId="ADAL" clId="{E9B6A414-E7F2-4653-BC4B-6244805984D2}" dt="2021-02-18T17:26:54.795" v="571" actId="20577"/>
      <pc:docMkLst>
        <pc:docMk/>
      </pc:docMkLst>
      <pc:sldChg chg="modSp mod">
        <pc:chgData name="Gerson" userId="6c4494c9-e300-475e-8570-19c96c3d8172" providerId="ADAL" clId="{E9B6A414-E7F2-4653-BC4B-6244805984D2}" dt="2021-02-18T17:24:01.620" v="258" actId="6549"/>
        <pc:sldMkLst>
          <pc:docMk/>
          <pc:sldMk cId="1091756452" sldId="291"/>
        </pc:sldMkLst>
        <pc:spChg chg="mod">
          <ac:chgData name="Gerson" userId="6c4494c9-e300-475e-8570-19c96c3d8172" providerId="ADAL" clId="{E9B6A414-E7F2-4653-BC4B-6244805984D2}" dt="2021-02-18T17:24:01.620" v="258" actId="6549"/>
          <ac:spMkLst>
            <pc:docMk/>
            <pc:sldMk cId="1091756452" sldId="291"/>
            <ac:spMk id="4" creationId="{00000000-0000-0000-0000-000000000000}"/>
          </ac:spMkLst>
        </pc:spChg>
      </pc:sldChg>
      <pc:sldChg chg="del">
        <pc:chgData name="Gerson" userId="6c4494c9-e300-475e-8570-19c96c3d8172" providerId="ADAL" clId="{E9B6A414-E7F2-4653-BC4B-6244805984D2}" dt="2021-02-18T14:25:09.646" v="0" actId="47"/>
        <pc:sldMkLst>
          <pc:docMk/>
          <pc:sldMk cId="2415085052" sldId="593"/>
        </pc:sldMkLst>
      </pc:sldChg>
      <pc:sldChg chg="modSp">
        <pc:chgData name="Gerson" userId="6c4494c9-e300-475e-8570-19c96c3d8172" providerId="ADAL" clId="{E9B6A414-E7F2-4653-BC4B-6244805984D2}" dt="2021-02-18T14:25:44.061" v="8" actId="313"/>
        <pc:sldMkLst>
          <pc:docMk/>
          <pc:sldMk cId="1398324226" sldId="601"/>
        </pc:sldMkLst>
        <pc:spChg chg="mod">
          <ac:chgData name="Gerson" userId="6c4494c9-e300-475e-8570-19c96c3d8172" providerId="ADAL" clId="{E9B6A414-E7F2-4653-BC4B-6244805984D2}" dt="2021-02-18T14:25:44.061" v="8" actId="313"/>
          <ac:spMkLst>
            <pc:docMk/>
            <pc:sldMk cId="1398324226" sldId="601"/>
            <ac:spMk id="2" creationId="{00000000-0000-0000-0000-000000000000}"/>
          </ac:spMkLst>
        </pc:spChg>
      </pc:sldChg>
      <pc:sldChg chg="add del">
        <pc:chgData name="Gerson" userId="6c4494c9-e300-475e-8570-19c96c3d8172" providerId="ADAL" clId="{E9B6A414-E7F2-4653-BC4B-6244805984D2}" dt="2021-02-18T17:26:16.164" v="519" actId="47"/>
        <pc:sldMkLst>
          <pc:docMk/>
          <pc:sldMk cId="446769231" sldId="605"/>
        </pc:sldMkLst>
      </pc:sldChg>
      <pc:sldChg chg="modSp mod modAnim">
        <pc:chgData name="Gerson" userId="6c4494c9-e300-475e-8570-19c96c3d8172" providerId="ADAL" clId="{E9B6A414-E7F2-4653-BC4B-6244805984D2}" dt="2021-02-18T17:25:43.346" v="515" actId="20577"/>
        <pc:sldMkLst>
          <pc:docMk/>
          <pc:sldMk cId="2820918408" sldId="616"/>
        </pc:sldMkLst>
        <pc:spChg chg="mod">
          <ac:chgData name="Gerson" userId="6c4494c9-e300-475e-8570-19c96c3d8172" providerId="ADAL" clId="{E9B6A414-E7F2-4653-BC4B-6244805984D2}" dt="2021-02-18T17:24:47.415" v="370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" userId="6c4494c9-e300-475e-8570-19c96c3d8172" providerId="ADAL" clId="{E9B6A414-E7F2-4653-BC4B-6244805984D2}" dt="2021-02-18T17:25:43.346" v="51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" userId="6c4494c9-e300-475e-8570-19c96c3d8172" providerId="ADAL" clId="{E9B6A414-E7F2-4653-BC4B-6244805984D2}" dt="2021-02-18T14:25:55.353" v="9" actId="47"/>
        <pc:sldMkLst>
          <pc:docMk/>
          <pc:sldMk cId="3128149770" sldId="617"/>
        </pc:sldMkLst>
      </pc:sldChg>
      <pc:sldChg chg="del">
        <pc:chgData name="Gerson" userId="6c4494c9-e300-475e-8570-19c96c3d8172" providerId="ADAL" clId="{E9B6A414-E7F2-4653-BC4B-6244805984D2}" dt="2021-02-18T14:26:22.776" v="28" actId="47"/>
        <pc:sldMkLst>
          <pc:docMk/>
          <pc:sldMk cId="2844713583" sldId="618"/>
        </pc:sldMkLst>
      </pc:sldChg>
      <pc:sldChg chg="del">
        <pc:chgData name="Gerson" userId="6c4494c9-e300-475e-8570-19c96c3d8172" providerId="ADAL" clId="{E9B6A414-E7F2-4653-BC4B-6244805984D2}" dt="2021-02-18T14:26:21.792" v="27" actId="47"/>
        <pc:sldMkLst>
          <pc:docMk/>
          <pc:sldMk cId="3275046269" sldId="619"/>
        </pc:sldMkLst>
      </pc:sldChg>
      <pc:sldChg chg="addSp modSp add del mod">
        <pc:chgData name="Gerson" userId="6c4494c9-e300-475e-8570-19c96c3d8172" providerId="ADAL" clId="{E9B6A414-E7F2-4653-BC4B-6244805984D2}" dt="2021-02-18T14:27:13.017" v="85" actId="20577"/>
        <pc:sldMkLst>
          <pc:docMk/>
          <pc:sldMk cId="747581455" sldId="620"/>
        </pc:sldMkLst>
        <pc:spChg chg="mod">
          <ac:chgData name="Gerson" userId="6c4494c9-e300-475e-8570-19c96c3d8172" providerId="ADAL" clId="{E9B6A414-E7F2-4653-BC4B-6244805984D2}" dt="2021-02-18T14:26:13.818" v="25" actId="14100"/>
          <ac:spMkLst>
            <pc:docMk/>
            <pc:sldMk cId="747581455" sldId="620"/>
            <ac:spMk id="5" creationId="{7A267B7A-D473-474B-8198-A8326A20C2B8}"/>
          </ac:spMkLst>
        </pc:spChg>
        <pc:spChg chg="add mod">
          <ac:chgData name="Gerson" userId="6c4494c9-e300-475e-8570-19c96c3d8172" providerId="ADAL" clId="{E9B6A414-E7F2-4653-BC4B-6244805984D2}" dt="2021-02-18T14:26:56.660" v="63" actId="1076"/>
          <ac:spMkLst>
            <pc:docMk/>
            <pc:sldMk cId="747581455" sldId="620"/>
            <ac:spMk id="7" creationId="{3E28CCAF-67AF-4232-9049-9271BE799446}"/>
          </ac:spMkLst>
        </pc:spChg>
        <pc:spChg chg="mod">
          <ac:chgData name="Gerson" userId="6c4494c9-e300-475e-8570-19c96c3d8172" providerId="ADAL" clId="{E9B6A414-E7F2-4653-BC4B-6244805984D2}" dt="2021-02-18T14:26:05.320" v="12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E9B6A414-E7F2-4653-BC4B-6244805984D2}" dt="2021-02-18T14:27:13.017" v="85" actId="20577"/>
          <ac:spMkLst>
            <pc:docMk/>
            <pc:sldMk cId="747581455" sldId="620"/>
            <ac:spMk id="9" creationId="{52BDACC8-1ED2-4045-8FCA-AF9F73D0C13E}"/>
          </ac:spMkLst>
        </pc:spChg>
        <pc:spChg chg="mod">
          <ac:chgData name="Gerson" userId="6c4494c9-e300-475e-8570-19c96c3d8172" providerId="ADAL" clId="{E9B6A414-E7F2-4653-BC4B-6244805984D2}" dt="2021-02-18T14:26:29.968" v="29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del">
        <pc:chgData name="Gerson" userId="6c4494c9-e300-475e-8570-19c96c3d8172" providerId="ADAL" clId="{E9B6A414-E7F2-4653-BC4B-6244805984D2}" dt="2021-02-18T14:26:20.277" v="26" actId="47"/>
        <pc:sldMkLst>
          <pc:docMk/>
          <pc:sldMk cId="2283835195" sldId="621"/>
        </pc:sldMkLst>
      </pc:sldChg>
      <pc:sldChg chg="modSp mod">
        <pc:chgData name="Gerson" userId="6c4494c9-e300-475e-8570-19c96c3d8172" providerId="ADAL" clId="{E9B6A414-E7F2-4653-BC4B-6244805984D2}" dt="2021-02-18T17:26:54.795" v="571" actId="20577"/>
        <pc:sldMkLst>
          <pc:docMk/>
          <pc:sldMk cId="1446799968" sldId="622"/>
        </pc:sldMkLst>
        <pc:spChg chg="mod">
          <ac:chgData name="Gerson" userId="6c4494c9-e300-475e-8570-19c96c3d8172" providerId="ADAL" clId="{E9B6A414-E7F2-4653-BC4B-6244805984D2}" dt="2021-02-18T17:26:54.795" v="571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addSp delSp modSp add mod modAnim">
        <pc:chgData name="Gerson" userId="6c4494c9-e300-475e-8570-19c96c3d8172" providerId="ADAL" clId="{E9B6A414-E7F2-4653-BC4B-6244805984D2}" dt="2021-02-18T17:24:35.302" v="366" actId="6549"/>
        <pc:sldMkLst>
          <pc:docMk/>
          <pc:sldMk cId="2114404914" sldId="623"/>
        </pc:sldMkLst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3" creationId="{00000000-0000-0000-0000-000000000000}"/>
          </ac:spMkLst>
        </pc:spChg>
        <pc:spChg chg="mod">
          <ac:chgData name="Gerson" userId="6c4494c9-e300-475e-8570-19c96c3d8172" providerId="ADAL" clId="{E9B6A414-E7F2-4653-BC4B-6244805984D2}" dt="2021-02-18T17:24:06.189" v="260" actId="6549"/>
          <ac:spMkLst>
            <pc:docMk/>
            <pc:sldMk cId="2114404914" sldId="623"/>
            <ac:spMk id="4" creationId="{00000000-0000-0000-0000-000000000000}"/>
          </ac:spMkLst>
        </pc:spChg>
        <pc:spChg chg="add del mod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5" creationId="{899437BF-CF3F-4DBC-A1C1-CD65BCCDC59E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6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7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8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9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6.008" v="254" actId="478"/>
          <ac:spMkLst>
            <pc:docMk/>
            <pc:sldMk cId="2114404914" sldId="623"/>
            <ac:spMk id="10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2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3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4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6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7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8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19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21" creationId="{00000000-0000-0000-0000-000000000000}"/>
          </ac:spMkLst>
        </pc:spChg>
        <pc:spChg chg="del">
          <ac:chgData name="Gerson" userId="6c4494c9-e300-475e-8570-19c96c3d8172" providerId="ADAL" clId="{E9B6A414-E7F2-4653-BC4B-6244805984D2}" dt="2021-02-18T17:23:49.444" v="255" actId="478"/>
          <ac:spMkLst>
            <pc:docMk/>
            <pc:sldMk cId="2114404914" sldId="623"/>
            <ac:spMk id="22" creationId="{00000000-0000-0000-0000-000000000000}"/>
          </ac:spMkLst>
        </pc:spChg>
        <pc:spChg chg="add mod">
          <ac:chgData name="Gerson" userId="6c4494c9-e300-475e-8570-19c96c3d8172" providerId="ADAL" clId="{E9B6A414-E7F2-4653-BC4B-6244805984D2}" dt="2021-02-18T17:24:35.302" v="366" actId="6549"/>
          <ac:spMkLst>
            <pc:docMk/>
            <pc:sldMk cId="2114404914" sldId="623"/>
            <ac:spMk id="24" creationId="{A0DD221E-8B95-4844-97A2-90A03C672516}"/>
          </ac:spMkLst>
        </pc:spChg>
        <pc:picChg chg="del">
          <ac:chgData name="Gerson" userId="6c4494c9-e300-475e-8570-19c96c3d8172" providerId="ADAL" clId="{E9B6A414-E7F2-4653-BC4B-6244805984D2}" dt="2021-02-18T17:23:49.444" v="255" actId="478"/>
          <ac:picMkLst>
            <pc:docMk/>
            <pc:sldMk cId="2114404914" sldId="623"/>
            <ac:picMk id="23" creationId="{93C79700-B897-460D-97AC-60E697BDBD83}"/>
          </ac:picMkLst>
        </pc:picChg>
      </pc:sldChg>
      <pc:sldChg chg="modSp add mod modAnim">
        <pc:chgData name="Gerson" userId="6c4494c9-e300-475e-8570-19c96c3d8172" providerId="ADAL" clId="{E9B6A414-E7F2-4653-BC4B-6244805984D2}" dt="2021-02-18T17:25:27.937" v="496" actId="20577"/>
        <pc:sldMkLst>
          <pc:docMk/>
          <pc:sldMk cId="2328458479" sldId="624"/>
        </pc:sldMkLst>
        <pc:spChg chg="mod">
          <ac:chgData name="Gerson" userId="6c4494c9-e300-475e-8570-19c96c3d8172" providerId="ADAL" clId="{E9B6A414-E7F2-4653-BC4B-6244805984D2}" dt="2021-02-18T17:25:27.937" v="496" actId="20577"/>
          <ac:spMkLst>
            <pc:docMk/>
            <pc:sldMk cId="2328458479" sldId="624"/>
            <ac:spMk id="2" creationId="{00000000-0000-0000-0000-000000000000}"/>
          </ac:spMkLst>
        </pc:spChg>
        <pc:spChg chg="mod">
          <ac:chgData name="Gerson" userId="6c4494c9-e300-475e-8570-19c96c3d8172" providerId="ADAL" clId="{E9B6A414-E7F2-4653-BC4B-6244805984D2}" dt="2021-02-18T17:24:56.527" v="382" actId="20577"/>
          <ac:spMkLst>
            <pc:docMk/>
            <pc:sldMk cId="2328458479" sldId="624"/>
            <ac:spMk id="4" creationId="{00000000-0000-0000-0000-000000000000}"/>
          </ac:spMkLst>
        </pc:spChg>
      </pc:sldChg>
      <pc:sldChg chg="add del">
        <pc:chgData name="Gerson" userId="6c4494c9-e300-475e-8570-19c96c3d8172" providerId="ADAL" clId="{E9B6A414-E7F2-4653-BC4B-6244805984D2}" dt="2021-02-18T17:26:04.450" v="517" actId="47"/>
        <pc:sldMkLst>
          <pc:docMk/>
          <pc:sldMk cId="2010223119" sldId="6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/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761554" y="435669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609537" y="2385632"/>
            <a:ext cx="39987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Lucas Cheddar</a:t>
            </a:r>
          </a:p>
          <a:p>
            <a:r>
              <a:rPr lang="pt-BR" sz="1400" dirty="0">
                <a:latin typeface="Exo 2" panose="00000500000000000000" pitchFamily="50" charset="0"/>
              </a:rPr>
              <a:t>Idade: 12 – 40 anos</a:t>
            </a:r>
          </a:p>
          <a:p>
            <a:r>
              <a:rPr lang="pt-BR" sz="1400" dirty="0">
                <a:latin typeface="Exo 2" panose="00000500000000000000" pitchFamily="50" charset="0"/>
              </a:rPr>
              <a:t>Escolaridade: Ensino Fundamental – Graduado</a:t>
            </a:r>
          </a:p>
          <a:p>
            <a:endParaRPr lang="pt-BR" sz="1400" dirty="0">
              <a:latin typeface="Exo 2" panose="00000500000000000000" pitchFamily="50" charset="0"/>
            </a:endParaRPr>
          </a:p>
          <a:p>
            <a:r>
              <a:rPr lang="pt-BR" sz="1400" dirty="0">
                <a:latin typeface="Exo 2" panose="00000500000000000000" pitchFamily="50" charset="0"/>
              </a:rPr>
              <a:t>"Preciso de acessibilidade à produtos bons e de preços razoáveis"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Solteiro.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Gamer (geralmente).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Adepto à cultura pop(Assiste filmes, séries e animes).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Frequenta lojas Geek(lojas de roupas de heróis, jogos como card game e tabuleiro).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Trabalha voltado para área de exatas.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57538" y="7226342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Informações/Comportamento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14400" y="4712667"/>
            <a:ext cx="58790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Necessita de comércios e plataformas online que ofereça produtos de qualidade e custo/benefício.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Necessita de uma plataforma online para facilitar na hora de    comprar os produtos, já que lojas físicas desse tipo de artigo  geralmente ficam no centro da 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 Necessita de lojas que forneçam um produto customizado  através da ideia cliente.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854526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Soluções Potenciais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793483" y="4640659"/>
            <a:ext cx="5667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Aplicação WEB que contenha produtos da cultura pop(A primeiro momento artigos Geek).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Plataforma e-commerce que forneça produtos customizáveis (a definir pelo consumidor ou a moda da casa).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15" name="Imagem 14" descr="Homem com camisa branca&#10;&#10;Descrição gerada automaticamente com confiança média">
            <a:extLst>
              <a:ext uri="{FF2B5EF4-FFF2-40B4-BE49-F238E27FC236}">
                <a16:creationId xmlns:a16="http://schemas.microsoft.com/office/drawing/2014/main" id="{B17409C5-77FB-4D2A-8F62-7BB032C38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48" y="2200759"/>
            <a:ext cx="1216679" cy="16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645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182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ARTHUR MATIAS ROCHA .</cp:lastModifiedBy>
  <cp:revision>10</cp:revision>
  <dcterms:created xsi:type="dcterms:W3CDTF">2016-12-01T16:19:35Z</dcterms:created>
  <dcterms:modified xsi:type="dcterms:W3CDTF">2021-02-23T23:40:20Z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