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J90TD4YwYTMWc9tNR+Rn3gCm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130400" y="57099"/>
            <a:ext cx="8542500" cy="1243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30400" y="1308459"/>
            <a:ext cx="8542500" cy="1243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30400" y="2552162"/>
            <a:ext cx="8542500" cy="1243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30400" y="3771362"/>
            <a:ext cx="8542500" cy="1243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2298700" y="284550"/>
            <a:ext cx="5346700" cy="662650"/>
          </a:xfrm>
          <a:prstGeom prst="flowChartPunchedTap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 DO ZÉ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3355275" y="1515525"/>
            <a:ext cx="930900" cy="8220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3513075" y="2764150"/>
            <a:ext cx="930900" cy="795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Pedidos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751300" y="3903350"/>
            <a:ext cx="12465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PEDIDO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506850" y="1515525"/>
            <a:ext cx="930900" cy="8220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355275" y="3903350"/>
            <a:ext cx="12465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PREPARAR PEDIDO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959250" y="3903350"/>
            <a:ext cx="12465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PEDIDO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818050" y="2764150"/>
            <a:ext cx="930900" cy="795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cobrança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711850" y="3903350"/>
            <a:ext cx="12465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COBRAR PEDIDO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>
            <a:stCxn id="58" idx="2"/>
            <a:endCxn id="59" idx="0"/>
          </p:cNvCxnSpPr>
          <p:nvPr/>
        </p:nvCxnSpPr>
        <p:spPr>
          <a:xfrm rot="5400000">
            <a:off x="4130550" y="673935"/>
            <a:ext cx="634500" cy="1048500"/>
          </a:xfrm>
          <a:prstGeom prst="curvedConnector3">
            <a:avLst>
              <a:gd fmla="val 5522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2"/>
          <p:cNvCxnSpPr>
            <a:stCxn id="58" idx="2"/>
            <a:endCxn id="62" idx="0"/>
          </p:cNvCxnSpPr>
          <p:nvPr/>
        </p:nvCxnSpPr>
        <p:spPr>
          <a:xfrm flipH="1" rot="-5400000">
            <a:off x="5706300" y="146685"/>
            <a:ext cx="634500" cy="2103000"/>
          </a:xfrm>
          <a:prstGeom prst="curvedConnector3">
            <a:avLst>
              <a:gd fmla="val 5522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"/>
          <p:cNvCxnSpPr>
            <a:stCxn id="59" idx="3"/>
            <a:endCxn id="60" idx="0"/>
          </p:cNvCxnSpPr>
          <p:nvPr/>
        </p:nvCxnSpPr>
        <p:spPr>
          <a:xfrm flipH="1" rot="-5400000">
            <a:off x="3634875" y="2420625"/>
            <a:ext cx="426600" cy="2604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2"/>
          <p:cNvCxnSpPr>
            <a:stCxn id="62" idx="3"/>
            <a:endCxn id="65" idx="0"/>
          </p:cNvCxnSpPr>
          <p:nvPr/>
        </p:nvCxnSpPr>
        <p:spPr>
          <a:xfrm flipH="1" rot="-5400000">
            <a:off x="6863250" y="2343825"/>
            <a:ext cx="426600" cy="4140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2"/>
          <p:cNvCxnSpPr>
            <a:stCxn id="60" idx="1"/>
            <a:endCxn id="61" idx="0"/>
          </p:cNvCxnSpPr>
          <p:nvPr/>
        </p:nvCxnSpPr>
        <p:spPr>
          <a:xfrm flipH="1">
            <a:off x="2374575" y="3161800"/>
            <a:ext cx="1138500" cy="741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2"/>
          <p:cNvCxnSpPr>
            <a:stCxn id="60" idx="2"/>
            <a:endCxn id="63" idx="0"/>
          </p:cNvCxnSpPr>
          <p:nvPr/>
        </p:nvCxnSpPr>
        <p:spPr>
          <a:xfrm flipH="1" rot="-5400000">
            <a:off x="3806925" y="3731050"/>
            <a:ext cx="343800" cy="6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2"/>
          <p:cNvCxnSpPr>
            <a:stCxn id="60" idx="3"/>
            <a:endCxn id="64" idx="0"/>
          </p:cNvCxnSpPr>
          <p:nvPr/>
        </p:nvCxnSpPr>
        <p:spPr>
          <a:xfrm>
            <a:off x="4443975" y="3161800"/>
            <a:ext cx="1138500" cy="741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2"/>
          <p:cNvCxnSpPr>
            <a:stCxn id="65" idx="2"/>
            <a:endCxn id="66" idx="0"/>
          </p:cNvCxnSpPr>
          <p:nvPr/>
        </p:nvCxnSpPr>
        <p:spPr>
          <a:xfrm flipH="1" rot="-5400000">
            <a:off x="7137400" y="3705550"/>
            <a:ext cx="343800" cy="516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