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70" r:id="rId14"/>
    <p:sldId id="271" r:id="rId15"/>
    <p:sldId id="266" r:id="rId16"/>
    <p:sldId id="267" r:id="rId17"/>
    <p:sldId id="26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6899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sonbenites/devops_aula2.git" TargetMode="External"/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mandosgit.github.io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upal.org/node/991716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uides.github.com/introduction/flow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uides.github.com/introduction/flow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3C2400E-6BFD-4162-97DF-1FDD16F7FBEE-L0-001.jpeg" descr="C3C2400E-6BFD-4162-97DF-1FDD16F7FBEE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509" y="76563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role de versã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de versão</a:t>
            </a:r>
          </a:p>
        </p:txBody>
      </p:sp>
      <p:sp>
        <p:nvSpPr>
          <p:cNvPr id="121" name="Aula 02 - Parte 1…"/>
          <p:cNvSpPr txBox="1">
            <a:spLocks noGrp="1"/>
          </p:cNvSpPr>
          <p:nvPr>
            <p:ph type="subTitle" sz="quarter" idx="1"/>
          </p:nvPr>
        </p:nvSpPr>
        <p:spPr>
          <a:xfrm>
            <a:off x="1366982" y="7115175"/>
            <a:ext cx="10464800" cy="169788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80415">
              <a:defRPr sz="1776"/>
            </a:pPr>
            <a:r>
              <a:rPr sz="2000" dirty="0"/>
              <a:t>Aula </a:t>
            </a:r>
            <a:r>
              <a:rPr sz="2000" dirty="0" smtClean="0"/>
              <a:t>0</a:t>
            </a:r>
            <a:r>
              <a:rPr lang="pt-BR" sz="2000" dirty="0" smtClean="0"/>
              <a:t>3</a:t>
            </a:r>
            <a:r>
              <a:rPr sz="2000" dirty="0" smtClean="0"/>
              <a:t> </a:t>
            </a:r>
            <a:r>
              <a:rPr sz="2000" dirty="0"/>
              <a:t>- Parte 1</a:t>
            </a:r>
          </a:p>
          <a:p>
            <a:pPr defTabSz="280415">
              <a:defRPr sz="1776"/>
            </a:pPr>
            <a:r>
              <a:rPr sz="2000" dirty="0" err="1"/>
              <a:t>Disciplina</a:t>
            </a:r>
            <a:r>
              <a:rPr sz="2000" dirty="0"/>
              <a:t>: </a:t>
            </a:r>
            <a:r>
              <a:rPr sz="2000" dirty="0" err="1" smtClean="0"/>
              <a:t>Ambiente</a:t>
            </a:r>
            <a:r>
              <a:rPr sz="2000" dirty="0" smtClean="0"/>
              <a:t> de </a:t>
            </a:r>
            <a:r>
              <a:rPr sz="2000" dirty="0" err="1" smtClean="0"/>
              <a:t>Desenvolvimento</a:t>
            </a:r>
            <a:r>
              <a:rPr sz="2000" dirty="0" smtClean="0"/>
              <a:t> e </a:t>
            </a:r>
            <a:r>
              <a:rPr sz="2000" dirty="0" err="1" smtClean="0"/>
              <a:t>Operação</a:t>
            </a:r>
            <a:endParaRPr sz="2000" dirty="0"/>
          </a:p>
          <a:p>
            <a:pPr defTabSz="280415">
              <a:defRPr sz="1776"/>
            </a:pPr>
            <a:r>
              <a:rPr sz="2000" dirty="0" err="1"/>
              <a:t>Curso</a:t>
            </a:r>
            <a:r>
              <a:rPr sz="2000" dirty="0"/>
              <a:t>: </a:t>
            </a:r>
            <a:r>
              <a:rPr lang="pt-BR" sz="2000" dirty="0" smtClean="0"/>
              <a:t>ADS</a:t>
            </a:r>
            <a:endParaRPr sz="2000" dirty="0"/>
          </a:p>
          <a:p>
            <a:pPr defTabSz="280415">
              <a:defRPr sz="1776"/>
            </a:pPr>
            <a:r>
              <a:rPr sz="2000" dirty="0"/>
              <a:t>Prof. </a:t>
            </a:r>
            <a:r>
              <a:rPr lang="pt-BR" sz="2000" dirty="0" smtClean="0"/>
              <a:t>Antonio Dias</a:t>
            </a:r>
            <a:endParaRPr sz="2000" dirty="0"/>
          </a:p>
          <a:p>
            <a:pPr defTabSz="280415">
              <a:defRPr sz="1776"/>
            </a:pPr>
            <a:r>
              <a:rPr lang="pt-BR" sz="2000" dirty="0"/>
              <a:t>1</a:t>
            </a:r>
            <a:r>
              <a:rPr sz="2000" dirty="0" smtClean="0"/>
              <a:t>º </a:t>
            </a:r>
            <a:r>
              <a:rPr sz="2000" dirty="0" err="1"/>
              <a:t>semestre</a:t>
            </a:r>
            <a:r>
              <a:rPr sz="2000" dirty="0"/>
              <a:t> de </a:t>
            </a:r>
            <a:r>
              <a:rPr sz="2000" dirty="0" smtClean="0"/>
              <a:t>20</a:t>
            </a:r>
            <a:r>
              <a:rPr lang="pt-BR" sz="2000" dirty="0" smtClean="0"/>
              <a:t>20</a:t>
            </a:r>
            <a:endParaRPr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Resolução de conflitos</a:t>
            </a:r>
          </a:p>
        </p:txBody>
      </p:sp>
      <p:pic>
        <p:nvPicPr>
          <p:cNvPr id="167" name="12FA0F48-0521-484C-BA69-114FC6F76A1C-L0-001.jpeg" descr="12FA0F48-0521-484C-BA69-114FC6F76A1C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977" y="2616192"/>
            <a:ext cx="11622846" cy="62484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2091738"/>
            <a:ext cx="11442700" cy="73661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</a:t>
            </a:r>
            <a:r>
              <a:rPr kumimoji="0" lang="pt-BR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(Configura sua conta no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local)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config</a:t>
            </a:r>
            <a:r>
              <a:rPr lang="pt-BR" b="0" dirty="0"/>
              <a:t> --global user.name </a:t>
            </a:r>
            <a:r>
              <a:rPr lang="pt-BR" b="0" dirty="0" smtClean="0"/>
              <a:t>“</a:t>
            </a:r>
            <a:r>
              <a:rPr lang="pt-BR" b="0" dirty="0" err="1" smtClean="0"/>
              <a:t>xxx</a:t>
            </a:r>
            <a:r>
              <a:rPr lang="pt-BR" b="0" dirty="0" smtClean="0"/>
              <a:t>"</a:t>
            </a:r>
            <a:r>
              <a:rPr lang="pt-BR" b="0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config</a:t>
            </a:r>
            <a:r>
              <a:rPr lang="pt-BR" b="0" dirty="0"/>
              <a:t> --global </a:t>
            </a:r>
            <a:r>
              <a:rPr lang="pt-BR" b="0" dirty="0" err="1"/>
              <a:t>user.email</a:t>
            </a:r>
            <a:r>
              <a:rPr lang="pt-BR" b="0" dirty="0"/>
              <a:t> </a:t>
            </a:r>
            <a:r>
              <a:rPr lang="pt-BR" b="0" dirty="0" smtClean="0">
                <a:hlinkClick r:id="rId2"/>
              </a:rPr>
              <a:t>xxx@gmail.com</a:t>
            </a:r>
            <a:endParaRPr lang="pt-BR" b="0" dirty="0" smtClean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2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clone 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(Faz download do projeto pra um diretório local)</a:t>
            </a:r>
          </a:p>
          <a:p>
            <a:pPr algn="l"/>
            <a:endParaRPr lang="pt-BR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clone </a:t>
            </a:r>
            <a:r>
              <a:rPr lang="pt-BR" b="0" dirty="0">
                <a:hlinkClick r:id="rId3"/>
              </a:rPr>
              <a:t>https://</a:t>
            </a:r>
            <a:r>
              <a:rPr lang="pt-BR" b="0" dirty="0" smtClean="0">
                <a:hlinkClick r:id="rId3"/>
              </a:rPr>
              <a:t>github.com/edsonbenites/devops_aula2.git</a:t>
            </a:r>
            <a:endParaRPr lang="pt-BR" b="0" dirty="0" smtClean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kumimoji="0" lang="pt-BR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(Para iniciar a monitoração do arquivo)</a:t>
            </a:r>
          </a:p>
          <a:p>
            <a:pPr algn="l"/>
            <a:endParaRPr lang="pt-BR" b="0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add</a:t>
            </a:r>
            <a:r>
              <a:rPr lang="pt-BR" b="0" dirty="0"/>
              <a:t> </a:t>
            </a:r>
            <a:r>
              <a:rPr lang="pt-BR" b="0" dirty="0" smtClean="0"/>
              <a:t>README.md</a:t>
            </a: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5557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1763785"/>
            <a:ext cx="11442700" cy="77354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kumimoji="0" lang="pt-BR" sz="32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32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status</a:t>
            </a:r>
          </a:p>
          <a:p>
            <a:pPr algn="l"/>
            <a:endParaRPr lang="pt-BR" dirty="0"/>
          </a:p>
          <a:p>
            <a:pPr algn="l"/>
            <a:r>
              <a:rPr lang="pt-BR" b="0" dirty="0" smtClean="0"/>
              <a:t>O </a:t>
            </a:r>
            <a:r>
              <a:rPr lang="pt-BR" b="0" dirty="0"/>
              <a:t>comando lhe mostra em qual </a:t>
            </a:r>
            <a:r>
              <a:rPr lang="pt-BR" b="0" dirty="0" err="1"/>
              <a:t>branch</a:t>
            </a:r>
            <a:r>
              <a:rPr lang="pt-BR" b="0" dirty="0"/>
              <a:t> você se encontra. Vamos dizer que você adicione um novo arquivo em seu projeto, um simples arquivo </a:t>
            </a:r>
            <a:r>
              <a:rPr lang="pt-BR" dirty="0"/>
              <a:t>README</a:t>
            </a:r>
            <a:r>
              <a:rPr lang="pt-BR" b="0" dirty="0"/>
              <a:t>. Caso o arquivo não exista e você execute </a:t>
            </a:r>
            <a:r>
              <a:rPr lang="pt-BR" dirty="0" err="1"/>
              <a:t>git</a:t>
            </a:r>
            <a:r>
              <a:rPr lang="pt-BR" dirty="0"/>
              <a:t> status</a:t>
            </a:r>
            <a:r>
              <a:rPr lang="pt-BR" b="0" dirty="0"/>
              <a:t>, você verá o arquivo não monitorado dessa forma:</a:t>
            </a:r>
            <a:endParaRPr kumimoji="0" lang="pt-BR" sz="2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dirty="0" smtClean="0"/>
          </a:p>
          <a:p>
            <a:pPr algn="l"/>
            <a:r>
              <a:rPr lang="en-US" b="0" dirty="0"/>
              <a:t># On branch master 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Untracked files: 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(use "</a:t>
            </a:r>
            <a:r>
              <a:rPr lang="en-US" b="0" dirty="0" err="1"/>
              <a:t>git</a:t>
            </a:r>
            <a:r>
              <a:rPr lang="en-US" b="0" dirty="0"/>
              <a:t> add {file}..." to include in what will be committed) 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 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# README 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nothing added to commit but untracked files present (use "</a:t>
            </a:r>
            <a:r>
              <a:rPr lang="en-US" b="0" dirty="0" err="1"/>
              <a:t>git</a:t>
            </a:r>
            <a:r>
              <a:rPr lang="en-US" b="0" dirty="0"/>
              <a:t> add" to track)</a:t>
            </a:r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sz="3200" dirty="0" err="1" smtClean="0"/>
              <a:t>Git</a:t>
            </a:r>
            <a:r>
              <a:rPr lang="pt-BR" sz="3200" dirty="0" smtClean="0"/>
              <a:t> </a:t>
            </a:r>
            <a:r>
              <a:rPr lang="pt-BR" sz="3200" dirty="0" err="1" smtClean="0"/>
              <a:t>Commit</a:t>
            </a:r>
            <a:endParaRPr lang="pt-BR" sz="3200" dirty="0" smtClean="0"/>
          </a:p>
          <a:p>
            <a:pPr algn="l"/>
            <a:endParaRPr kumimoji="0" lang="pt-BR" sz="24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commit</a:t>
            </a:r>
            <a:r>
              <a:rPr lang="pt-BR" b="0" dirty="0"/>
              <a:t> -m "</a:t>
            </a:r>
            <a:r>
              <a:rPr lang="pt-BR" b="0" dirty="0" smtClean="0"/>
              <a:t>Mensagem pra informar o </a:t>
            </a:r>
            <a:r>
              <a:rPr lang="pt-BR" b="0" dirty="0" err="1" smtClean="0"/>
              <a:t>commit</a:t>
            </a:r>
            <a:r>
              <a:rPr lang="pt-BR" b="0" dirty="0" smtClean="0"/>
              <a:t> criado“</a:t>
            </a: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825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781050" y="2572934"/>
            <a:ext cx="11442700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kumimoji="0" lang="pt-BR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merge 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(merge básico, unido ao </a:t>
            </a:r>
            <a:r>
              <a:rPr kumimoji="0" lang="pt-B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r>
              <a:rPr kumimoji="0" lang="pt-B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algn="l"/>
            <a:endParaRPr lang="pt-BR" b="0" dirty="0" smtClean="0"/>
          </a:p>
          <a:p>
            <a:pPr algn="l"/>
            <a:endParaRPr lang="pt-BR" b="0" dirty="0"/>
          </a:p>
          <a:p>
            <a:pPr algn="l"/>
            <a:r>
              <a:rPr lang="pt-BR" b="0" dirty="0" smtClean="0"/>
              <a:t>Suponha </a:t>
            </a:r>
            <a:r>
              <a:rPr lang="pt-BR" b="0" dirty="0"/>
              <a:t>que você decidiu que o trabalho na tarefa </a:t>
            </a:r>
            <a:r>
              <a:rPr lang="pt-BR" b="0" dirty="0" smtClean="0"/>
              <a:t>XPTO </a:t>
            </a:r>
            <a:r>
              <a:rPr lang="pt-BR" b="0" dirty="0"/>
              <a:t>está completo e pronto para ser feito o merge no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/>
              <a:t>master</a:t>
            </a:r>
            <a:r>
              <a:rPr lang="pt-BR" b="0" dirty="0"/>
              <a:t>. Para fazer isso, você fará o merge do seu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 smtClean="0"/>
              <a:t>novabranch</a:t>
            </a:r>
            <a:r>
              <a:rPr lang="pt-BR" b="0" dirty="0" smtClean="0"/>
              <a:t>, </a:t>
            </a:r>
            <a:r>
              <a:rPr lang="pt-BR" b="0" dirty="0"/>
              <a:t>bem como o merge do </a:t>
            </a:r>
            <a:r>
              <a:rPr lang="pt-BR" b="0" dirty="0" err="1"/>
              <a:t>branch</a:t>
            </a:r>
            <a:r>
              <a:rPr lang="pt-BR" b="0" dirty="0"/>
              <a:t> </a:t>
            </a:r>
            <a:r>
              <a:rPr lang="pt-BR" dirty="0" err="1"/>
              <a:t>hotfix</a:t>
            </a:r>
            <a:r>
              <a:rPr lang="pt-BR" b="0" dirty="0"/>
              <a:t> de antes. Tudo que você tem a fazer é executar o </a:t>
            </a:r>
            <a:r>
              <a:rPr lang="pt-BR" b="0" dirty="0" err="1"/>
              <a:t>checkout</a:t>
            </a:r>
            <a:r>
              <a:rPr lang="pt-BR" b="0" dirty="0"/>
              <a:t> do </a:t>
            </a:r>
            <a:r>
              <a:rPr lang="pt-BR" b="0" dirty="0" err="1"/>
              <a:t>branch</a:t>
            </a:r>
            <a:r>
              <a:rPr lang="pt-BR" b="0" dirty="0"/>
              <a:t> para onde deseja fazer o merge e então rodar o comando </a:t>
            </a:r>
            <a:r>
              <a:rPr lang="pt-BR" dirty="0" err="1"/>
              <a:t>git</a:t>
            </a:r>
            <a:r>
              <a:rPr lang="pt-BR" dirty="0"/>
              <a:t> merge</a:t>
            </a:r>
            <a:r>
              <a:rPr lang="pt-BR" b="0" dirty="0"/>
              <a:t>:</a:t>
            </a:r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checkout</a:t>
            </a:r>
            <a:r>
              <a:rPr lang="pt-BR" b="0" dirty="0"/>
              <a:t> </a:t>
            </a:r>
            <a:r>
              <a:rPr lang="pt-BR" b="0" dirty="0" err="1"/>
              <a:t>master</a:t>
            </a:r>
            <a:r>
              <a:rPr lang="pt-BR" b="0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git</a:t>
            </a:r>
            <a:r>
              <a:rPr lang="pt-BR" b="0" dirty="0"/>
              <a:t> merge </a:t>
            </a:r>
            <a:r>
              <a:rPr lang="pt-BR" b="0" dirty="0" err="1" smtClean="0"/>
              <a:t>novabranch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dirty="0"/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6296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olução de 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1071995" y="2550452"/>
            <a:ext cx="11442700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3200" dirty="0" err="1"/>
              <a:t>Git</a:t>
            </a:r>
            <a:r>
              <a:rPr lang="pt-BR" sz="3200" dirty="0"/>
              <a:t> </a:t>
            </a:r>
            <a:r>
              <a:rPr lang="pt-BR" sz="3200" dirty="0" err="1"/>
              <a:t>push</a:t>
            </a:r>
            <a:r>
              <a:rPr lang="pt-BR" sz="3200" dirty="0"/>
              <a:t> </a:t>
            </a:r>
            <a:r>
              <a:rPr lang="pt-BR" dirty="0"/>
              <a:t>(empurra os </a:t>
            </a:r>
            <a:r>
              <a:rPr lang="pt-BR" dirty="0" err="1"/>
              <a:t>commit</a:t>
            </a:r>
            <a:r>
              <a:rPr lang="pt-BR" dirty="0"/>
              <a:t> para um repositório remoto)</a:t>
            </a:r>
          </a:p>
          <a:p>
            <a:pPr algn="l"/>
            <a:endParaRPr lang="pt-BR" dirty="0"/>
          </a:p>
          <a:p>
            <a:pPr algn="l"/>
            <a:r>
              <a:rPr lang="pt-BR" b="0" dirty="0" err="1"/>
              <a:t>git</a:t>
            </a:r>
            <a:r>
              <a:rPr lang="pt-BR" b="0" dirty="0"/>
              <a:t> </a:t>
            </a:r>
            <a:r>
              <a:rPr lang="pt-BR" b="0" dirty="0" err="1"/>
              <a:t>push</a:t>
            </a:r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pPr algn="l"/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lang="pt-BR" b="0" dirty="0"/>
          </a:p>
          <a:p>
            <a:r>
              <a:rPr kumimoji="0" lang="pt-BR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Referencia:</a:t>
            </a:r>
          </a:p>
          <a:p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pt-BR" b="0" dirty="0">
                <a:hlinkClick r:id="rId2"/>
              </a:rPr>
              <a:t>http://comandosgit.github.io</a:t>
            </a:r>
            <a:r>
              <a:rPr lang="pt-BR" b="0" dirty="0" smtClean="0">
                <a:hlinkClick r:id="rId2"/>
              </a:rPr>
              <a:t>/</a:t>
            </a:r>
            <a:endParaRPr lang="pt-BR" b="0" dirty="0" smtClean="0"/>
          </a:p>
          <a:p>
            <a:endParaRPr kumimoji="0" lang="pt-B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endParaRPr kumimoji="0" lang="pt-B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1810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ercíci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Exercício</a:t>
            </a:r>
          </a:p>
        </p:txBody>
      </p:sp>
      <p:sp>
        <p:nvSpPr>
          <p:cNvPr id="170" name="a) Acesse sua conta no GitHub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a) Acesse sua conta no GitHub.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b) Crie um repositório com o nome </a:t>
            </a:r>
            <a:r>
              <a:rPr b="1"/>
              <a:t>devops-aula03</a:t>
            </a:r>
            <a:r>
              <a:t>. O reposítório deve ser </a:t>
            </a:r>
            <a:r>
              <a:rPr b="1"/>
              <a:t>público </a:t>
            </a:r>
            <a:r>
              <a:t>e inicializado com um arquivo </a:t>
            </a:r>
            <a:r>
              <a:rPr b="1"/>
              <a:t>README.md </a:t>
            </a:r>
            <a:r>
              <a:t>com o seguinte conteúdo: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Ferramentas de controle de versão: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Mercurial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GitHub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Subversion</a:t>
            </a:r>
          </a:p>
          <a:p>
            <a:pPr marL="0" lvl="4" indent="402336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CVS</a:t>
            </a:r>
            <a:endParaRPr i="1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endParaRPr i="1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c) Clique no botão que está com o rótulo </a:t>
            </a:r>
            <a:r>
              <a:rPr b="1"/>
              <a:t>Branch: master</a:t>
            </a:r>
            <a:r>
              <a:t>. Escreva no campo texto o nome </a:t>
            </a:r>
            <a:r>
              <a:rPr b="1"/>
              <a:t>ramo1 </a:t>
            </a:r>
            <a:r>
              <a:t>e clique na opção </a:t>
            </a:r>
            <a:r>
              <a:rPr b="1"/>
              <a:t>Create branch: ramo1</a:t>
            </a:r>
            <a:r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d) No </a:t>
            </a:r>
            <a:r>
              <a:rPr i="1"/>
              <a:t>branch</a:t>
            </a:r>
            <a:r>
              <a:t> </a:t>
            </a:r>
            <a:r>
              <a:rPr b="1"/>
              <a:t>ramo1</a:t>
            </a:r>
            <a:r>
              <a:t>, edite o arquivo</a:t>
            </a:r>
            <a:r>
              <a:rPr b="1"/>
              <a:t> README.md</a:t>
            </a:r>
            <a:r>
              <a:t> (clique no arquivo e depois clique no botão com a figura de um lápis/caneta). Altere a palavra </a:t>
            </a:r>
            <a:r>
              <a:rPr b="1"/>
              <a:t>GitHub</a:t>
            </a:r>
            <a:r>
              <a:t> para </a:t>
            </a:r>
            <a:r>
              <a:rPr b="1"/>
              <a:t>GitLab</a:t>
            </a:r>
            <a:r>
              <a:t> e efetue o </a:t>
            </a:r>
            <a:r>
              <a:rPr b="1" i="1"/>
              <a:t>commit</a:t>
            </a:r>
            <a:r>
              <a:t> após a alteração.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e) Volte para o </a:t>
            </a:r>
            <a:r>
              <a:rPr i="1"/>
              <a:t>branch</a:t>
            </a:r>
            <a:r>
              <a:t> </a:t>
            </a:r>
            <a:r>
              <a:rPr b="1"/>
              <a:t>master</a:t>
            </a:r>
            <a:r>
              <a:t> e crie a partir dele um novo </a:t>
            </a:r>
            <a:r>
              <a:rPr i="1"/>
              <a:t>branch</a:t>
            </a:r>
            <a:r>
              <a:t> chamado </a:t>
            </a:r>
            <a:r>
              <a:rPr b="1"/>
              <a:t>ramo2</a:t>
            </a:r>
            <a:r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f) No </a:t>
            </a:r>
            <a:r>
              <a:rPr i="1"/>
              <a:t>branch</a:t>
            </a:r>
            <a:r>
              <a:t> </a:t>
            </a:r>
            <a:r>
              <a:rPr b="1"/>
              <a:t>ramo2</a:t>
            </a:r>
            <a:r>
              <a:t>, edite o arquivo</a:t>
            </a:r>
            <a:r>
              <a:rPr b="1"/>
              <a:t> README.md</a:t>
            </a:r>
            <a:r>
              <a:t> (clique no arquivo e depois clique no botão com a figura de um lápis/caneta). Altere a palavra </a:t>
            </a:r>
            <a:r>
              <a:rPr b="1"/>
              <a:t>GitHub</a:t>
            </a:r>
            <a:r>
              <a:t> para </a:t>
            </a:r>
            <a:r>
              <a:rPr b="1"/>
              <a:t>Git</a:t>
            </a:r>
            <a:r>
              <a:t> e efetue o </a:t>
            </a:r>
            <a:r>
              <a:rPr b="1" i="1"/>
              <a:t>commit</a:t>
            </a:r>
            <a:r>
              <a:t> após a alteração.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t>g) Verifique que agora seu repositório possui 3 </a:t>
            </a:r>
            <a:r>
              <a:rPr b="1"/>
              <a:t>branches</a:t>
            </a:r>
            <a:r>
              <a:t>, cada um deles com diferentes conteúdos no arquivo </a:t>
            </a:r>
            <a:r>
              <a:rPr b="1"/>
              <a:t>README.md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ercício (continuação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Exercício (continuação)</a:t>
            </a:r>
          </a:p>
        </p:txBody>
      </p:sp>
      <p:sp>
        <p:nvSpPr>
          <p:cNvPr id="173" name="h) Crie um Pull Request para integrar o branch1 ao master e execute a operação de merge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h) </a:t>
            </a:r>
            <a:r>
              <a:rPr dirty="0" err="1"/>
              <a:t>Crie</a:t>
            </a:r>
            <a:r>
              <a:rPr dirty="0"/>
              <a:t> um Pull Request para </a:t>
            </a:r>
            <a:r>
              <a:rPr dirty="0" err="1"/>
              <a:t>integrar</a:t>
            </a:r>
            <a:r>
              <a:rPr dirty="0"/>
              <a:t> o </a:t>
            </a:r>
            <a:r>
              <a:rPr b="1" dirty="0"/>
              <a:t>branch1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 </a:t>
            </a:r>
            <a:r>
              <a:rPr dirty="0"/>
              <a:t>e execute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j) </a:t>
            </a:r>
            <a:r>
              <a:rPr dirty="0" err="1"/>
              <a:t>Crie</a:t>
            </a:r>
            <a:r>
              <a:rPr dirty="0"/>
              <a:t> um Pull Request para </a:t>
            </a:r>
            <a:r>
              <a:rPr dirty="0" err="1"/>
              <a:t>integrar</a:t>
            </a:r>
            <a:r>
              <a:rPr dirty="0"/>
              <a:t> o </a:t>
            </a:r>
            <a:r>
              <a:rPr b="1" dirty="0"/>
              <a:t>branch2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 </a:t>
            </a:r>
            <a:r>
              <a:rPr dirty="0"/>
              <a:t>e </a:t>
            </a:r>
            <a:r>
              <a:rPr dirty="0" err="1"/>
              <a:t>tente</a:t>
            </a:r>
            <a:r>
              <a:rPr dirty="0"/>
              <a:t> </a:t>
            </a:r>
            <a:r>
              <a:rPr dirty="0" err="1"/>
              <a:t>executar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. Note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desta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</a:t>
            </a:r>
            <a:r>
              <a:rPr dirty="0" err="1" smtClean="0"/>
              <a:t>aparecerá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mensagem</a:t>
            </a:r>
            <a:r>
              <a:rPr dirty="0"/>
              <a:t> de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conflitos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k)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Resolve conflicts</a:t>
            </a:r>
            <a:r>
              <a:rPr dirty="0"/>
              <a:t> e </a:t>
            </a:r>
            <a:r>
              <a:rPr dirty="0" err="1"/>
              <a:t>edite</a:t>
            </a:r>
            <a:r>
              <a:rPr dirty="0"/>
              <a:t> o </a:t>
            </a:r>
            <a:r>
              <a:rPr dirty="0" err="1"/>
              <a:t>arquivo</a:t>
            </a:r>
            <a:r>
              <a:rPr dirty="0"/>
              <a:t>, </a:t>
            </a:r>
            <a:r>
              <a:rPr dirty="0" err="1"/>
              <a:t>deixando</a:t>
            </a:r>
            <a:r>
              <a:rPr dirty="0"/>
              <a:t> a </a:t>
            </a:r>
            <a:r>
              <a:rPr dirty="0" err="1"/>
              <a:t>linha</a:t>
            </a:r>
            <a:r>
              <a:rPr dirty="0"/>
              <a:t> com </a:t>
            </a:r>
            <a:r>
              <a:rPr dirty="0" err="1"/>
              <a:t>conflito</a:t>
            </a:r>
            <a:r>
              <a:rPr dirty="0"/>
              <a:t> com o </a:t>
            </a:r>
            <a:r>
              <a:rPr dirty="0" err="1"/>
              <a:t>conteúdo</a:t>
            </a:r>
            <a:r>
              <a:rPr dirty="0"/>
              <a:t> </a:t>
            </a:r>
            <a:r>
              <a:rPr b="1" dirty="0" err="1"/>
              <a:t>Git</a:t>
            </a:r>
            <a:r>
              <a:rPr dirty="0"/>
              <a:t>. </a:t>
            </a:r>
            <a:r>
              <a:rPr dirty="0" err="1"/>
              <a:t>Lembre</a:t>
            </a:r>
            <a:r>
              <a:rPr dirty="0"/>
              <a:t>-se de </a:t>
            </a:r>
            <a:r>
              <a:rPr dirty="0" err="1"/>
              <a:t>apagar</a:t>
            </a:r>
            <a:r>
              <a:rPr dirty="0"/>
              <a:t> a </a:t>
            </a:r>
            <a:r>
              <a:rPr dirty="0" err="1"/>
              <a:t>marcação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destaca</a:t>
            </a:r>
            <a:r>
              <a:rPr dirty="0"/>
              <a:t> o </a:t>
            </a:r>
            <a:r>
              <a:rPr dirty="0" err="1"/>
              <a:t>conflito</a:t>
            </a:r>
            <a:r>
              <a:rPr dirty="0"/>
              <a:t>.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finalizar</a:t>
            </a:r>
            <a:r>
              <a:rPr dirty="0"/>
              <a:t>,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Mark as resolved </a:t>
            </a:r>
            <a:r>
              <a:rPr dirty="0"/>
              <a:t>e, a </a:t>
            </a:r>
            <a:r>
              <a:rPr dirty="0" err="1"/>
              <a:t>seguir</a:t>
            </a:r>
            <a:r>
              <a:rPr dirty="0"/>
              <a:t>,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Commit merge</a:t>
            </a:r>
            <a:r>
              <a:rPr dirty="0"/>
              <a:t>.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3120"/>
            </a:pPr>
            <a:r>
              <a:rPr dirty="0"/>
              <a:t>l) </a:t>
            </a:r>
            <a:r>
              <a:rPr dirty="0" err="1"/>
              <a:t>Finalmente</a:t>
            </a:r>
            <a:r>
              <a:rPr dirty="0"/>
              <a:t>, </a:t>
            </a:r>
            <a:r>
              <a:rPr dirty="0" err="1"/>
              <a:t>pressione</a:t>
            </a:r>
            <a:r>
              <a:rPr dirty="0"/>
              <a:t> o </a:t>
            </a:r>
            <a:r>
              <a:rPr dirty="0" err="1"/>
              <a:t>botão</a:t>
            </a:r>
            <a:r>
              <a:rPr dirty="0"/>
              <a:t> </a:t>
            </a:r>
            <a:r>
              <a:rPr b="1" dirty="0"/>
              <a:t>Merge pull request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9248521-4D11-4A6D-92E6-7099F75522E9-L0-001.jpeg" descr="09248521-4D11-4A6D-92E6-7099F75522E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Referência desta aula</a:t>
            </a:r>
          </a:p>
        </p:txBody>
      </p:sp>
      <p:sp>
        <p:nvSpPr>
          <p:cNvPr id="124" name="GitHub. GitHub Guides. Disponível 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457200" algn="ctr">
              <a:buSzTx/>
              <a:buNone/>
            </a:pPr>
            <a:r>
              <a:t>GitHub. </a:t>
            </a:r>
            <a:r>
              <a:rPr b="1"/>
              <a:t>GitHub Guides. </a:t>
            </a:r>
            <a:r>
              <a:t>Disponível em </a:t>
            </a:r>
          </a:p>
          <a:p>
            <a:pPr marL="0" lvl="2" indent="457200" algn="ctr">
              <a:buSzTx/>
              <a:buNone/>
            </a:pPr>
            <a:r>
              <a:t>&lt;</a:t>
            </a:r>
            <a:r>
              <a:rPr u="sng">
                <a:hlinkClick r:id="rId2"/>
              </a:rPr>
              <a:t>https://guides.github.com</a:t>
            </a:r>
            <a:r>
              <a:t>&gt;.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Árvore de versõ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Árvore de versões</a:t>
            </a:r>
          </a:p>
        </p:txBody>
      </p:sp>
      <p:sp>
        <p:nvSpPr>
          <p:cNvPr id="127" name="Fonte: http://www.drupal.org/node/99171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Fonte: </a:t>
            </a:r>
            <a:r>
              <a:rPr u="sng">
                <a:hlinkClick r:id="rId2"/>
              </a:rPr>
              <a:t>http://www.drupal.org/node/991716</a:t>
            </a:r>
            <a:r>
              <a:t> </a:t>
            </a:r>
          </a:p>
        </p:txBody>
      </p:sp>
      <p:pic>
        <p:nvPicPr>
          <p:cNvPr id="128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8454" y="739211"/>
            <a:ext cx="6373693" cy="8275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orkflow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Workflow Github</a:t>
            </a:r>
          </a:p>
        </p:txBody>
      </p:sp>
      <p:sp>
        <p:nvSpPr>
          <p:cNvPr id="131" name="Fonte: https://guides.github.com/introduction/flow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Fonte: </a:t>
            </a:r>
            <a:r>
              <a:rPr u="sng">
                <a:hlinkClick r:id="rId2"/>
              </a:rPr>
              <a:t>https://guides.github.com/introduction/flow</a:t>
            </a:r>
            <a:r>
              <a:t> </a:t>
            </a:r>
          </a:p>
        </p:txBody>
      </p:sp>
      <p:pic>
        <p:nvPicPr>
          <p:cNvPr id="132" name="D3E414A2-777C-474A-9B08-565AB7BB60BF-L0-001.jpeg" descr="D3E414A2-777C-474A-9B08-565AB7BB60BF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3542021"/>
            <a:ext cx="11341100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Merge</a:t>
            </a:r>
          </a:p>
        </p:txBody>
      </p:sp>
      <p:sp>
        <p:nvSpPr>
          <p:cNvPr id="135" name="Integração das modificações de um branch em outro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Integração das modificações de um </a:t>
            </a:r>
            <a:r>
              <a:rPr i="1"/>
              <a:t>branch</a:t>
            </a:r>
            <a:r>
              <a:t> em outro.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emplo de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 de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</a:p>
        </p:txBody>
      </p:sp>
      <p:sp>
        <p:nvSpPr>
          <p:cNvPr id="138" name="Fonte: https://guides.github.com/introduction/flow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Fonte: </a:t>
            </a:r>
            <a:r>
              <a:rPr u="sng">
                <a:hlinkClick r:id="rId2"/>
              </a:rPr>
              <a:t>https://guides.github.com/introduction/flow</a:t>
            </a:r>
            <a:r>
              <a:t> </a:t>
            </a:r>
          </a:p>
        </p:txBody>
      </p:sp>
      <p:pic>
        <p:nvPicPr>
          <p:cNvPr id="139" name="D3E414A2-777C-474A-9B08-565AB7BB60BF-L0-001.jpeg" descr="D3E414A2-777C-474A-9B08-565AB7BB60BF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3542021"/>
            <a:ext cx="11341100" cy="383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ranch master"/>
          <p:cNvSpPr txBox="1"/>
          <p:nvPr/>
        </p:nvSpPr>
        <p:spPr>
          <a:xfrm>
            <a:off x="3074994" y="3542021"/>
            <a:ext cx="1731189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406823"/>
                </a:solidFill>
              </a:defRPr>
            </a:pPr>
            <a:r>
              <a:rPr i="1"/>
              <a:t>Branch</a:t>
            </a:r>
            <a:r>
              <a:t> master</a:t>
            </a:r>
          </a:p>
        </p:txBody>
      </p:sp>
      <p:sp>
        <p:nvSpPr>
          <p:cNvPr id="141" name="1. Criação do branch filmes"/>
          <p:cNvSpPr txBox="1"/>
          <p:nvPr/>
        </p:nvSpPr>
        <p:spPr>
          <a:xfrm>
            <a:off x="870462" y="6761536"/>
            <a:ext cx="2079670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solidFill>
                  <a:srgbClr val="406823"/>
                </a:solidFill>
              </a:defRPr>
            </a:pPr>
            <a:r>
              <a:t>1. Criação do </a:t>
            </a:r>
            <a:r>
              <a:rPr i="1"/>
              <a:t>branch</a:t>
            </a:r>
            <a:r>
              <a:t> filmes</a:t>
            </a:r>
          </a:p>
        </p:txBody>
      </p:sp>
      <p:sp>
        <p:nvSpPr>
          <p:cNvPr id="142" name="2. Criação do arquivo filmes.md e alteração do arquivo README.md"/>
          <p:cNvSpPr txBox="1"/>
          <p:nvPr/>
        </p:nvSpPr>
        <p:spPr>
          <a:xfrm>
            <a:off x="3129305" y="6752911"/>
            <a:ext cx="2079670" cy="155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2. Criação do arquivo filmes.md e alteração do arquivo README.md</a:t>
            </a:r>
          </a:p>
        </p:txBody>
      </p:sp>
      <p:sp>
        <p:nvSpPr>
          <p:cNvPr id="143" name="3. Pull Request"/>
          <p:cNvSpPr txBox="1"/>
          <p:nvPr/>
        </p:nvSpPr>
        <p:spPr>
          <a:xfrm>
            <a:off x="5253921" y="6761536"/>
            <a:ext cx="1473733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3. Pull Request</a:t>
            </a:r>
          </a:p>
        </p:txBody>
      </p:sp>
      <p:sp>
        <p:nvSpPr>
          <p:cNvPr id="144" name="4. Correções e melhorias"/>
          <p:cNvSpPr txBox="1"/>
          <p:nvPr/>
        </p:nvSpPr>
        <p:spPr>
          <a:xfrm>
            <a:off x="6772600" y="6761536"/>
            <a:ext cx="1588784" cy="6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4. Correções e melhorias</a:t>
            </a:r>
          </a:p>
        </p:txBody>
      </p:sp>
      <p:sp>
        <p:nvSpPr>
          <p:cNvPr id="145" name="5. MERGE"/>
          <p:cNvSpPr txBox="1"/>
          <p:nvPr/>
        </p:nvSpPr>
        <p:spPr>
          <a:xfrm>
            <a:off x="9925009" y="7204715"/>
            <a:ext cx="1588784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406823"/>
                </a:solidFill>
              </a:defRPr>
            </a:lvl1pPr>
          </a:lstStyle>
          <a:p>
            <a:r>
              <a:t>5. MERGE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ast-forward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Fast-forward merge</a:t>
            </a:r>
          </a:p>
        </p:txBody>
      </p:sp>
      <p:sp>
        <p:nvSpPr>
          <p:cNvPr id="148" name="Integração realizada quando o branch master não sofreu nenhuma alteração desde a criação do branch que será integrado."/>
          <p:cNvSpPr txBox="1">
            <a:spLocks noGrp="1"/>
          </p:cNvSpPr>
          <p:nvPr>
            <p:ph type="body" sz="half" idx="1"/>
          </p:nvPr>
        </p:nvSpPr>
        <p:spPr>
          <a:xfrm>
            <a:off x="952500" y="2160718"/>
            <a:ext cx="11099801" cy="238043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Integração realizada quando o </a:t>
            </a:r>
            <a:r>
              <a:rPr i="1"/>
              <a:t>branch</a:t>
            </a:r>
            <a:r>
              <a:t> </a:t>
            </a:r>
            <a:r>
              <a:rPr b="1"/>
              <a:t>master</a:t>
            </a:r>
            <a:r>
              <a:t> não sofreu nenhuma alteração desde a criação do </a:t>
            </a:r>
            <a:r>
              <a:rPr i="1"/>
              <a:t>branch</a:t>
            </a:r>
            <a:r>
              <a:t> que será integrado.</a:t>
            </a:r>
          </a:p>
        </p:txBody>
      </p:sp>
      <p:pic>
        <p:nvPicPr>
          <p:cNvPr id="149" name="ffmerge1.jpg" descr="ffmer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22" y="4848915"/>
            <a:ext cx="5858610" cy="2825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ffmerge2.jpg" descr="ffmer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278" y="4850965"/>
            <a:ext cx="5249666" cy="282169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nte: https://www.atlassian.com/git/tutorials/git-merge"/>
          <p:cNvSpPr txBox="1"/>
          <p:nvPr/>
        </p:nvSpPr>
        <p:spPr>
          <a:xfrm>
            <a:off x="1995492" y="8097744"/>
            <a:ext cx="9013816" cy="8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Fonte: https://www.atlassian.com/git/tutorials/git-merge</a:t>
            </a:r>
          </a:p>
        </p:txBody>
      </p:sp>
      <p:sp>
        <p:nvSpPr>
          <p:cNvPr id="152" name="antes do merge"/>
          <p:cNvSpPr txBox="1"/>
          <p:nvPr/>
        </p:nvSpPr>
        <p:spPr>
          <a:xfrm>
            <a:off x="944688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antes do merge</a:t>
            </a:r>
          </a:p>
        </p:txBody>
      </p:sp>
      <p:sp>
        <p:nvSpPr>
          <p:cNvPr id="153" name="depois do merge"/>
          <p:cNvSpPr txBox="1"/>
          <p:nvPr/>
        </p:nvSpPr>
        <p:spPr>
          <a:xfrm>
            <a:off x="6722554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depois do merge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3-way mer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3-way merge</a:t>
            </a:r>
          </a:p>
        </p:txBody>
      </p:sp>
      <p:sp>
        <p:nvSpPr>
          <p:cNvPr id="156" name="Integração realizada quando o branch master sofreu alguma alteração desde a criação do branch que será integrado."/>
          <p:cNvSpPr txBox="1">
            <a:spLocks noGrp="1"/>
          </p:cNvSpPr>
          <p:nvPr>
            <p:ph type="body" sz="half" idx="1"/>
          </p:nvPr>
        </p:nvSpPr>
        <p:spPr>
          <a:xfrm>
            <a:off x="952500" y="2160718"/>
            <a:ext cx="11099800" cy="238043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Integração realizada quando o </a:t>
            </a:r>
            <a:r>
              <a:rPr i="1"/>
              <a:t>branch</a:t>
            </a:r>
            <a:r>
              <a:t> </a:t>
            </a:r>
            <a:r>
              <a:rPr b="1"/>
              <a:t>master</a:t>
            </a:r>
            <a:r>
              <a:t> sofreu alguma alteração desde a criação do </a:t>
            </a:r>
            <a:r>
              <a:rPr i="1"/>
              <a:t>branch</a:t>
            </a:r>
            <a:r>
              <a:t> que será integrado.</a:t>
            </a:r>
          </a:p>
        </p:txBody>
      </p:sp>
      <p:sp>
        <p:nvSpPr>
          <p:cNvPr id="157" name="Fonte: https://www.atlassian.com/git/tutorials/git-merge"/>
          <p:cNvSpPr txBox="1"/>
          <p:nvPr/>
        </p:nvSpPr>
        <p:spPr>
          <a:xfrm>
            <a:off x="1995492" y="8097744"/>
            <a:ext cx="9013816" cy="8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Fonte: https://www.atlassian.com/git/tutorials/git-merge</a:t>
            </a:r>
          </a:p>
        </p:txBody>
      </p:sp>
      <p:sp>
        <p:nvSpPr>
          <p:cNvPr id="158" name="antes do merge"/>
          <p:cNvSpPr txBox="1"/>
          <p:nvPr/>
        </p:nvSpPr>
        <p:spPr>
          <a:xfrm>
            <a:off x="944688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antes do merge</a:t>
            </a:r>
          </a:p>
        </p:txBody>
      </p:sp>
      <p:sp>
        <p:nvSpPr>
          <p:cNvPr id="159" name="depois do merge"/>
          <p:cNvSpPr txBox="1"/>
          <p:nvPr/>
        </p:nvSpPr>
        <p:spPr>
          <a:xfrm>
            <a:off x="6722554" y="4339465"/>
            <a:ext cx="2870071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depois do merge</a:t>
            </a:r>
          </a:p>
        </p:txBody>
      </p:sp>
      <p:pic>
        <p:nvPicPr>
          <p:cNvPr id="160" name="3wmerge1.jpg" descr="3wmer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07" y="4757858"/>
            <a:ext cx="4507683" cy="3123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3wmerge2.jpg" descr="3wmer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9270" y="4757858"/>
            <a:ext cx="5841804" cy="3123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fl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Conflitos</a:t>
            </a:r>
          </a:p>
        </p:txBody>
      </p:sp>
      <p:sp>
        <p:nvSpPr>
          <p:cNvPr id="164" name="Se dois branches que você está tentando integrar alteraram a mesma parte de um mesmo arquivo, é necessário resolver o conflito manualmente.…"/>
          <p:cNvSpPr txBox="1">
            <a:spLocks noGrp="1"/>
          </p:cNvSpPr>
          <p:nvPr>
            <p:ph type="body" idx="1"/>
          </p:nvPr>
        </p:nvSpPr>
        <p:spPr>
          <a:xfrm>
            <a:off x="753101" y="2590800"/>
            <a:ext cx="11099801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 dois branches que você está tentando integrar alteraram a mesma parte de um mesmo arquivo, é necessário resolver o conflito manualmente.</a:t>
            </a:r>
          </a:p>
          <a:p>
            <a:pPr marL="0" indent="0">
              <a:buSzTx/>
              <a:buNone/>
            </a:pPr>
            <a:r>
              <a:t>O colaborador responsável por resolver os conflitos deverá visualizar as diferenças e decidir qual será o conteúdo final.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638</Words>
  <Application>Microsoft Office PowerPoint</Application>
  <PresentationFormat>Personalizar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Controle de versão</vt:lpstr>
      <vt:lpstr>Referência desta aula</vt:lpstr>
      <vt:lpstr>Árvore de versões</vt:lpstr>
      <vt:lpstr>Workflow Github</vt:lpstr>
      <vt:lpstr>Merge</vt:lpstr>
      <vt:lpstr>Exemplo de merge</vt:lpstr>
      <vt:lpstr>Fast-forward merge</vt:lpstr>
      <vt:lpstr>3-way merge</vt:lpstr>
      <vt:lpstr>Conflitos</vt:lpstr>
      <vt:lpstr>Resolução de conflitos</vt:lpstr>
      <vt:lpstr>Comandos Git</vt:lpstr>
      <vt:lpstr>Comandos Git</vt:lpstr>
      <vt:lpstr>Comandos Git</vt:lpstr>
      <vt:lpstr>Comandos Git</vt:lpstr>
      <vt:lpstr>Exercício</vt:lpstr>
      <vt:lpstr>Exercício (continuação)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versão</dc:title>
  <dc:creator>Edson Benites</dc:creator>
  <cp:lastModifiedBy>Alan Marques Alvarenga</cp:lastModifiedBy>
  <cp:revision>9</cp:revision>
  <dcterms:modified xsi:type="dcterms:W3CDTF">2020-03-05T22:02:56Z</dcterms:modified>
</cp:coreProperties>
</file>