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maz Sasaki" initials="T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43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8-23T17:33:34.316" idx="1">
    <p:pos x="6328" y="2944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779898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aime Silveira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–Jaime Silveira</a:t>
            </a:r>
          </a:p>
        </p:txBody>
      </p:sp>
      <p:sp>
        <p:nvSpPr>
          <p:cNvPr id="94" name="“Digite uma citação aqui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1"/>
            <a:ext cx="10464800" cy="6097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“Digite uma citação aqui.” </a:t>
            </a:r>
          </a:p>
        </p:txBody>
      </p:sp>
      <p:sp>
        <p:nvSpPr>
          <p:cNvPr id="9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m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m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o Título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Texto do Título</a:t>
            </a:r>
          </a:p>
        </p:txBody>
      </p:sp>
      <p:sp>
        <p:nvSpPr>
          <p:cNvPr id="2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o Título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m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o Título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Texto do Título</a:t>
            </a:r>
          </a:p>
        </p:txBody>
      </p:sp>
      <p:sp>
        <p:nvSpPr>
          <p:cNvPr id="4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9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57" name="Nível de Corpo U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m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67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m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m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m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C3C2400E-6BFD-4162-97DF-1FDD16F7FBEE-L0-001.jpeg" descr="C3C2400E-6BFD-4162-97DF-1FDD16F7FBEE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Avaliação continuada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500"/>
            </a:lvl1pPr>
          </a:lstStyle>
          <a:p>
            <a:r>
              <a:rPr dirty="0" err="1"/>
              <a:t>Avaliação</a:t>
            </a:r>
            <a:r>
              <a:rPr dirty="0"/>
              <a:t> </a:t>
            </a:r>
            <a:r>
              <a:rPr dirty="0" err="1"/>
              <a:t>continuada</a:t>
            </a:r>
            <a:r>
              <a:rPr dirty="0"/>
              <a:t> </a:t>
            </a:r>
            <a:r>
              <a:rPr lang="pt-BR" dirty="0" smtClean="0"/>
              <a:t>2</a:t>
            </a:r>
            <a:endParaRPr dirty="0"/>
          </a:p>
        </p:txBody>
      </p:sp>
      <p:sp>
        <p:nvSpPr>
          <p:cNvPr id="121" name="Aula 03 - Parte 2…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563466"/>
            <a:ext cx="10464800" cy="16978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280415">
              <a:defRPr sz="1776"/>
            </a:pPr>
            <a:r>
              <a:rPr dirty="0"/>
              <a:t>Aula 03 - Parte 2</a:t>
            </a:r>
          </a:p>
          <a:p>
            <a:pPr defTabSz="280415">
              <a:defRPr sz="1776"/>
            </a:pPr>
            <a:r>
              <a:rPr dirty="0" err="1"/>
              <a:t>Disciplina</a:t>
            </a:r>
            <a:r>
              <a:rPr dirty="0"/>
              <a:t>: </a:t>
            </a:r>
            <a:r>
              <a:rPr dirty="0" err="1"/>
              <a:t>Ambiente</a:t>
            </a:r>
            <a:r>
              <a:rPr dirty="0"/>
              <a:t> de </a:t>
            </a:r>
            <a:r>
              <a:rPr dirty="0" err="1"/>
              <a:t>Desenvolvimento</a:t>
            </a:r>
            <a:r>
              <a:rPr dirty="0"/>
              <a:t> e </a:t>
            </a:r>
            <a:r>
              <a:rPr dirty="0" err="1"/>
              <a:t>Operação</a:t>
            </a:r>
            <a:endParaRPr dirty="0"/>
          </a:p>
          <a:p>
            <a:pPr defTabSz="280415">
              <a:defRPr sz="1776"/>
            </a:pPr>
            <a:r>
              <a:rPr dirty="0" err="1"/>
              <a:t>Curso</a:t>
            </a:r>
            <a:r>
              <a:rPr dirty="0" smtClean="0"/>
              <a:t>:</a:t>
            </a:r>
            <a:r>
              <a:rPr lang="pt-BR" dirty="0" smtClean="0"/>
              <a:t> Sistemas da Informação</a:t>
            </a:r>
            <a:endParaRPr dirty="0"/>
          </a:p>
          <a:p>
            <a:pPr defTabSz="280415">
              <a:defRPr sz="1776"/>
            </a:pPr>
            <a:r>
              <a:rPr dirty="0" err="1"/>
              <a:t>Turma</a:t>
            </a:r>
            <a:r>
              <a:rPr dirty="0"/>
              <a:t>: 2B</a:t>
            </a:r>
          </a:p>
          <a:p>
            <a:pPr defTabSz="280415">
              <a:defRPr sz="1776"/>
            </a:pPr>
            <a:r>
              <a:rPr dirty="0"/>
              <a:t>Prof. </a:t>
            </a:r>
            <a:r>
              <a:rPr lang="pt-BR" dirty="0" smtClean="0"/>
              <a:t>Edson Benites Silva</a:t>
            </a:r>
            <a:endParaRPr dirty="0"/>
          </a:p>
          <a:p>
            <a:pPr defTabSz="280415">
              <a:defRPr sz="1776"/>
            </a:pPr>
            <a:r>
              <a:rPr lang="pt-BR" dirty="0"/>
              <a:t>1</a:t>
            </a:r>
            <a:r>
              <a:rPr dirty="0" smtClean="0"/>
              <a:t>º </a:t>
            </a:r>
            <a:r>
              <a:rPr dirty="0" err="1"/>
              <a:t>semestre</a:t>
            </a:r>
            <a:r>
              <a:rPr dirty="0"/>
              <a:t> de </a:t>
            </a:r>
            <a:r>
              <a:rPr dirty="0" smtClean="0"/>
              <a:t>201</a:t>
            </a:r>
            <a:r>
              <a:rPr lang="pt-BR" dirty="0" smtClean="0"/>
              <a:t>8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tividade 1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86275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68045">
              <a:defRPr sz="5040"/>
            </a:lvl1pPr>
          </a:lstStyle>
          <a:p>
            <a:r>
              <a:t>Atividade 1</a:t>
            </a:r>
          </a:p>
        </p:txBody>
      </p:sp>
      <p:sp>
        <p:nvSpPr>
          <p:cNvPr id="124" name="A atividade 1 será realizada em grupo (o mesmo grupo das aulas 1 e 2). A atividade deverá ser realizada no repositório devops-ac01, que foi criado por um dos membros do grupo nas aulas anteriores.…"/>
          <p:cNvSpPr txBox="1">
            <a:spLocks noGrp="1"/>
          </p:cNvSpPr>
          <p:nvPr>
            <p:ph type="body" idx="1"/>
          </p:nvPr>
        </p:nvSpPr>
        <p:spPr>
          <a:xfrm>
            <a:off x="952500" y="1240863"/>
            <a:ext cx="11099800" cy="7636437"/>
          </a:xfrm>
          <a:prstGeom prst="rect">
            <a:avLst/>
          </a:prstGeom>
        </p:spPr>
        <p:txBody>
          <a:bodyPr anchor="t"/>
          <a:lstStyle/>
          <a:p>
            <a:pPr marL="0" indent="0" defTabSz="280415">
              <a:spcBef>
                <a:spcPts val="2000"/>
              </a:spcBef>
              <a:buSzTx/>
              <a:buNone/>
              <a:defRPr sz="1919"/>
            </a:pPr>
            <a:r>
              <a:rPr dirty="0"/>
              <a:t>A </a:t>
            </a:r>
            <a:r>
              <a:rPr dirty="0" err="1"/>
              <a:t>atividade</a:t>
            </a:r>
            <a:r>
              <a:rPr dirty="0"/>
              <a:t> 1 </a:t>
            </a:r>
            <a:r>
              <a:rPr dirty="0" err="1"/>
              <a:t>será</a:t>
            </a:r>
            <a:r>
              <a:rPr dirty="0"/>
              <a:t> </a:t>
            </a:r>
            <a:r>
              <a:rPr dirty="0" err="1"/>
              <a:t>realizada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grupo</a:t>
            </a:r>
            <a:r>
              <a:rPr dirty="0"/>
              <a:t> (o </a:t>
            </a:r>
            <a:r>
              <a:rPr dirty="0" err="1"/>
              <a:t>mesmo</a:t>
            </a:r>
            <a:r>
              <a:rPr dirty="0"/>
              <a:t> </a:t>
            </a:r>
            <a:r>
              <a:rPr dirty="0" err="1"/>
              <a:t>grupo</a:t>
            </a:r>
            <a:r>
              <a:rPr dirty="0"/>
              <a:t> das </a:t>
            </a:r>
            <a:r>
              <a:rPr dirty="0" smtClean="0"/>
              <a:t>aula</a:t>
            </a:r>
            <a:r>
              <a:rPr lang="pt-BR" dirty="0" smtClean="0"/>
              <a:t> </a:t>
            </a:r>
            <a:r>
              <a:rPr dirty="0" smtClean="0"/>
              <a:t>2</a:t>
            </a:r>
            <a:r>
              <a:rPr dirty="0"/>
              <a:t>). A </a:t>
            </a:r>
            <a:r>
              <a:rPr dirty="0" err="1"/>
              <a:t>atividade</a:t>
            </a:r>
            <a:r>
              <a:rPr dirty="0"/>
              <a:t> </a:t>
            </a:r>
            <a:r>
              <a:rPr dirty="0" err="1"/>
              <a:t>deverá</a:t>
            </a:r>
            <a:r>
              <a:rPr dirty="0"/>
              <a:t> </a:t>
            </a:r>
            <a:r>
              <a:rPr dirty="0" err="1"/>
              <a:t>ser</a:t>
            </a:r>
            <a:r>
              <a:rPr dirty="0"/>
              <a:t> </a:t>
            </a:r>
            <a:r>
              <a:rPr dirty="0" err="1"/>
              <a:t>realizada</a:t>
            </a:r>
            <a:r>
              <a:rPr dirty="0"/>
              <a:t> no </a:t>
            </a:r>
            <a:r>
              <a:rPr dirty="0" err="1"/>
              <a:t>repositório</a:t>
            </a:r>
            <a:r>
              <a:rPr dirty="0"/>
              <a:t> </a:t>
            </a:r>
            <a:r>
              <a:rPr b="1" dirty="0" smtClean="0"/>
              <a:t>devops-ac0</a:t>
            </a:r>
            <a:r>
              <a:rPr lang="pt-BR" b="1" dirty="0" smtClean="0"/>
              <a:t>2</a:t>
            </a:r>
            <a:r>
              <a:rPr dirty="0" smtClean="0"/>
              <a:t>, </a:t>
            </a:r>
            <a:r>
              <a:rPr dirty="0"/>
              <a:t>que </a:t>
            </a:r>
            <a:r>
              <a:rPr dirty="0" err="1"/>
              <a:t>foi</a:t>
            </a:r>
            <a:r>
              <a:rPr dirty="0"/>
              <a:t> </a:t>
            </a:r>
            <a:r>
              <a:rPr dirty="0" err="1"/>
              <a:t>criado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um dos </a:t>
            </a:r>
            <a:r>
              <a:rPr dirty="0" err="1"/>
              <a:t>membros</a:t>
            </a:r>
            <a:r>
              <a:rPr dirty="0"/>
              <a:t> do </a:t>
            </a:r>
            <a:r>
              <a:rPr dirty="0" err="1" smtClean="0"/>
              <a:t>grupo</a:t>
            </a:r>
            <a:r>
              <a:rPr dirty="0" smtClean="0"/>
              <a:t>.</a:t>
            </a:r>
            <a:endParaRPr dirty="0"/>
          </a:p>
          <a:p>
            <a:pPr marL="0" indent="0" defTabSz="280415">
              <a:spcBef>
                <a:spcPts val="2000"/>
              </a:spcBef>
              <a:buSzTx/>
              <a:buNone/>
              <a:defRPr sz="1919"/>
            </a:pPr>
            <a:r>
              <a:rPr dirty="0"/>
              <a:t>a)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aluno</a:t>
            </a:r>
            <a:r>
              <a:rPr dirty="0"/>
              <a:t> </a:t>
            </a:r>
            <a:r>
              <a:rPr dirty="0" err="1"/>
              <a:t>deverá</a:t>
            </a:r>
            <a:r>
              <a:rPr dirty="0"/>
              <a:t> </a:t>
            </a:r>
            <a:r>
              <a:rPr dirty="0" err="1"/>
              <a:t>criar</a:t>
            </a:r>
            <a:r>
              <a:rPr dirty="0"/>
              <a:t> um novo </a:t>
            </a:r>
            <a:r>
              <a:rPr i="1" dirty="0"/>
              <a:t>branch</a:t>
            </a:r>
            <a:r>
              <a:rPr dirty="0"/>
              <a:t> a </a:t>
            </a:r>
            <a:r>
              <a:rPr dirty="0" err="1"/>
              <a:t>partir</a:t>
            </a:r>
            <a:r>
              <a:rPr dirty="0"/>
              <a:t> do </a:t>
            </a:r>
            <a:r>
              <a:rPr b="1" dirty="0"/>
              <a:t>master</a:t>
            </a:r>
            <a:r>
              <a:rPr dirty="0"/>
              <a:t> com o </a:t>
            </a:r>
            <a:r>
              <a:rPr dirty="0" err="1"/>
              <a:t>nome</a:t>
            </a:r>
            <a:r>
              <a:rPr dirty="0"/>
              <a:t> </a:t>
            </a:r>
            <a:r>
              <a:rPr dirty="0" err="1"/>
              <a:t>exatamente</a:t>
            </a:r>
            <a:r>
              <a:rPr dirty="0"/>
              <a:t> </a:t>
            </a:r>
            <a:r>
              <a:rPr dirty="0" err="1"/>
              <a:t>igual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seu</a:t>
            </a:r>
            <a:r>
              <a:rPr dirty="0"/>
              <a:t> </a:t>
            </a:r>
            <a:r>
              <a:rPr i="1" dirty="0"/>
              <a:t>username</a:t>
            </a:r>
            <a:r>
              <a:rPr dirty="0"/>
              <a:t> no GitHub.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exemplo</a:t>
            </a:r>
            <a:r>
              <a:rPr dirty="0"/>
              <a:t>, se o </a:t>
            </a:r>
            <a:r>
              <a:rPr dirty="0" err="1"/>
              <a:t>seu</a:t>
            </a:r>
            <a:r>
              <a:rPr dirty="0"/>
              <a:t> </a:t>
            </a:r>
            <a:r>
              <a:rPr i="1" dirty="0"/>
              <a:t>username</a:t>
            </a:r>
            <a:r>
              <a:rPr dirty="0"/>
              <a:t> for </a:t>
            </a:r>
            <a:r>
              <a:rPr lang="pt-BR" b="1" dirty="0" err="1" smtClean="0"/>
              <a:t>edsonbenites</a:t>
            </a:r>
            <a:r>
              <a:rPr dirty="0" smtClean="0"/>
              <a:t>, </a:t>
            </a:r>
            <a:r>
              <a:rPr dirty="0" err="1"/>
              <a:t>este</a:t>
            </a:r>
            <a:r>
              <a:rPr dirty="0"/>
              <a:t> </a:t>
            </a:r>
            <a:r>
              <a:rPr dirty="0" err="1"/>
              <a:t>deverá</a:t>
            </a:r>
            <a:r>
              <a:rPr dirty="0"/>
              <a:t> </a:t>
            </a:r>
            <a:r>
              <a:rPr dirty="0" err="1"/>
              <a:t>ser</a:t>
            </a:r>
            <a:r>
              <a:rPr dirty="0"/>
              <a:t> o </a:t>
            </a:r>
            <a:r>
              <a:rPr dirty="0" err="1"/>
              <a:t>nome</a:t>
            </a:r>
            <a:r>
              <a:rPr dirty="0"/>
              <a:t> do </a:t>
            </a:r>
            <a:r>
              <a:rPr i="1" dirty="0"/>
              <a:t>branch</a:t>
            </a:r>
            <a:r>
              <a:rPr dirty="0"/>
              <a:t>.</a:t>
            </a:r>
          </a:p>
          <a:p>
            <a:pPr marL="0" indent="0" defTabSz="280415">
              <a:spcBef>
                <a:spcPts val="2000"/>
              </a:spcBef>
              <a:buSzTx/>
              <a:buNone/>
              <a:defRPr sz="1919"/>
            </a:pPr>
            <a:r>
              <a:rPr dirty="0"/>
              <a:t>b) No novo </a:t>
            </a:r>
            <a:r>
              <a:rPr i="1" dirty="0"/>
              <a:t>branch</a:t>
            </a:r>
            <a:r>
              <a:rPr dirty="0"/>
              <a:t> </a:t>
            </a:r>
            <a:r>
              <a:rPr dirty="0" err="1"/>
              <a:t>criado</a:t>
            </a:r>
            <a:r>
              <a:rPr dirty="0"/>
              <a:t>,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aluno</a:t>
            </a:r>
            <a:r>
              <a:rPr dirty="0"/>
              <a:t> </a:t>
            </a:r>
            <a:r>
              <a:rPr dirty="0" err="1"/>
              <a:t>deverá</a:t>
            </a:r>
            <a:r>
              <a:rPr dirty="0"/>
              <a:t> </a:t>
            </a:r>
            <a:r>
              <a:rPr dirty="0" err="1"/>
              <a:t>criar</a:t>
            </a:r>
            <a:r>
              <a:rPr dirty="0"/>
              <a:t> um novo </a:t>
            </a:r>
            <a:r>
              <a:rPr dirty="0" err="1"/>
              <a:t>arquivo</a:t>
            </a:r>
            <a:r>
              <a:rPr dirty="0"/>
              <a:t>. O </a:t>
            </a:r>
            <a:r>
              <a:rPr dirty="0" err="1"/>
              <a:t>nome</a:t>
            </a:r>
            <a:r>
              <a:rPr dirty="0"/>
              <a:t> do </a:t>
            </a:r>
            <a:r>
              <a:rPr dirty="0" err="1"/>
              <a:t>arquivo</a:t>
            </a:r>
            <a:r>
              <a:rPr dirty="0"/>
              <a:t> </a:t>
            </a:r>
            <a:r>
              <a:rPr dirty="0" err="1"/>
              <a:t>deverá</a:t>
            </a:r>
            <a:r>
              <a:rPr dirty="0"/>
              <a:t> </a:t>
            </a:r>
            <a:r>
              <a:rPr dirty="0" err="1"/>
              <a:t>ser</a:t>
            </a:r>
            <a:r>
              <a:rPr dirty="0"/>
              <a:t> </a:t>
            </a:r>
            <a:r>
              <a:rPr b="1" dirty="0"/>
              <a:t>&lt;</a:t>
            </a:r>
            <a:r>
              <a:rPr b="1" i="1" dirty="0"/>
              <a:t>username</a:t>
            </a:r>
            <a:r>
              <a:rPr b="1" dirty="0"/>
              <a:t>&gt;.</a:t>
            </a:r>
            <a:r>
              <a:rPr b="1" dirty="0" err="1"/>
              <a:t>md</a:t>
            </a:r>
            <a:r>
              <a:rPr dirty="0" err="1"/>
              <a:t>.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exemplo</a:t>
            </a:r>
            <a:r>
              <a:rPr dirty="0"/>
              <a:t>, se o </a:t>
            </a:r>
            <a:r>
              <a:rPr dirty="0" err="1"/>
              <a:t>seu</a:t>
            </a:r>
            <a:r>
              <a:rPr dirty="0"/>
              <a:t> </a:t>
            </a:r>
            <a:r>
              <a:rPr i="1" dirty="0"/>
              <a:t>username</a:t>
            </a:r>
            <a:r>
              <a:rPr dirty="0"/>
              <a:t> for </a:t>
            </a:r>
            <a:r>
              <a:rPr lang="pt-BR" b="1" dirty="0" err="1" smtClean="0"/>
              <a:t>edsonbenites</a:t>
            </a:r>
            <a:r>
              <a:rPr dirty="0" smtClean="0"/>
              <a:t>, </a:t>
            </a:r>
            <a:r>
              <a:rPr dirty="0"/>
              <a:t>o </a:t>
            </a:r>
            <a:r>
              <a:rPr dirty="0" err="1"/>
              <a:t>arquivo</a:t>
            </a:r>
            <a:r>
              <a:rPr dirty="0"/>
              <a:t> </a:t>
            </a:r>
            <a:r>
              <a:rPr dirty="0" err="1"/>
              <a:t>deverá</a:t>
            </a:r>
            <a:r>
              <a:rPr dirty="0"/>
              <a:t> </a:t>
            </a:r>
            <a:r>
              <a:rPr dirty="0" err="1"/>
              <a:t>ter</a:t>
            </a:r>
            <a:r>
              <a:rPr dirty="0"/>
              <a:t> o </a:t>
            </a:r>
            <a:r>
              <a:rPr dirty="0" err="1"/>
              <a:t>nome</a:t>
            </a:r>
            <a:r>
              <a:rPr dirty="0"/>
              <a:t> </a:t>
            </a:r>
            <a:r>
              <a:rPr lang="pt-BR" b="1" dirty="0" err="1" smtClean="0"/>
              <a:t>edsonbenites</a:t>
            </a:r>
            <a:r>
              <a:rPr b="1" dirty="0" smtClean="0"/>
              <a:t>.</a:t>
            </a:r>
            <a:r>
              <a:rPr b="1" dirty="0" err="1" smtClean="0"/>
              <a:t>md</a:t>
            </a:r>
            <a:r>
              <a:rPr dirty="0" err="1"/>
              <a:t>.</a:t>
            </a:r>
            <a:endParaRPr dirty="0"/>
          </a:p>
          <a:p>
            <a:pPr marL="0" indent="0" defTabSz="280415">
              <a:spcBef>
                <a:spcPts val="2000"/>
              </a:spcBef>
              <a:buSzTx/>
              <a:buNone/>
              <a:defRPr sz="1919"/>
            </a:pPr>
            <a:r>
              <a:rPr dirty="0"/>
              <a:t>c) No </a:t>
            </a:r>
            <a:r>
              <a:rPr dirty="0" err="1"/>
              <a:t>arquivo</a:t>
            </a:r>
            <a:r>
              <a:rPr dirty="0"/>
              <a:t> </a:t>
            </a:r>
            <a:r>
              <a:rPr dirty="0" err="1"/>
              <a:t>criado</a:t>
            </a:r>
            <a:r>
              <a:rPr dirty="0"/>
              <a:t>,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aluno</a:t>
            </a:r>
            <a:r>
              <a:rPr dirty="0"/>
              <a:t> </a:t>
            </a:r>
            <a:r>
              <a:rPr dirty="0" err="1"/>
              <a:t>deverá</a:t>
            </a:r>
            <a:r>
              <a:rPr dirty="0"/>
              <a:t> </a:t>
            </a:r>
            <a:r>
              <a:rPr dirty="0" err="1"/>
              <a:t>escrever</a:t>
            </a:r>
            <a:r>
              <a:rPr dirty="0"/>
              <a:t> 2 </a:t>
            </a:r>
            <a:r>
              <a:rPr dirty="0" err="1"/>
              <a:t>parágrafos</a:t>
            </a:r>
            <a:r>
              <a:rPr dirty="0"/>
              <a:t>: um </a:t>
            </a:r>
            <a:r>
              <a:rPr dirty="0" err="1"/>
              <a:t>descrevendo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que </a:t>
            </a:r>
            <a:r>
              <a:rPr dirty="0" err="1"/>
              <a:t>área</a:t>
            </a:r>
            <a:r>
              <a:rPr dirty="0"/>
              <a:t> da </a:t>
            </a:r>
            <a:r>
              <a:rPr dirty="0" err="1"/>
              <a:t>computação</a:t>
            </a:r>
            <a:r>
              <a:rPr dirty="0"/>
              <a:t> </a:t>
            </a:r>
            <a:r>
              <a:rPr dirty="0" err="1"/>
              <a:t>deseja</a:t>
            </a:r>
            <a:r>
              <a:rPr dirty="0"/>
              <a:t> </a:t>
            </a:r>
            <a:r>
              <a:rPr dirty="0" err="1"/>
              <a:t>atuar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sua</a:t>
            </a:r>
            <a:r>
              <a:rPr dirty="0"/>
              <a:t> </a:t>
            </a:r>
            <a:r>
              <a:rPr dirty="0" err="1"/>
              <a:t>vida</a:t>
            </a:r>
            <a:r>
              <a:rPr dirty="0"/>
              <a:t> </a:t>
            </a:r>
            <a:r>
              <a:rPr dirty="0" err="1"/>
              <a:t>profissional</a:t>
            </a:r>
            <a:r>
              <a:rPr dirty="0"/>
              <a:t>, e outro </a:t>
            </a:r>
            <a:r>
              <a:rPr dirty="0" err="1"/>
              <a:t>descrevendo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que </a:t>
            </a:r>
            <a:r>
              <a:rPr dirty="0" err="1"/>
              <a:t>tipo</a:t>
            </a:r>
            <a:r>
              <a:rPr dirty="0"/>
              <a:t> de </a:t>
            </a:r>
            <a:r>
              <a:rPr dirty="0" err="1"/>
              <a:t>empresa</a:t>
            </a:r>
            <a:r>
              <a:rPr dirty="0"/>
              <a:t> </a:t>
            </a:r>
            <a:r>
              <a:rPr dirty="0" err="1"/>
              <a:t>gostaria</a:t>
            </a:r>
            <a:r>
              <a:rPr dirty="0"/>
              <a:t> de </a:t>
            </a:r>
            <a:r>
              <a:rPr dirty="0" err="1"/>
              <a:t>trabalhar</a:t>
            </a:r>
            <a:r>
              <a:rPr dirty="0"/>
              <a:t>.</a:t>
            </a:r>
          </a:p>
          <a:p>
            <a:pPr marL="0" indent="0" defTabSz="280415">
              <a:spcBef>
                <a:spcPts val="2000"/>
              </a:spcBef>
              <a:buSzTx/>
              <a:buNone/>
              <a:defRPr sz="1919"/>
            </a:pPr>
            <a:r>
              <a:rPr dirty="0"/>
              <a:t>d)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aluno</a:t>
            </a:r>
            <a:r>
              <a:rPr dirty="0"/>
              <a:t> </a:t>
            </a:r>
            <a:r>
              <a:rPr dirty="0" err="1"/>
              <a:t>deverá</a:t>
            </a:r>
            <a:r>
              <a:rPr dirty="0"/>
              <a:t> </a:t>
            </a:r>
            <a:r>
              <a:rPr dirty="0" err="1"/>
              <a:t>criar</a:t>
            </a:r>
            <a:r>
              <a:rPr dirty="0"/>
              <a:t> um </a:t>
            </a:r>
            <a:r>
              <a:rPr b="1" dirty="0"/>
              <a:t>Pull request</a:t>
            </a:r>
            <a:r>
              <a:rPr dirty="0"/>
              <a:t> </a:t>
            </a:r>
            <a:r>
              <a:rPr dirty="0" err="1"/>
              <a:t>solicitando</a:t>
            </a:r>
            <a:r>
              <a:rPr dirty="0"/>
              <a:t> que as </a:t>
            </a:r>
            <a:r>
              <a:rPr dirty="0" err="1"/>
              <a:t>modificações</a:t>
            </a:r>
            <a:r>
              <a:rPr dirty="0"/>
              <a:t> de </a:t>
            </a:r>
            <a:r>
              <a:rPr dirty="0" err="1"/>
              <a:t>seu</a:t>
            </a:r>
            <a:r>
              <a:rPr dirty="0"/>
              <a:t> </a:t>
            </a:r>
            <a:r>
              <a:rPr i="1" dirty="0"/>
              <a:t>branch</a:t>
            </a:r>
            <a:r>
              <a:rPr dirty="0"/>
              <a:t> </a:t>
            </a:r>
            <a:r>
              <a:rPr dirty="0" err="1"/>
              <a:t>sejam</a:t>
            </a:r>
            <a:r>
              <a:rPr dirty="0"/>
              <a:t> </a:t>
            </a:r>
            <a:r>
              <a:rPr dirty="0" err="1"/>
              <a:t>incorporadas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</a:t>
            </a:r>
            <a:r>
              <a:rPr b="1" dirty="0"/>
              <a:t>master</a:t>
            </a:r>
            <a:r>
              <a:rPr dirty="0"/>
              <a:t>.</a:t>
            </a:r>
          </a:p>
          <a:p>
            <a:pPr marL="0" indent="0" defTabSz="280415">
              <a:spcBef>
                <a:spcPts val="2000"/>
              </a:spcBef>
              <a:buSzTx/>
              <a:buNone/>
              <a:defRPr sz="1919"/>
            </a:pPr>
            <a:r>
              <a:rPr dirty="0"/>
              <a:t>e)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aluno</a:t>
            </a:r>
            <a:r>
              <a:rPr dirty="0"/>
              <a:t> </a:t>
            </a:r>
            <a:r>
              <a:rPr dirty="0" err="1"/>
              <a:t>deverá</a:t>
            </a:r>
            <a:r>
              <a:rPr dirty="0"/>
              <a:t> </a:t>
            </a:r>
            <a:r>
              <a:rPr dirty="0" err="1"/>
              <a:t>efetuar</a:t>
            </a:r>
            <a:r>
              <a:rPr dirty="0"/>
              <a:t> o </a:t>
            </a:r>
            <a:r>
              <a:rPr i="1" dirty="0"/>
              <a:t>merge</a:t>
            </a:r>
            <a:r>
              <a:rPr dirty="0"/>
              <a:t> de um </a:t>
            </a:r>
            <a:r>
              <a:rPr b="1" dirty="0"/>
              <a:t>Pull</a:t>
            </a:r>
            <a:r>
              <a:rPr dirty="0"/>
              <a:t> </a:t>
            </a:r>
            <a:r>
              <a:rPr b="1" dirty="0"/>
              <a:t>request</a:t>
            </a:r>
            <a:r>
              <a:rPr dirty="0"/>
              <a:t> de </a:t>
            </a:r>
            <a:r>
              <a:rPr dirty="0" err="1"/>
              <a:t>seu</a:t>
            </a:r>
            <a:r>
              <a:rPr dirty="0"/>
              <a:t> </a:t>
            </a:r>
            <a:r>
              <a:rPr dirty="0" err="1"/>
              <a:t>colega</a:t>
            </a:r>
            <a:r>
              <a:rPr dirty="0"/>
              <a:t> (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seja</a:t>
            </a:r>
            <a:r>
              <a:rPr dirty="0"/>
              <a:t>,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fazer</a:t>
            </a:r>
            <a:r>
              <a:rPr dirty="0"/>
              <a:t> o </a:t>
            </a:r>
            <a:r>
              <a:rPr i="1" dirty="0"/>
              <a:t>merge</a:t>
            </a:r>
            <a:r>
              <a:rPr dirty="0"/>
              <a:t> de </a:t>
            </a:r>
            <a:r>
              <a:rPr dirty="0" err="1"/>
              <a:t>seu</a:t>
            </a:r>
            <a:r>
              <a:rPr dirty="0"/>
              <a:t> </a:t>
            </a:r>
            <a:r>
              <a:rPr dirty="0" err="1"/>
              <a:t>próprio</a:t>
            </a:r>
            <a:r>
              <a:rPr dirty="0"/>
              <a:t> </a:t>
            </a:r>
            <a:r>
              <a:rPr b="1" dirty="0"/>
              <a:t>Pull request</a:t>
            </a:r>
            <a:r>
              <a:rPr dirty="0"/>
              <a:t>). </a:t>
            </a:r>
            <a:r>
              <a:rPr dirty="0" err="1"/>
              <a:t>Coordene</a:t>
            </a:r>
            <a:r>
              <a:rPr dirty="0"/>
              <a:t> com </a:t>
            </a:r>
            <a:r>
              <a:rPr dirty="0" err="1"/>
              <a:t>seus</a:t>
            </a:r>
            <a:r>
              <a:rPr dirty="0"/>
              <a:t> </a:t>
            </a:r>
            <a:r>
              <a:rPr dirty="0" err="1"/>
              <a:t>colegas</a:t>
            </a:r>
            <a:r>
              <a:rPr dirty="0"/>
              <a:t> de forma a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executar</a:t>
            </a:r>
            <a:r>
              <a:rPr dirty="0"/>
              <a:t> as </a:t>
            </a:r>
            <a:r>
              <a:rPr dirty="0" err="1"/>
              <a:t>operações</a:t>
            </a:r>
            <a:r>
              <a:rPr dirty="0"/>
              <a:t> de merge </a:t>
            </a:r>
            <a:r>
              <a:rPr dirty="0" err="1"/>
              <a:t>simultaneamente</a:t>
            </a:r>
            <a:r>
              <a:rPr dirty="0"/>
              <a:t>. 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confirmar</a:t>
            </a:r>
            <a:r>
              <a:rPr dirty="0"/>
              <a:t> a </a:t>
            </a:r>
            <a:r>
              <a:rPr dirty="0" err="1"/>
              <a:t>operação</a:t>
            </a:r>
            <a:r>
              <a:rPr dirty="0"/>
              <a:t> de </a:t>
            </a:r>
            <a:r>
              <a:rPr i="1" dirty="0"/>
              <a:t>merge</a:t>
            </a:r>
            <a:r>
              <a:rPr dirty="0"/>
              <a:t>, </a:t>
            </a:r>
            <a:r>
              <a:rPr dirty="0" err="1"/>
              <a:t>preencha</a:t>
            </a:r>
            <a:r>
              <a:rPr dirty="0"/>
              <a:t> o campo de </a:t>
            </a:r>
            <a:r>
              <a:rPr dirty="0" err="1"/>
              <a:t>comentário</a:t>
            </a:r>
            <a:r>
              <a:rPr dirty="0"/>
              <a:t> com o </a:t>
            </a:r>
            <a:r>
              <a:rPr dirty="0" err="1"/>
              <a:t>texto</a:t>
            </a:r>
            <a:r>
              <a:rPr dirty="0"/>
              <a:t> </a:t>
            </a:r>
          </a:p>
          <a:p>
            <a:pPr marL="0" indent="0" algn="ctr" defTabSz="280415">
              <a:spcBef>
                <a:spcPts val="2000"/>
              </a:spcBef>
              <a:buSzTx/>
              <a:buNone/>
              <a:defRPr sz="1919"/>
            </a:pPr>
            <a:r>
              <a:rPr dirty="0"/>
              <a:t>“</a:t>
            </a:r>
            <a:r>
              <a:rPr b="1" dirty="0"/>
              <a:t>Merge do branch do </a:t>
            </a:r>
            <a:r>
              <a:rPr b="1" dirty="0" err="1"/>
              <a:t>usuário</a:t>
            </a:r>
            <a:r>
              <a:rPr b="1" dirty="0"/>
              <a:t> &lt;username do </a:t>
            </a:r>
            <a:r>
              <a:rPr b="1" dirty="0" err="1"/>
              <a:t>criador</a:t>
            </a:r>
            <a:r>
              <a:rPr b="1" dirty="0"/>
              <a:t> do branch&gt; </a:t>
            </a:r>
            <a:r>
              <a:rPr b="1" dirty="0" err="1"/>
              <a:t>pelo</a:t>
            </a:r>
            <a:r>
              <a:rPr b="1" dirty="0"/>
              <a:t> </a:t>
            </a:r>
            <a:r>
              <a:rPr b="1" dirty="0" err="1"/>
              <a:t>usuário</a:t>
            </a:r>
            <a:r>
              <a:rPr b="1" dirty="0"/>
              <a:t> &lt;username do </a:t>
            </a:r>
            <a:r>
              <a:rPr b="1" dirty="0" err="1"/>
              <a:t>aluno</a:t>
            </a:r>
            <a:r>
              <a:rPr b="1" dirty="0"/>
              <a:t> que </a:t>
            </a:r>
            <a:r>
              <a:rPr b="1" dirty="0" err="1"/>
              <a:t>está</a:t>
            </a:r>
            <a:r>
              <a:rPr b="1" dirty="0"/>
              <a:t> </a:t>
            </a:r>
            <a:r>
              <a:rPr b="1" dirty="0" err="1"/>
              <a:t>fazendo</a:t>
            </a:r>
            <a:r>
              <a:rPr b="1" dirty="0"/>
              <a:t> o merge&gt;</a:t>
            </a:r>
            <a:r>
              <a:rPr dirty="0"/>
              <a:t>”.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Atividade 2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86275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68045">
              <a:defRPr sz="5040"/>
            </a:lvl1pPr>
          </a:lstStyle>
          <a:p>
            <a:r>
              <a:t>Atividade 2</a:t>
            </a:r>
          </a:p>
        </p:txBody>
      </p:sp>
      <p:sp>
        <p:nvSpPr>
          <p:cNvPr id="127" name="A atividade 2 também deverá ser realizada no repositório devops-ac01.…"/>
          <p:cNvSpPr txBox="1">
            <a:spLocks noGrp="1"/>
          </p:cNvSpPr>
          <p:nvPr>
            <p:ph type="body" idx="1"/>
          </p:nvPr>
        </p:nvSpPr>
        <p:spPr>
          <a:xfrm>
            <a:off x="952500" y="1240863"/>
            <a:ext cx="11099800" cy="7636437"/>
          </a:xfrm>
          <a:prstGeom prst="rect">
            <a:avLst/>
          </a:prstGeom>
        </p:spPr>
        <p:txBody>
          <a:bodyPr anchor="t"/>
          <a:lstStyle/>
          <a:p>
            <a:pPr marL="0" indent="0" defTabSz="257047">
              <a:spcBef>
                <a:spcPts val="1800"/>
              </a:spcBef>
              <a:buSzTx/>
              <a:buNone/>
              <a:defRPr sz="1760"/>
            </a:pPr>
            <a:r>
              <a:rPr dirty="0"/>
              <a:t>A </a:t>
            </a:r>
            <a:r>
              <a:rPr dirty="0" err="1"/>
              <a:t>atividade</a:t>
            </a:r>
            <a:r>
              <a:rPr dirty="0"/>
              <a:t> 2 </a:t>
            </a:r>
            <a:r>
              <a:rPr dirty="0" err="1"/>
              <a:t>também</a:t>
            </a:r>
            <a:r>
              <a:rPr dirty="0"/>
              <a:t> </a:t>
            </a:r>
            <a:r>
              <a:rPr dirty="0" err="1"/>
              <a:t>deverá</a:t>
            </a:r>
            <a:r>
              <a:rPr dirty="0"/>
              <a:t> </a:t>
            </a:r>
            <a:r>
              <a:rPr dirty="0" err="1"/>
              <a:t>ser</a:t>
            </a:r>
            <a:r>
              <a:rPr dirty="0"/>
              <a:t> </a:t>
            </a:r>
            <a:r>
              <a:rPr dirty="0" err="1"/>
              <a:t>realizada</a:t>
            </a:r>
            <a:r>
              <a:rPr dirty="0"/>
              <a:t> no </a:t>
            </a:r>
            <a:r>
              <a:rPr dirty="0" err="1"/>
              <a:t>repositório</a:t>
            </a:r>
            <a:r>
              <a:rPr dirty="0"/>
              <a:t> </a:t>
            </a:r>
            <a:r>
              <a:rPr b="1" dirty="0" smtClean="0"/>
              <a:t>devops-ac0</a:t>
            </a:r>
            <a:r>
              <a:rPr lang="pt-BR" b="1" dirty="0" smtClean="0"/>
              <a:t>2</a:t>
            </a:r>
            <a:r>
              <a:rPr dirty="0" smtClean="0"/>
              <a:t>.</a:t>
            </a:r>
            <a:endParaRPr dirty="0"/>
          </a:p>
          <a:p>
            <a:pPr marL="0" indent="0" defTabSz="257047">
              <a:spcBef>
                <a:spcPts val="1800"/>
              </a:spcBef>
              <a:buSzTx/>
              <a:buNone/>
              <a:defRPr sz="1760"/>
            </a:pPr>
            <a:r>
              <a:rPr dirty="0"/>
              <a:t>a) O </a:t>
            </a:r>
            <a:r>
              <a:rPr dirty="0" err="1"/>
              <a:t>dono</a:t>
            </a:r>
            <a:r>
              <a:rPr dirty="0"/>
              <a:t> do </a:t>
            </a:r>
            <a:r>
              <a:rPr dirty="0" err="1"/>
              <a:t>repositório</a:t>
            </a:r>
            <a:r>
              <a:rPr dirty="0"/>
              <a:t> </a:t>
            </a:r>
            <a:r>
              <a:rPr dirty="0" err="1"/>
              <a:t>deverá</a:t>
            </a:r>
            <a:r>
              <a:rPr dirty="0"/>
              <a:t> </a:t>
            </a:r>
            <a:r>
              <a:rPr dirty="0" err="1"/>
              <a:t>criar</a:t>
            </a:r>
            <a:r>
              <a:rPr dirty="0"/>
              <a:t> no </a:t>
            </a:r>
            <a:r>
              <a:rPr dirty="0" err="1"/>
              <a:t>ramo</a:t>
            </a:r>
            <a:r>
              <a:rPr dirty="0"/>
              <a:t> </a:t>
            </a:r>
            <a:r>
              <a:rPr b="1" dirty="0"/>
              <a:t>master</a:t>
            </a:r>
            <a:r>
              <a:rPr dirty="0"/>
              <a:t> um </a:t>
            </a:r>
            <a:r>
              <a:rPr dirty="0" err="1"/>
              <a:t>arquivo</a:t>
            </a:r>
            <a:r>
              <a:rPr dirty="0"/>
              <a:t> com o </a:t>
            </a:r>
            <a:r>
              <a:rPr dirty="0" err="1"/>
              <a:t>nome</a:t>
            </a:r>
            <a:r>
              <a:rPr dirty="0"/>
              <a:t> </a:t>
            </a:r>
            <a:r>
              <a:rPr b="1" dirty="0"/>
              <a:t>atletas.md</a:t>
            </a:r>
            <a:r>
              <a:rPr dirty="0"/>
              <a:t> com o </a:t>
            </a:r>
            <a:r>
              <a:rPr dirty="0" err="1"/>
              <a:t>seguinte</a:t>
            </a:r>
            <a:r>
              <a:rPr dirty="0"/>
              <a:t> </a:t>
            </a:r>
            <a:r>
              <a:rPr dirty="0" err="1"/>
              <a:t>conteúdo</a:t>
            </a:r>
            <a:r>
              <a:rPr dirty="0"/>
              <a:t>:</a:t>
            </a:r>
          </a:p>
          <a:p>
            <a:pPr marL="0" lvl="2" indent="201168" defTabSz="257047">
              <a:lnSpc>
                <a:spcPct val="50000"/>
              </a:lnSpc>
              <a:spcBef>
                <a:spcPts val="1800"/>
              </a:spcBef>
              <a:buSzTx/>
              <a:buNone/>
              <a:defRPr sz="1760" b="1"/>
            </a:pPr>
            <a:r>
              <a:rPr dirty="0"/>
              <a:t># </a:t>
            </a:r>
            <a:r>
              <a:rPr dirty="0" err="1"/>
              <a:t>Melhores</a:t>
            </a:r>
            <a:r>
              <a:rPr dirty="0"/>
              <a:t> </a:t>
            </a:r>
            <a:r>
              <a:rPr dirty="0" err="1"/>
              <a:t>atletas</a:t>
            </a:r>
            <a:endParaRPr dirty="0"/>
          </a:p>
          <a:p>
            <a:pPr marL="0" lvl="2" indent="201168" defTabSz="257047">
              <a:lnSpc>
                <a:spcPct val="50000"/>
              </a:lnSpc>
              <a:spcBef>
                <a:spcPts val="1800"/>
              </a:spcBef>
              <a:buSzTx/>
              <a:buNone/>
              <a:defRPr sz="1760" b="1"/>
            </a:pPr>
            <a:r>
              <a:rPr dirty="0"/>
              <a:t>&lt;</a:t>
            </a:r>
            <a:r>
              <a:rPr dirty="0" err="1"/>
              <a:t>nome</a:t>
            </a:r>
            <a:r>
              <a:rPr dirty="0"/>
              <a:t>&gt;</a:t>
            </a:r>
          </a:p>
          <a:p>
            <a:pPr marL="0" lvl="2" indent="201168" defTabSz="257047">
              <a:lnSpc>
                <a:spcPct val="50000"/>
              </a:lnSpc>
              <a:spcBef>
                <a:spcPts val="1800"/>
              </a:spcBef>
              <a:buSzTx/>
              <a:buNone/>
              <a:defRPr sz="1760" b="1"/>
            </a:pPr>
            <a:r>
              <a:rPr dirty="0"/>
              <a:t>----</a:t>
            </a:r>
          </a:p>
          <a:p>
            <a:pPr marL="0" indent="0" defTabSz="257047">
              <a:lnSpc>
                <a:spcPct val="50000"/>
              </a:lnSpc>
              <a:spcBef>
                <a:spcPts val="1800"/>
              </a:spcBef>
              <a:buSzTx/>
              <a:buNone/>
              <a:defRPr sz="1760"/>
            </a:pPr>
            <a:endParaRPr dirty="0"/>
          </a:p>
          <a:p>
            <a:pPr marL="0" indent="0" defTabSz="257047">
              <a:spcBef>
                <a:spcPts val="1800"/>
              </a:spcBef>
              <a:buSzTx/>
              <a:buNone/>
              <a:defRPr sz="1760"/>
            </a:pPr>
            <a:r>
              <a:rPr dirty="0"/>
              <a:t>b) </a:t>
            </a:r>
            <a:r>
              <a:rPr dirty="0" err="1"/>
              <a:t>Após</a:t>
            </a:r>
            <a:r>
              <a:rPr dirty="0"/>
              <a:t> a </a:t>
            </a:r>
            <a:r>
              <a:rPr dirty="0" err="1"/>
              <a:t>criação</a:t>
            </a:r>
            <a:r>
              <a:rPr dirty="0"/>
              <a:t> do </a:t>
            </a:r>
            <a:r>
              <a:rPr dirty="0" err="1"/>
              <a:t>arquivo</a:t>
            </a:r>
            <a:r>
              <a:rPr dirty="0"/>
              <a:t>,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aluno</a:t>
            </a:r>
            <a:r>
              <a:rPr dirty="0"/>
              <a:t> </a:t>
            </a:r>
            <a:r>
              <a:rPr dirty="0" err="1"/>
              <a:t>deverá</a:t>
            </a:r>
            <a:r>
              <a:rPr dirty="0"/>
              <a:t> </a:t>
            </a:r>
            <a:r>
              <a:rPr dirty="0" err="1"/>
              <a:t>criar</a:t>
            </a:r>
            <a:r>
              <a:rPr dirty="0"/>
              <a:t> um novo </a:t>
            </a:r>
            <a:r>
              <a:rPr i="1" dirty="0"/>
              <a:t>branch</a:t>
            </a:r>
            <a:r>
              <a:rPr dirty="0"/>
              <a:t> a </a:t>
            </a:r>
            <a:r>
              <a:rPr dirty="0" err="1"/>
              <a:t>partir</a:t>
            </a:r>
            <a:r>
              <a:rPr dirty="0"/>
              <a:t> do </a:t>
            </a:r>
            <a:r>
              <a:rPr b="1" dirty="0"/>
              <a:t>master</a:t>
            </a:r>
            <a:r>
              <a:rPr dirty="0"/>
              <a:t> com o </a:t>
            </a:r>
            <a:r>
              <a:rPr dirty="0" err="1"/>
              <a:t>nome</a:t>
            </a:r>
            <a:r>
              <a:rPr dirty="0"/>
              <a:t> </a:t>
            </a:r>
            <a:r>
              <a:rPr dirty="0" err="1"/>
              <a:t>exatamente</a:t>
            </a:r>
            <a:r>
              <a:rPr dirty="0"/>
              <a:t> </a:t>
            </a:r>
            <a:r>
              <a:rPr dirty="0" err="1"/>
              <a:t>igual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seu</a:t>
            </a:r>
            <a:r>
              <a:rPr dirty="0"/>
              <a:t> </a:t>
            </a:r>
            <a:r>
              <a:rPr i="1" dirty="0"/>
              <a:t>username</a:t>
            </a:r>
            <a:r>
              <a:rPr dirty="0"/>
              <a:t> no GitHub </a:t>
            </a:r>
            <a:r>
              <a:rPr dirty="0" err="1"/>
              <a:t>concatenado</a:t>
            </a:r>
            <a:r>
              <a:rPr dirty="0"/>
              <a:t> com _</a:t>
            </a:r>
            <a:r>
              <a:rPr b="1" dirty="0"/>
              <a:t>v2</a:t>
            </a:r>
            <a:r>
              <a:rPr dirty="0"/>
              <a:t>.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exemplo</a:t>
            </a:r>
            <a:r>
              <a:rPr dirty="0"/>
              <a:t>, se o </a:t>
            </a:r>
            <a:r>
              <a:rPr dirty="0" err="1"/>
              <a:t>seu</a:t>
            </a:r>
            <a:r>
              <a:rPr dirty="0"/>
              <a:t> </a:t>
            </a:r>
            <a:r>
              <a:rPr i="1" dirty="0"/>
              <a:t>username</a:t>
            </a:r>
            <a:r>
              <a:rPr dirty="0"/>
              <a:t> for </a:t>
            </a:r>
            <a:r>
              <a:rPr lang="pt-BR" b="1" dirty="0" err="1" smtClean="0"/>
              <a:t>edsonbenites</a:t>
            </a:r>
            <a:r>
              <a:rPr dirty="0" smtClean="0"/>
              <a:t>, </a:t>
            </a:r>
            <a:r>
              <a:rPr dirty="0"/>
              <a:t>o </a:t>
            </a:r>
            <a:r>
              <a:rPr i="1" dirty="0"/>
              <a:t>branch </a:t>
            </a:r>
            <a:r>
              <a:rPr dirty="0" err="1"/>
              <a:t>deverá</a:t>
            </a:r>
            <a:r>
              <a:rPr dirty="0"/>
              <a:t> se </a:t>
            </a:r>
            <a:r>
              <a:rPr dirty="0" err="1"/>
              <a:t>chamar</a:t>
            </a:r>
            <a:r>
              <a:rPr dirty="0"/>
              <a:t> </a:t>
            </a:r>
            <a:r>
              <a:rPr lang="pt-BR" b="1" dirty="0" err="1" smtClean="0"/>
              <a:t>edsonbenites</a:t>
            </a:r>
            <a:r>
              <a:rPr b="1" dirty="0" smtClean="0"/>
              <a:t>_v2</a:t>
            </a:r>
            <a:r>
              <a:rPr dirty="0"/>
              <a:t>.</a:t>
            </a:r>
          </a:p>
          <a:p>
            <a:pPr marL="0" indent="0" defTabSz="257047">
              <a:spcBef>
                <a:spcPts val="1800"/>
              </a:spcBef>
              <a:buSzTx/>
              <a:buNone/>
              <a:defRPr sz="1760"/>
            </a:pPr>
            <a:r>
              <a:rPr dirty="0"/>
              <a:t>c) No novo </a:t>
            </a:r>
            <a:r>
              <a:rPr i="1" dirty="0"/>
              <a:t>branch</a:t>
            </a:r>
            <a:r>
              <a:rPr dirty="0"/>
              <a:t> </a:t>
            </a:r>
            <a:r>
              <a:rPr dirty="0" err="1"/>
              <a:t>criado</a:t>
            </a:r>
            <a:r>
              <a:rPr dirty="0"/>
              <a:t>,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aluno</a:t>
            </a:r>
            <a:r>
              <a:rPr dirty="0"/>
              <a:t> </a:t>
            </a:r>
            <a:r>
              <a:rPr dirty="0" err="1"/>
              <a:t>deverá</a:t>
            </a:r>
            <a:r>
              <a:rPr dirty="0"/>
              <a:t> </a:t>
            </a:r>
            <a:r>
              <a:rPr dirty="0" err="1"/>
              <a:t>editar</a:t>
            </a:r>
            <a:r>
              <a:rPr dirty="0"/>
              <a:t> o </a:t>
            </a:r>
            <a:r>
              <a:rPr dirty="0" err="1"/>
              <a:t>arquivo</a:t>
            </a:r>
            <a:r>
              <a:rPr dirty="0"/>
              <a:t> </a:t>
            </a:r>
            <a:r>
              <a:rPr b="1" dirty="0"/>
              <a:t>atletas.md</a:t>
            </a:r>
            <a:r>
              <a:rPr dirty="0"/>
              <a:t>, </a:t>
            </a:r>
            <a:r>
              <a:rPr dirty="0" err="1"/>
              <a:t>substituindo</a:t>
            </a:r>
            <a:r>
              <a:rPr dirty="0"/>
              <a:t> &lt;</a:t>
            </a:r>
            <a:r>
              <a:rPr b="1" dirty="0" err="1"/>
              <a:t>nome</a:t>
            </a:r>
            <a:r>
              <a:rPr dirty="0"/>
              <a:t>&gt; </a:t>
            </a:r>
            <a:r>
              <a:rPr dirty="0" err="1"/>
              <a:t>pelo</a:t>
            </a:r>
            <a:r>
              <a:rPr dirty="0"/>
              <a:t> </a:t>
            </a:r>
            <a:r>
              <a:rPr dirty="0" err="1"/>
              <a:t>nome</a:t>
            </a:r>
            <a:r>
              <a:rPr dirty="0"/>
              <a:t> de um </a:t>
            </a:r>
            <a:r>
              <a:rPr dirty="0" err="1"/>
              <a:t>atleta</a:t>
            </a:r>
            <a:r>
              <a:rPr dirty="0"/>
              <a:t> que </a:t>
            </a:r>
            <a:r>
              <a:rPr dirty="0" err="1"/>
              <a:t>admira</a:t>
            </a:r>
            <a:r>
              <a:rPr dirty="0"/>
              <a:t>.</a:t>
            </a:r>
          </a:p>
          <a:p>
            <a:pPr marL="0" indent="0" defTabSz="257047">
              <a:spcBef>
                <a:spcPts val="1800"/>
              </a:spcBef>
              <a:buSzTx/>
              <a:buNone/>
              <a:defRPr sz="1760"/>
            </a:pPr>
            <a:r>
              <a:rPr dirty="0"/>
              <a:t>d)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aluno</a:t>
            </a:r>
            <a:r>
              <a:rPr dirty="0"/>
              <a:t> </a:t>
            </a:r>
            <a:r>
              <a:rPr dirty="0" err="1"/>
              <a:t>deverá</a:t>
            </a:r>
            <a:r>
              <a:rPr dirty="0"/>
              <a:t> </a:t>
            </a:r>
            <a:r>
              <a:rPr dirty="0" err="1"/>
              <a:t>criar</a:t>
            </a:r>
            <a:r>
              <a:rPr dirty="0"/>
              <a:t> um </a:t>
            </a:r>
            <a:r>
              <a:rPr b="1" dirty="0"/>
              <a:t>Pull request</a:t>
            </a:r>
            <a:r>
              <a:rPr dirty="0"/>
              <a:t> </a:t>
            </a:r>
            <a:r>
              <a:rPr dirty="0" err="1"/>
              <a:t>solicitando</a:t>
            </a:r>
            <a:r>
              <a:rPr dirty="0"/>
              <a:t> que as </a:t>
            </a:r>
            <a:r>
              <a:rPr dirty="0" err="1"/>
              <a:t>modificações</a:t>
            </a:r>
            <a:r>
              <a:rPr dirty="0"/>
              <a:t> de </a:t>
            </a:r>
            <a:r>
              <a:rPr dirty="0" err="1"/>
              <a:t>seu</a:t>
            </a:r>
            <a:r>
              <a:rPr dirty="0"/>
              <a:t> </a:t>
            </a:r>
            <a:r>
              <a:rPr i="1" dirty="0"/>
              <a:t>branch</a:t>
            </a:r>
            <a:r>
              <a:rPr dirty="0"/>
              <a:t> </a:t>
            </a:r>
            <a:r>
              <a:rPr dirty="0" err="1"/>
              <a:t>sejam</a:t>
            </a:r>
            <a:r>
              <a:rPr dirty="0"/>
              <a:t> </a:t>
            </a:r>
            <a:r>
              <a:rPr dirty="0" err="1"/>
              <a:t>incorporadas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</a:t>
            </a:r>
            <a:r>
              <a:rPr b="1" dirty="0"/>
              <a:t>master</a:t>
            </a:r>
            <a:r>
              <a:rPr dirty="0"/>
              <a:t>.</a:t>
            </a:r>
          </a:p>
          <a:p>
            <a:pPr marL="0" indent="0" defTabSz="257047">
              <a:spcBef>
                <a:spcPts val="1800"/>
              </a:spcBef>
              <a:buSzTx/>
              <a:buNone/>
              <a:defRPr sz="1760"/>
            </a:pPr>
            <a:r>
              <a:rPr dirty="0"/>
              <a:t>e)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aluno</a:t>
            </a:r>
            <a:r>
              <a:rPr dirty="0"/>
              <a:t> </a:t>
            </a:r>
            <a:r>
              <a:rPr dirty="0" err="1"/>
              <a:t>deverá</a:t>
            </a:r>
            <a:r>
              <a:rPr dirty="0"/>
              <a:t> </a:t>
            </a:r>
            <a:r>
              <a:rPr dirty="0" err="1"/>
              <a:t>efetuar</a:t>
            </a:r>
            <a:r>
              <a:rPr dirty="0"/>
              <a:t> o </a:t>
            </a:r>
            <a:r>
              <a:rPr i="1" dirty="0"/>
              <a:t>merge</a:t>
            </a:r>
            <a:r>
              <a:rPr dirty="0"/>
              <a:t> de um </a:t>
            </a:r>
            <a:r>
              <a:rPr b="1" dirty="0"/>
              <a:t>Pull</a:t>
            </a:r>
            <a:r>
              <a:rPr dirty="0"/>
              <a:t> </a:t>
            </a:r>
            <a:r>
              <a:rPr b="1" dirty="0"/>
              <a:t>request</a:t>
            </a:r>
            <a:r>
              <a:rPr dirty="0"/>
              <a:t> de </a:t>
            </a:r>
            <a:r>
              <a:rPr dirty="0" err="1"/>
              <a:t>seu</a:t>
            </a:r>
            <a:r>
              <a:rPr dirty="0"/>
              <a:t> </a:t>
            </a:r>
            <a:r>
              <a:rPr dirty="0" err="1"/>
              <a:t>colega</a:t>
            </a:r>
            <a:r>
              <a:rPr dirty="0"/>
              <a:t> (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seja</a:t>
            </a:r>
            <a:r>
              <a:rPr dirty="0"/>
              <a:t>,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fazer</a:t>
            </a:r>
            <a:r>
              <a:rPr dirty="0"/>
              <a:t> o </a:t>
            </a:r>
            <a:r>
              <a:rPr i="1" dirty="0"/>
              <a:t>merge</a:t>
            </a:r>
            <a:r>
              <a:rPr dirty="0"/>
              <a:t> de </a:t>
            </a:r>
            <a:r>
              <a:rPr dirty="0" err="1"/>
              <a:t>seu</a:t>
            </a:r>
            <a:r>
              <a:rPr dirty="0"/>
              <a:t> </a:t>
            </a:r>
            <a:r>
              <a:rPr dirty="0" err="1"/>
              <a:t>próprio</a:t>
            </a:r>
            <a:r>
              <a:rPr dirty="0"/>
              <a:t> </a:t>
            </a:r>
            <a:r>
              <a:rPr b="1" dirty="0"/>
              <a:t>Pull request</a:t>
            </a:r>
            <a:r>
              <a:rPr dirty="0"/>
              <a:t>).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caso</a:t>
            </a:r>
            <a:r>
              <a:rPr dirty="0"/>
              <a:t> de </a:t>
            </a:r>
            <a:r>
              <a:rPr dirty="0" err="1"/>
              <a:t>conflito</a:t>
            </a:r>
            <a:r>
              <a:rPr dirty="0"/>
              <a:t>, </a:t>
            </a:r>
            <a:r>
              <a:rPr dirty="0" err="1"/>
              <a:t>resolva</a:t>
            </a:r>
            <a:r>
              <a:rPr dirty="0"/>
              <a:t> o </a:t>
            </a:r>
            <a:r>
              <a:rPr dirty="0" err="1"/>
              <a:t>conflito</a:t>
            </a:r>
            <a:r>
              <a:rPr dirty="0"/>
              <a:t> </a:t>
            </a:r>
            <a:r>
              <a:rPr dirty="0" err="1"/>
              <a:t>mantendo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nomes</a:t>
            </a:r>
            <a:r>
              <a:rPr dirty="0"/>
              <a:t> de </a:t>
            </a:r>
            <a:r>
              <a:rPr dirty="0" err="1"/>
              <a:t>todos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atletas</a:t>
            </a:r>
            <a:r>
              <a:rPr dirty="0"/>
              <a:t> </a:t>
            </a:r>
            <a:r>
              <a:rPr dirty="0" err="1"/>
              <a:t>sugeridos</a:t>
            </a:r>
            <a:r>
              <a:rPr dirty="0"/>
              <a:t> </a:t>
            </a:r>
            <a:r>
              <a:rPr dirty="0" err="1"/>
              <a:t>até</a:t>
            </a:r>
            <a:r>
              <a:rPr dirty="0"/>
              <a:t> o </a:t>
            </a:r>
            <a:r>
              <a:rPr dirty="0" err="1"/>
              <a:t>momento</a:t>
            </a:r>
            <a:r>
              <a:rPr dirty="0"/>
              <a:t>. </a:t>
            </a:r>
            <a:r>
              <a:rPr dirty="0" err="1"/>
              <a:t>Coordene</a:t>
            </a:r>
            <a:r>
              <a:rPr dirty="0"/>
              <a:t> com </a:t>
            </a:r>
            <a:r>
              <a:rPr dirty="0" err="1"/>
              <a:t>seus</a:t>
            </a:r>
            <a:r>
              <a:rPr dirty="0"/>
              <a:t> </a:t>
            </a:r>
            <a:r>
              <a:rPr dirty="0" err="1"/>
              <a:t>colegas</a:t>
            </a:r>
            <a:r>
              <a:rPr dirty="0"/>
              <a:t> de forma a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executar</a:t>
            </a:r>
            <a:r>
              <a:rPr dirty="0"/>
              <a:t> as </a:t>
            </a:r>
            <a:r>
              <a:rPr dirty="0" err="1"/>
              <a:t>operações</a:t>
            </a:r>
            <a:r>
              <a:rPr dirty="0"/>
              <a:t> de merge </a:t>
            </a:r>
            <a:r>
              <a:rPr dirty="0" err="1"/>
              <a:t>simultaneamente</a:t>
            </a:r>
            <a:r>
              <a:rPr dirty="0"/>
              <a:t>. 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confirmar</a:t>
            </a:r>
            <a:r>
              <a:rPr dirty="0"/>
              <a:t> a </a:t>
            </a:r>
            <a:r>
              <a:rPr dirty="0" err="1"/>
              <a:t>operação</a:t>
            </a:r>
            <a:r>
              <a:rPr dirty="0"/>
              <a:t> de </a:t>
            </a:r>
            <a:r>
              <a:rPr i="1" dirty="0"/>
              <a:t>merge</a:t>
            </a:r>
            <a:r>
              <a:rPr dirty="0"/>
              <a:t>, </a:t>
            </a:r>
            <a:r>
              <a:rPr dirty="0" err="1"/>
              <a:t>preencha</a:t>
            </a:r>
            <a:r>
              <a:rPr dirty="0"/>
              <a:t> o campo de </a:t>
            </a:r>
            <a:r>
              <a:rPr dirty="0" err="1"/>
              <a:t>comentário</a:t>
            </a:r>
            <a:r>
              <a:rPr dirty="0"/>
              <a:t> com o </a:t>
            </a:r>
            <a:r>
              <a:rPr dirty="0" err="1"/>
              <a:t>texto</a:t>
            </a:r>
            <a:r>
              <a:rPr dirty="0"/>
              <a:t> </a:t>
            </a:r>
          </a:p>
          <a:p>
            <a:pPr marL="0" indent="0" algn="ctr" defTabSz="257047">
              <a:spcBef>
                <a:spcPts val="1800"/>
              </a:spcBef>
              <a:buSzTx/>
              <a:buNone/>
              <a:defRPr sz="1760"/>
            </a:pPr>
            <a:r>
              <a:rPr dirty="0"/>
              <a:t>“</a:t>
            </a:r>
            <a:r>
              <a:rPr b="1" dirty="0"/>
              <a:t>Merge v2 do branch do </a:t>
            </a:r>
            <a:r>
              <a:rPr b="1" dirty="0" err="1"/>
              <a:t>usuário</a:t>
            </a:r>
            <a:r>
              <a:rPr b="1" dirty="0"/>
              <a:t> &lt;username do </a:t>
            </a:r>
            <a:r>
              <a:rPr b="1" dirty="0" err="1"/>
              <a:t>criador</a:t>
            </a:r>
            <a:r>
              <a:rPr b="1" dirty="0"/>
              <a:t> do branch&gt; </a:t>
            </a:r>
            <a:r>
              <a:rPr b="1" dirty="0" err="1"/>
              <a:t>pelo</a:t>
            </a:r>
            <a:r>
              <a:rPr b="1" dirty="0"/>
              <a:t> </a:t>
            </a:r>
            <a:r>
              <a:rPr b="1" dirty="0" err="1"/>
              <a:t>usuário</a:t>
            </a:r>
            <a:r>
              <a:rPr b="1" dirty="0"/>
              <a:t> &lt;username do </a:t>
            </a:r>
            <a:r>
              <a:rPr b="1" dirty="0" err="1"/>
              <a:t>aluno</a:t>
            </a:r>
            <a:r>
              <a:rPr b="1" dirty="0"/>
              <a:t> que </a:t>
            </a:r>
            <a:r>
              <a:rPr b="1" dirty="0" err="1"/>
              <a:t>está</a:t>
            </a:r>
            <a:r>
              <a:rPr b="1" dirty="0"/>
              <a:t> </a:t>
            </a:r>
            <a:r>
              <a:rPr b="1" dirty="0" err="1"/>
              <a:t>fazendo</a:t>
            </a:r>
            <a:r>
              <a:rPr b="1" dirty="0"/>
              <a:t> o merge&gt;</a:t>
            </a:r>
            <a:r>
              <a:rPr dirty="0"/>
              <a:t>”.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09248521-4D11-4A6D-92E6-7099F75522E9-L0-001.jpeg" descr="09248521-4D11-4A6D-92E6-7099F75522E9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552</Words>
  <Application>Microsoft Office PowerPoint</Application>
  <PresentationFormat>Personalizar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Avaliação continuada 2</vt:lpstr>
      <vt:lpstr>Atividade 1</vt:lpstr>
      <vt:lpstr>Atividade 2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 continuada 1</dc:title>
  <dc:creator>Edson Benites</dc:creator>
  <cp:lastModifiedBy>Edson Benites</cp:lastModifiedBy>
  <cp:revision>2</cp:revision>
  <dcterms:modified xsi:type="dcterms:W3CDTF">2018-02-23T19:56:18Z</dcterms:modified>
</cp:coreProperties>
</file>