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6B78-A321-4CD7-AC11-D57E0A9F7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3B718-09C0-4821-90EA-552F4975A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B5526-484B-46E0-B6A0-277F24A9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C0F13-8CB9-4749-A0D7-6F34FBF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F56DB-82C7-4C8C-8A26-6A9A2CD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84D4D-D3F7-4F16-B59A-53C8F8C5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C109D-9530-4ED6-B9A0-5AEACB06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7F2D3-1185-458A-80B6-CFB14AEF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24FB6-AB03-4488-8007-B0F105B9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51DC3-C5A4-437E-BDEF-A40BC17E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6B9DF7-0E39-4CBA-8E3A-094157AA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E0B4F0-B9F4-44F3-A472-662E499DD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1E23C-2128-44A4-870E-9411CE86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BA5CC-A0B2-408D-9351-EC92C3D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4108F-E597-486E-85D1-784EFBEB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40C9-51C3-4D74-9652-3375F59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91258-89B7-45F3-AA64-090F337E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01A92-92D8-4864-A318-3BC4399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149-B589-44E4-A78D-BC1F83F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4A5DB-0B69-4470-833C-C19357E6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90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9132-F758-4664-A7DE-FD160627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10760-BB5E-48AA-B5DC-5F5B02AF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B8EED-D233-4786-9D35-76939CD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F077F-E083-4BFE-8BFC-03ACD982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AB55B-7ADF-4667-9DE5-8519259D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F40B2-3758-4BD5-B543-95A114A4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EB4EE-3F0D-4564-9EDA-E0A7FC5F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A8C63C-ECE6-46FA-B635-2051D26F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B9AFE-F5FA-4942-BC01-51C7C3B8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11340-0CFB-4C6A-9835-C7C35C6A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38552-1F6B-4108-BFEF-537C570C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0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F46C5-BD14-428E-8098-2DB3420F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8A089-AFDC-457E-AE19-E9877DC2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39D925-9E01-49D9-A585-C8077CD2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72A994-EE12-4E7B-BA2C-309C9875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EAFB22-2038-45FB-8601-9A1FE442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60EC0D-3B9E-4EE0-BBBA-A1B12C8D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E6327F-2939-4C84-84C2-44BB34EB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B0BD4C-13B9-4D5C-B6B8-DDB37EB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6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D48A-9D27-47AD-ACC1-C9CA8E69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C770F4-C3E1-4067-8BC2-82F74DD0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8F38CA-2808-4207-B6CE-D3E8448C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0814B-C301-44C4-AE76-99989DE9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7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5F9A30-7A02-4E58-B86B-CA407436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9E7643-3466-4A19-B4B6-581BF15D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6CD75A-FC16-4E85-9EFF-4F2A8D69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C2A9A-5E45-486E-A430-FC9451A8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E42F2-D2A2-4AC7-82FB-DBE0FBF8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F36B1-7B46-41B1-BD24-DF94C5A4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8336B-1340-4B14-89CD-617C55EE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1B7DB-8F24-4EE6-A355-BD54F2AF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515D4-117C-4104-8495-E810766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0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D450-EDA5-46D3-8487-696BBDEA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170612-F839-4914-9CD1-1556147BA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DCEE7-A107-41F2-BC08-E70DE4DB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6B6BB2-7635-4737-9A4E-4D442EC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3733BD-2AF6-48B9-B922-C9B6DC99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88AC7E-50D1-4AA7-BC1E-994314F5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C6355A-9E30-419B-B813-44F3FA66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F5132-AA20-42D9-B961-0FE5BE4C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2AE66-105C-4BB0-85CB-23D3EC8DC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C913-866D-4159-8EEA-F36DE66D6566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42AFF-ACB7-4CCB-B207-CBAD0BAF0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91B47-D161-4945-80CF-120185504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A45C-AA8F-420E-8091-864A07438F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5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C15F55-2EBD-4107-9087-9437F270A6D4}"/>
              </a:ext>
            </a:extLst>
          </p:cNvPr>
          <p:cNvSpPr txBox="1"/>
          <p:nvPr/>
        </p:nvSpPr>
        <p:spPr>
          <a:xfrm>
            <a:off x="1058779" y="625642"/>
            <a:ext cx="100102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Sequencia metodológica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Carregar dados </a:t>
            </a:r>
            <a:r>
              <a:rPr lang="pt-BR" dirty="0" err="1"/>
              <a:t>Fchl</a:t>
            </a:r>
            <a:r>
              <a:rPr lang="pt-BR" dirty="0"/>
              <a:t> SiMCosta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Aplicar filtros para </a:t>
            </a:r>
            <a:r>
              <a:rPr lang="pt-BR" dirty="0" err="1"/>
              <a:t>Fchl</a:t>
            </a:r>
            <a:r>
              <a:rPr lang="pt-BR" dirty="0"/>
              <a:t> QARTOD-SiMCosta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Preenchimento de falhas com interpolação linear no tempo limitado em 6 dados horários para ambas direções (Apenas para os períodos com dados coletados).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Carregar dados Radiação Global Inmet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Converter </a:t>
            </a:r>
            <a:r>
              <a:rPr lang="pt-BR" dirty="0" err="1"/>
              <a:t>Rad</a:t>
            </a:r>
            <a:r>
              <a:rPr lang="pt-BR" dirty="0"/>
              <a:t> para PAR (fator=0,48)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Determinar horários de crepúsculo  (biblioteca EPHEM) para calcular o máximo durante a noite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Carregar dados de maré (BNDO – Ilha do Arvoredo – 1982)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Gerar curva de maré com </a:t>
            </a:r>
            <a:r>
              <a:rPr lang="pt-BR" dirty="0" err="1"/>
              <a:t>t_tide</a:t>
            </a:r>
            <a:r>
              <a:rPr lang="pt-BR" dirty="0"/>
              <a:t> para todo o período do estudo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Encontrar os horários das estofas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Encontrar os horários de estofa que ocorrem em horários noturnos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Selecionar os valores de </a:t>
            </a:r>
            <a:r>
              <a:rPr lang="pt-BR" dirty="0" err="1"/>
              <a:t>Fchl</a:t>
            </a:r>
            <a:r>
              <a:rPr lang="pt-BR" dirty="0"/>
              <a:t> que ocorreram nos horários de estofa noturnos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Alinhar os valores de </a:t>
            </a:r>
            <a:r>
              <a:rPr lang="pt-BR" dirty="0" err="1"/>
              <a:t>Fchl</a:t>
            </a:r>
            <a:r>
              <a:rPr lang="pt-BR" dirty="0"/>
              <a:t> em um vetor tempo horário para o período do estudo.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Preenchimento das lacunas com interpolação linear no tempo limitado em 6 dados horários em ambas direções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Calcular a razão  da </a:t>
            </a:r>
            <a:r>
              <a:rPr lang="pt-BR" dirty="0" err="1"/>
              <a:t>Fchl</a:t>
            </a:r>
            <a:r>
              <a:rPr lang="pt-BR" dirty="0"/>
              <a:t>/máximo da noite para </a:t>
            </a:r>
            <a:r>
              <a:rPr lang="pt-BR" dirty="0" err="1"/>
              <a:t>Fchl</a:t>
            </a:r>
            <a:r>
              <a:rPr lang="pt-BR" dirty="0"/>
              <a:t> bruto e modelado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604E81-2177-4456-B926-6291267B752A}"/>
              </a:ext>
            </a:extLst>
          </p:cNvPr>
          <p:cNvSpPr txBox="1"/>
          <p:nvPr/>
        </p:nvSpPr>
        <p:spPr>
          <a:xfrm>
            <a:off x="5224199" y="72951"/>
            <a:ext cx="1679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470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C52D264-0E9A-4908-9804-BA8F366B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17" y="705849"/>
            <a:ext cx="6256282" cy="6144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FE8C52-E7E9-485A-B66B-0EA1321C9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5849"/>
            <a:ext cx="6256282" cy="614412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DBA52F-6014-4983-9F62-722E4F8E759C}"/>
              </a:ext>
            </a:extLst>
          </p:cNvPr>
          <p:cNvSpPr txBox="1"/>
          <p:nvPr/>
        </p:nvSpPr>
        <p:spPr>
          <a:xfrm>
            <a:off x="2582779" y="176463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correção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42699D-FCE9-4B75-B244-7BC313B8D9C1}"/>
              </a:ext>
            </a:extLst>
          </p:cNvPr>
          <p:cNvSpPr txBox="1"/>
          <p:nvPr/>
        </p:nvSpPr>
        <p:spPr>
          <a:xfrm>
            <a:off x="8021168" y="176463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corrigidos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4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7CD554-9F18-4AF6-AA70-C6A95CC2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579"/>
            <a:ext cx="5852172" cy="43708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DA0501-01AF-4001-95CB-4BC89F20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-1"/>
            <a:ext cx="6368716" cy="37536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45B831-79A4-4017-876A-D885EB77F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3703341"/>
            <a:ext cx="6368716" cy="315465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E9EF0A-9643-4620-9051-9EFCE890461D}"/>
              </a:ext>
            </a:extLst>
          </p:cNvPr>
          <p:cNvSpPr txBox="1"/>
          <p:nvPr/>
        </p:nvSpPr>
        <p:spPr>
          <a:xfrm>
            <a:off x="577623" y="288758"/>
            <a:ext cx="2611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Maré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t_tide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Azul = </a:t>
            </a:r>
            <a:r>
              <a:rPr lang="en-US" dirty="0" err="1"/>
              <a:t>Maré</a:t>
            </a:r>
            <a:r>
              <a:rPr lang="en-US" dirty="0"/>
              <a:t> </a:t>
            </a:r>
            <a:r>
              <a:rPr lang="en-US" dirty="0" err="1"/>
              <a:t>alta</a:t>
            </a:r>
            <a:endParaRPr lang="en-US" dirty="0"/>
          </a:p>
          <a:p>
            <a:r>
              <a:rPr lang="en-US" dirty="0"/>
              <a:t>Vermelho </a:t>
            </a:r>
            <a:r>
              <a:rPr lang="en-US" dirty="0" err="1"/>
              <a:t>Maré</a:t>
            </a:r>
            <a:r>
              <a:rPr lang="en-US" dirty="0"/>
              <a:t> </a:t>
            </a:r>
            <a:r>
              <a:rPr lang="en-US" dirty="0" err="1"/>
              <a:t>baixa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67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6C1421C-B6D5-4574-9178-39C6E3CE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1F4900-4A88-47BB-AF2F-C78AFD1D09D5}"/>
              </a:ext>
            </a:extLst>
          </p:cNvPr>
          <p:cNvSpPr txBox="1"/>
          <p:nvPr/>
        </p:nvSpPr>
        <p:spPr>
          <a:xfrm>
            <a:off x="3996450" y="320842"/>
            <a:ext cx="41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</a:t>
            </a:r>
            <a:r>
              <a:rPr lang="en-US" dirty="0" err="1"/>
              <a:t>completa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originais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1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ABE38E-161A-4236-93A7-086628FB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7CFEA6-7934-41D8-BFE0-44EAD1BE6941}"/>
              </a:ext>
            </a:extLst>
          </p:cNvPr>
          <p:cNvSpPr txBox="1"/>
          <p:nvPr/>
        </p:nvSpPr>
        <p:spPr>
          <a:xfrm>
            <a:off x="3996450" y="320842"/>
            <a:ext cx="407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com 30 </a:t>
            </a:r>
            <a:r>
              <a:rPr lang="en-US" dirty="0" err="1"/>
              <a:t>dias</a:t>
            </a:r>
            <a:r>
              <a:rPr lang="en-US" dirty="0"/>
              <a:t> dos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originais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3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06628E-71E3-41D8-8FF2-DC5884C7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956AC4-42E9-4490-80B3-9A7C68F8AEEE}"/>
              </a:ext>
            </a:extLst>
          </p:cNvPr>
          <p:cNvSpPr txBox="1"/>
          <p:nvPr/>
        </p:nvSpPr>
        <p:spPr>
          <a:xfrm>
            <a:off x="3996450" y="320842"/>
            <a:ext cx="407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com 10 </a:t>
            </a:r>
            <a:r>
              <a:rPr lang="en-US" dirty="0" err="1"/>
              <a:t>dias</a:t>
            </a:r>
            <a:r>
              <a:rPr lang="en-US" dirty="0"/>
              <a:t> dos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originais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2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FA25DD-597F-4584-AD14-F4E206AE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7F68C7-21D8-402F-A08B-F977126F37C4}"/>
              </a:ext>
            </a:extLst>
          </p:cNvPr>
          <p:cNvSpPr txBox="1"/>
          <p:nvPr/>
        </p:nvSpPr>
        <p:spPr>
          <a:xfrm>
            <a:off x="3996451" y="192505"/>
            <a:ext cx="444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</a:t>
            </a:r>
            <a:r>
              <a:rPr lang="en-US" dirty="0" err="1"/>
              <a:t>completa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modelados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7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BAB38F5-BB51-4D6B-ACC5-5F270E36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4C15D8-16FF-4CAD-BF17-2EFEA317B81F}"/>
              </a:ext>
            </a:extLst>
          </p:cNvPr>
          <p:cNvSpPr txBox="1"/>
          <p:nvPr/>
        </p:nvSpPr>
        <p:spPr>
          <a:xfrm>
            <a:off x="3996450" y="320842"/>
            <a:ext cx="435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com 20 </a:t>
            </a:r>
            <a:r>
              <a:rPr lang="en-US" dirty="0" err="1"/>
              <a:t>dias</a:t>
            </a:r>
            <a:r>
              <a:rPr lang="en-US" dirty="0"/>
              <a:t> dos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modelados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7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FB2249A-C846-475C-9F74-D4BC481D5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DA5B87-D351-4A13-8115-AD1FB031D1F8}"/>
              </a:ext>
            </a:extLst>
          </p:cNvPr>
          <p:cNvSpPr txBox="1"/>
          <p:nvPr/>
        </p:nvSpPr>
        <p:spPr>
          <a:xfrm>
            <a:off x="3996450" y="320842"/>
            <a:ext cx="435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com 10 </a:t>
            </a:r>
            <a:r>
              <a:rPr lang="en-US" dirty="0" err="1"/>
              <a:t>dias</a:t>
            </a:r>
            <a:r>
              <a:rPr lang="en-US" dirty="0"/>
              <a:t> dos dados </a:t>
            </a:r>
            <a:r>
              <a:rPr lang="en-US" dirty="0" err="1"/>
              <a:t>Fchl</a:t>
            </a:r>
            <a:r>
              <a:rPr lang="en-US" dirty="0"/>
              <a:t> </a:t>
            </a:r>
            <a:r>
              <a:rPr lang="en-US" dirty="0" err="1"/>
              <a:t>modelados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33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009DFDE-0C8F-47AC-A2C3-842309A4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60" y="3429001"/>
            <a:ext cx="4571999" cy="3428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CC128B-E19E-4FE6-86FF-196695E9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3429000"/>
            <a:ext cx="4571999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DDBC29-D645-4A16-BB56-0046284C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12295"/>
            <a:ext cx="5181600" cy="37011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C3A472-4954-437D-81AD-4A0CA5003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60" y="112295"/>
            <a:ext cx="5181600" cy="37011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A85B8C-DB0C-4D40-8CDD-6111D61AD2BB}"/>
              </a:ext>
            </a:extLst>
          </p:cNvPr>
          <p:cNvSpPr txBox="1"/>
          <p:nvPr/>
        </p:nvSpPr>
        <p:spPr>
          <a:xfrm>
            <a:off x="1592100" y="0"/>
            <a:ext cx="436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Razão</a:t>
            </a:r>
            <a:r>
              <a:rPr lang="en-US" dirty="0"/>
              <a:t> </a:t>
            </a:r>
            <a:r>
              <a:rPr lang="en-US" dirty="0" err="1"/>
              <a:t>Fchl</a:t>
            </a:r>
            <a:r>
              <a:rPr lang="en-US" dirty="0"/>
              <a:t>/</a:t>
            </a:r>
            <a:r>
              <a:rPr lang="en-US" dirty="0" err="1"/>
              <a:t>maximo</a:t>
            </a:r>
            <a:r>
              <a:rPr lang="en-US" dirty="0"/>
              <a:t> notturno dados </a:t>
            </a:r>
            <a:r>
              <a:rPr lang="en-US" dirty="0" err="1"/>
              <a:t>originais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D0A10A-BF57-45FE-98E9-2F2900505D29}"/>
              </a:ext>
            </a:extLst>
          </p:cNvPr>
          <p:cNvSpPr txBox="1"/>
          <p:nvPr/>
        </p:nvSpPr>
        <p:spPr>
          <a:xfrm>
            <a:off x="6096000" y="0"/>
            <a:ext cx="461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Razão</a:t>
            </a:r>
            <a:r>
              <a:rPr lang="en-US" dirty="0"/>
              <a:t> </a:t>
            </a:r>
            <a:r>
              <a:rPr lang="en-US" dirty="0" err="1"/>
              <a:t>Fchl</a:t>
            </a:r>
            <a:r>
              <a:rPr lang="en-US" dirty="0"/>
              <a:t>/</a:t>
            </a:r>
            <a:r>
              <a:rPr lang="en-US" dirty="0" err="1"/>
              <a:t>maximo</a:t>
            </a:r>
            <a:r>
              <a:rPr lang="en-US" dirty="0"/>
              <a:t> notturno dados </a:t>
            </a:r>
            <a:r>
              <a:rPr lang="en-US" dirty="0" err="1"/>
              <a:t>modelados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60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246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Serrato de Mendonça Silva</dc:creator>
  <cp:lastModifiedBy>Gabriel Serrato de Mendonça Silva</cp:lastModifiedBy>
  <cp:revision>9</cp:revision>
  <dcterms:created xsi:type="dcterms:W3CDTF">2020-06-20T19:19:45Z</dcterms:created>
  <dcterms:modified xsi:type="dcterms:W3CDTF">2020-06-22T11:57:46Z</dcterms:modified>
</cp:coreProperties>
</file>