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3"/>
  </p:sldMasterIdLst>
  <p:notesMasterIdLst>
    <p:notesMasterId r:id="rId17"/>
  </p:notesMasterIdLst>
  <p:handoutMasterIdLst>
    <p:handoutMasterId r:id="rId18"/>
  </p:handoutMasterIdLst>
  <p:sldIdLst>
    <p:sldId id="305" r:id="rId4"/>
    <p:sldId id="327" r:id="rId5"/>
    <p:sldId id="328" r:id="rId6"/>
    <p:sldId id="329" r:id="rId7"/>
    <p:sldId id="330" r:id="rId8"/>
    <p:sldId id="331" r:id="rId9"/>
    <p:sldId id="335" r:id="rId10"/>
    <p:sldId id="336" r:id="rId11"/>
    <p:sldId id="337" r:id="rId12"/>
    <p:sldId id="338" r:id="rId13"/>
    <p:sldId id="339" r:id="rId14"/>
    <p:sldId id="340" r:id="rId15"/>
    <p:sldId id="342" r:id="rId16"/>
  </p:sldIdLst>
  <p:sldSz cx="9144000" cy="6858000" type="screen4x3"/>
  <p:notesSz cx="6858000" cy="91170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  <a:srgbClr val="663300"/>
    <a:srgbClr val="E67300"/>
    <a:srgbClr val="FF8001"/>
    <a:srgbClr val="58267E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33" autoAdjust="0"/>
  </p:normalViewPr>
  <p:slideViewPr>
    <p:cSldViewPr>
      <p:cViewPr varScale="1">
        <p:scale>
          <a:sx n="56" d="100"/>
          <a:sy n="56" d="100"/>
        </p:scale>
        <p:origin x="15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88A34A1-0F4E-0735-E394-CB0B426909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6240168-99DE-E7E1-0404-5B1A43AD2E6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3A9833C-A688-39B7-A4A2-0FE77D64145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2CECE6E-6FB3-7065-781C-60C8389A032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B16029E-5E66-49CE-81F4-8B3255C9BD8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7033D7-7BD8-4329-D865-9D3C3A957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Tahoma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13A6B-8F5B-BB95-A2DA-C07A21CBF6A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Tahoma" pitchFamily="34" charset="0"/>
              </a:defRPr>
            </a:lvl1pPr>
          </a:lstStyle>
          <a:p>
            <a:pPr>
              <a:defRPr/>
            </a:pPr>
            <a:fld id="{93B56E14-CE65-45EC-B843-BBD9817EDD4C}" type="datetimeFigureOut">
              <a:rPr lang="pt-BR"/>
              <a:pPr>
                <a:defRPr/>
              </a:pPr>
              <a:t>10/05/2024</a:t>
            </a:fld>
            <a:endParaRPr lang="pt-BR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EC5817C-84CC-51F4-614B-B68725B544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D8E581A-EF9B-07BF-D8C4-A62039F9E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6CDC2-D0A9-8168-538C-E6F5C48276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Tahoma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0A5C3-0E8C-166E-11ED-F03B7C29D4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1778E56-9A6D-4492-B7BC-3146BB274D2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0DD276D-3B79-A92E-8D67-1EE6D44B743C}"/>
              </a:ext>
            </a:extLst>
          </p:cNvPr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EA76B916-C6CD-6847-0FFA-CB64BD32219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>
                <a:cs typeface="+mn-cs"/>
              </a:endParaRPr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E814777F-BFE2-583B-38C2-1BCB75B717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-12"/>
              <a:ext cx="5760" cy="1045"/>
              <a:chOff x="0" y="-9"/>
              <a:chExt cx="5760" cy="1045"/>
            </a:xfrm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924D599E-F725-4DA8-FABF-6291F8853C7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6844 w 4848"/>
                  <a:gd name="T1" fmla="*/ 2465 h 432"/>
                  <a:gd name="T2" fmla="*/ 0 w 4848"/>
                  <a:gd name="T3" fmla="*/ 2465 h 432"/>
                  <a:gd name="T4" fmla="*/ 0 w 4848"/>
                  <a:gd name="T5" fmla="*/ 0 h 432"/>
                  <a:gd name="T6" fmla="*/ 6844 w 4848"/>
                  <a:gd name="T7" fmla="*/ 0 h 432"/>
                  <a:gd name="T8" fmla="*/ 6844 w 4848"/>
                  <a:gd name="T9" fmla="*/ 2465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5BADE93-7DD6-9BC4-6105-751DB60C5D1E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6" name="Freeform 7">
                  <a:extLst>
                    <a:ext uri="{FF2B5EF4-FFF2-40B4-BE49-F238E27FC236}">
                      <a16:creationId xmlns:a16="http://schemas.microsoft.com/office/drawing/2014/main" id="{24E2C4C4-E547-5139-4F5E-0FD4545376E2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7 w 15"/>
                    <a:gd name="T1" fmla="*/ 9 h 23"/>
                    <a:gd name="T2" fmla="*/ 19 w 15"/>
                    <a:gd name="T3" fmla="*/ 3 h 23"/>
                    <a:gd name="T4" fmla="*/ 17 w 15"/>
                    <a:gd name="T5" fmla="*/ 13 h 23"/>
                    <a:gd name="T6" fmla="*/ 7 w 15"/>
                    <a:gd name="T7" fmla="*/ 9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7" name="Freeform 8">
                  <a:extLst>
                    <a:ext uri="{FF2B5EF4-FFF2-40B4-BE49-F238E27FC236}">
                      <a16:creationId xmlns:a16="http://schemas.microsoft.com/office/drawing/2014/main" id="{BBDB0AF9-DCFD-1D0D-26C9-4CCA2F9F9165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0 h 23"/>
                    <a:gd name="T2" fmla="*/ 13 w 20"/>
                    <a:gd name="T3" fmla="*/ 3 h 23"/>
                    <a:gd name="T4" fmla="*/ 7 w 20"/>
                    <a:gd name="T5" fmla="*/ 15 h 23"/>
                    <a:gd name="T6" fmla="*/ 3 w 20"/>
                    <a:gd name="T7" fmla="*/ 10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8" name="Freeform 9">
                  <a:extLst>
                    <a:ext uri="{FF2B5EF4-FFF2-40B4-BE49-F238E27FC236}">
                      <a16:creationId xmlns:a16="http://schemas.microsoft.com/office/drawing/2014/main" id="{86CAD375-5258-2CE3-0457-D63FD4AF61DF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8 w 30"/>
                    <a:gd name="T1" fmla="*/ 22 h 42"/>
                    <a:gd name="T2" fmla="*/ 8 w 30"/>
                    <a:gd name="T3" fmla="*/ 14 h 42"/>
                    <a:gd name="T4" fmla="*/ 0 w 30"/>
                    <a:gd name="T5" fmla="*/ 6 h 42"/>
                    <a:gd name="T6" fmla="*/ 18 w 30"/>
                    <a:gd name="T7" fmla="*/ 2 h 42"/>
                    <a:gd name="T8" fmla="*/ 32 w 30"/>
                    <a:gd name="T9" fmla="*/ 15 h 42"/>
                    <a:gd name="T10" fmla="*/ 30 w 30"/>
                    <a:gd name="T11" fmla="*/ 20 h 42"/>
                    <a:gd name="T12" fmla="*/ 18 w 30"/>
                    <a:gd name="T13" fmla="*/ 22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9" name="Freeform 10">
                  <a:extLst>
                    <a:ext uri="{FF2B5EF4-FFF2-40B4-BE49-F238E27FC236}">
                      <a16:creationId xmlns:a16="http://schemas.microsoft.com/office/drawing/2014/main" id="{2325280D-D5CE-A0E4-37F2-A733FDEC4B5C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9 h 16"/>
                    <a:gd name="T2" fmla="*/ 3 w 25"/>
                    <a:gd name="T3" fmla="*/ 5 h 16"/>
                    <a:gd name="T4" fmla="*/ 15 w 25"/>
                    <a:gd name="T5" fmla="*/ 0 h 16"/>
                    <a:gd name="T6" fmla="*/ 15 w 25"/>
                    <a:gd name="T7" fmla="*/ 9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0" name="Freeform 11">
                  <a:extLst>
                    <a:ext uri="{FF2B5EF4-FFF2-40B4-BE49-F238E27FC236}">
                      <a16:creationId xmlns:a16="http://schemas.microsoft.com/office/drawing/2014/main" id="{6E728FEE-FC0C-7DCC-B3C1-DBDA431EE2E4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17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8 h 46"/>
                    <a:gd name="T8" fmla="*/ 32 w 65"/>
                    <a:gd name="T9" fmla="*/ 19 h 46"/>
                    <a:gd name="T10" fmla="*/ 12 w 65"/>
                    <a:gd name="T11" fmla="*/ 33 h 46"/>
                    <a:gd name="T12" fmla="*/ 8 w 65"/>
                    <a:gd name="T13" fmla="*/ 14 h 46"/>
                    <a:gd name="T14" fmla="*/ 12 w 65"/>
                    <a:gd name="T15" fmla="*/ 10 h 46"/>
                    <a:gd name="T16" fmla="*/ 14 w 65"/>
                    <a:gd name="T17" fmla="*/ 17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1" name="Freeform 12">
                  <a:extLst>
                    <a:ext uri="{FF2B5EF4-FFF2-40B4-BE49-F238E27FC236}">
                      <a16:creationId xmlns:a16="http://schemas.microsoft.com/office/drawing/2014/main" id="{0D6B83C2-FEFB-58F2-C62B-F3FC3F5AE611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22 h 47"/>
                    <a:gd name="T2" fmla="*/ 18 w 69"/>
                    <a:gd name="T3" fmla="*/ 17 h 47"/>
                    <a:gd name="T4" fmla="*/ 50 w 69"/>
                    <a:gd name="T5" fmla="*/ 1 h 47"/>
                    <a:gd name="T6" fmla="*/ 62 w 69"/>
                    <a:gd name="T7" fmla="*/ 2 h 47"/>
                    <a:gd name="T8" fmla="*/ 48 w 69"/>
                    <a:gd name="T9" fmla="*/ 13 h 47"/>
                    <a:gd name="T10" fmla="*/ 28 w 69"/>
                    <a:gd name="T11" fmla="*/ 22 h 47"/>
                    <a:gd name="T12" fmla="*/ 22 w 69"/>
                    <a:gd name="T13" fmla="*/ 32 h 47"/>
                    <a:gd name="T14" fmla="*/ 16 w 69"/>
                    <a:gd name="T15" fmla="*/ 31 h 47"/>
                    <a:gd name="T16" fmla="*/ 12 w 69"/>
                    <a:gd name="T17" fmla="*/ 27 h 47"/>
                    <a:gd name="T18" fmla="*/ 0 w 69"/>
                    <a:gd name="T19" fmla="*/ 24 h 47"/>
                    <a:gd name="T20" fmla="*/ 0 w 69"/>
                    <a:gd name="T21" fmla="*/ 22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2" name="Freeform 13">
                  <a:extLst>
                    <a:ext uri="{FF2B5EF4-FFF2-40B4-BE49-F238E27FC236}">
                      <a16:creationId xmlns:a16="http://schemas.microsoft.com/office/drawing/2014/main" id="{F47ABA59-C34A-1EF6-CFF1-B2F1788BBCF6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2 h 277"/>
                    <a:gd name="T2" fmla="*/ 36 w 355"/>
                    <a:gd name="T3" fmla="*/ 12 h 277"/>
                    <a:gd name="T4" fmla="*/ 46 w 355"/>
                    <a:gd name="T5" fmla="*/ 21 h 277"/>
                    <a:gd name="T6" fmla="*/ 76 w 355"/>
                    <a:gd name="T7" fmla="*/ 35 h 277"/>
                    <a:gd name="T8" fmla="*/ 92 w 355"/>
                    <a:gd name="T9" fmla="*/ 44 h 277"/>
                    <a:gd name="T10" fmla="*/ 122 w 355"/>
                    <a:gd name="T11" fmla="*/ 67 h 277"/>
                    <a:gd name="T12" fmla="*/ 136 w 355"/>
                    <a:gd name="T13" fmla="*/ 86 h 277"/>
                    <a:gd name="T14" fmla="*/ 148 w 355"/>
                    <a:gd name="T15" fmla="*/ 90 h 277"/>
                    <a:gd name="T16" fmla="*/ 154 w 355"/>
                    <a:gd name="T17" fmla="*/ 101 h 277"/>
                    <a:gd name="T18" fmla="*/ 176 w 355"/>
                    <a:gd name="T19" fmla="*/ 103 h 277"/>
                    <a:gd name="T20" fmla="*/ 170 w 355"/>
                    <a:gd name="T21" fmla="*/ 133 h 277"/>
                    <a:gd name="T22" fmla="*/ 178 w 355"/>
                    <a:gd name="T23" fmla="*/ 151 h 277"/>
                    <a:gd name="T24" fmla="*/ 196 w 355"/>
                    <a:gd name="T25" fmla="*/ 157 h 277"/>
                    <a:gd name="T26" fmla="*/ 214 w 355"/>
                    <a:gd name="T27" fmla="*/ 159 h 277"/>
                    <a:gd name="T28" fmla="*/ 234 w 355"/>
                    <a:gd name="T29" fmla="*/ 164 h 277"/>
                    <a:gd name="T30" fmla="*/ 252 w 355"/>
                    <a:gd name="T31" fmla="*/ 160 h 277"/>
                    <a:gd name="T32" fmla="*/ 270 w 355"/>
                    <a:gd name="T33" fmla="*/ 168 h 277"/>
                    <a:gd name="T34" fmla="*/ 294 w 355"/>
                    <a:gd name="T35" fmla="*/ 174 h 277"/>
                    <a:gd name="T36" fmla="*/ 312 w 355"/>
                    <a:gd name="T37" fmla="*/ 179 h 277"/>
                    <a:gd name="T38" fmla="*/ 350 w 355"/>
                    <a:gd name="T39" fmla="*/ 180 h 277"/>
                    <a:gd name="T40" fmla="*/ 340 w 355"/>
                    <a:gd name="T41" fmla="*/ 186 h 277"/>
                    <a:gd name="T42" fmla="*/ 320 w 355"/>
                    <a:gd name="T43" fmla="*/ 184 h 277"/>
                    <a:gd name="T44" fmla="*/ 298 w 355"/>
                    <a:gd name="T45" fmla="*/ 183 h 277"/>
                    <a:gd name="T46" fmla="*/ 286 w 355"/>
                    <a:gd name="T47" fmla="*/ 180 h 277"/>
                    <a:gd name="T48" fmla="*/ 250 w 355"/>
                    <a:gd name="T49" fmla="*/ 179 h 277"/>
                    <a:gd name="T50" fmla="*/ 232 w 355"/>
                    <a:gd name="T51" fmla="*/ 176 h 277"/>
                    <a:gd name="T52" fmla="*/ 172 w 355"/>
                    <a:gd name="T53" fmla="*/ 164 h 277"/>
                    <a:gd name="T54" fmla="*/ 160 w 355"/>
                    <a:gd name="T55" fmla="*/ 147 h 277"/>
                    <a:gd name="T56" fmla="*/ 126 w 355"/>
                    <a:gd name="T57" fmla="*/ 136 h 277"/>
                    <a:gd name="T58" fmla="*/ 108 w 355"/>
                    <a:gd name="T59" fmla="*/ 126 h 277"/>
                    <a:gd name="T60" fmla="*/ 94 w 355"/>
                    <a:gd name="T61" fmla="*/ 107 h 277"/>
                    <a:gd name="T62" fmla="*/ 68 w 355"/>
                    <a:gd name="T63" fmla="*/ 73 h 277"/>
                    <a:gd name="T64" fmla="*/ 64 w 355"/>
                    <a:gd name="T65" fmla="*/ 69 h 277"/>
                    <a:gd name="T66" fmla="*/ 58 w 355"/>
                    <a:gd name="T67" fmla="*/ 67 h 277"/>
                    <a:gd name="T68" fmla="*/ 54 w 355"/>
                    <a:gd name="T69" fmla="*/ 59 h 277"/>
                    <a:gd name="T70" fmla="*/ 38 w 355"/>
                    <a:gd name="T71" fmla="*/ 40 h 277"/>
                    <a:gd name="T72" fmla="*/ 20 w 355"/>
                    <a:gd name="T73" fmla="*/ 27 h 277"/>
                    <a:gd name="T74" fmla="*/ 4 w 355"/>
                    <a:gd name="T75" fmla="*/ 15 h 277"/>
                    <a:gd name="T76" fmla="*/ 10 w 355"/>
                    <a:gd name="T77" fmla="*/ 2 h 277"/>
                    <a:gd name="T78" fmla="*/ 10 w 355"/>
                    <a:gd name="T79" fmla="*/ 2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3" name="Freeform 14">
                  <a:extLst>
                    <a:ext uri="{FF2B5EF4-FFF2-40B4-BE49-F238E27FC236}">
                      <a16:creationId xmlns:a16="http://schemas.microsoft.com/office/drawing/2014/main" id="{D6CDF80D-3073-3E29-63DF-3717A9FF17AC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44 h 206"/>
                    <a:gd name="T2" fmla="*/ 66 w 156"/>
                    <a:gd name="T3" fmla="*/ 38 h 206"/>
                    <a:gd name="T4" fmla="*/ 68 w 156"/>
                    <a:gd name="T5" fmla="*/ 34 h 206"/>
                    <a:gd name="T6" fmla="*/ 82 w 156"/>
                    <a:gd name="T7" fmla="*/ 29 h 206"/>
                    <a:gd name="T8" fmla="*/ 108 w 156"/>
                    <a:gd name="T9" fmla="*/ 15 h 206"/>
                    <a:gd name="T10" fmla="*/ 114 w 156"/>
                    <a:gd name="T11" fmla="*/ 2 h 206"/>
                    <a:gd name="T12" fmla="*/ 126 w 156"/>
                    <a:gd name="T13" fmla="*/ 0 h 206"/>
                    <a:gd name="T14" fmla="*/ 152 w 156"/>
                    <a:gd name="T15" fmla="*/ 19 h 206"/>
                    <a:gd name="T16" fmla="*/ 148 w 156"/>
                    <a:gd name="T17" fmla="*/ 29 h 206"/>
                    <a:gd name="T18" fmla="*/ 128 w 156"/>
                    <a:gd name="T19" fmla="*/ 42 h 206"/>
                    <a:gd name="T20" fmla="*/ 134 w 156"/>
                    <a:gd name="T21" fmla="*/ 62 h 206"/>
                    <a:gd name="T22" fmla="*/ 144 w 156"/>
                    <a:gd name="T23" fmla="*/ 72 h 206"/>
                    <a:gd name="T24" fmla="*/ 148 w 156"/>
                    <a:gd name="T25" fmla="*/ 84 h 206"/>
                    <a:gd name="T26" fmla="*/ 130 w 156"/>
                    <a:gd name="T27" fmla="*/ 84 h 206"/>
                    <a:gd name="T28" fmla="*/ 118 w 156"/>
                    <a:gd name="T29" fmla="*/ 96 h 206"/>
                    <a:gd name="T30" fmla="*/ 106 w 156"/>
                    <a:gd name="T31" fmla="*/ 102 h 206"/>
                    <a:gd name="T32" fmla="*/ 102 w 156"/>
                    <a:gd name="T33" fmla="*/ 131 h 206"/>
                    <a:gd name="T34" fmla="*/ 90 w 156"/>
                    <a:gd name="T35" fmla="*/ 133 h 206"/>
                    <a:gd name="T36" fmla="*/ 84 w 156"/>
                    <a:gd name="T37" fmla="*/ 135 h 206"/>
                    <a:gd name="T38" fmla="*/ 76 w 156"/>
                    <a:gd name="T39" fmla="*/ 133 h 206"/>
                    <a:gd name="T40" fmla="*/ 72 w 156"/>
                    <a:gd name="T41" fmla="*/ 125 h 206"/>
                    <a:gd name="T42" fmla="*/ 60 w 156"/>
                    <a:gd name="T43" fmla="*/ 122 h 206"/>
                    <a:gd name="T44" fmla="*/ 42 w 156"/>
                    <a:gd name="T45" fmla="*/ 127 h 206"/>
                    <a:gd name="T46" fmla="*/ 28 w 156"/>
                    <a:gd name="T47" fmla="*/ 122 h 206"/>
                    <a:gd name="T48" fmla="*/ 10 w 156"/>
                    <a:gd name="T49" fmla="*/ 97 h 206"/>
                    <a:gd name="T50" fmla="*/ 4 w 156"/>
                    <a:gd name="T51" fmla="*/ 85 h 206"/>
                    <a:gd name="T52" fmla="*/ 0 w 156"/>
                    <a:gd name="T53" fmla="*/ 78 h 206"/>
                    <a:gd name="T54" fmla="*/ 20 w 156"/>
                    <a:gd name="T55" fmla="*/ 63 h 206"/>
                    <a:gd name="T56" fmla="*/ 32 w 156"/>
                    <a:gd name="T57" fmla="*/ 68 h 206"/>
                    <a:gd name="T58" fmla="*/ 34 w 156"/>
                    <a:gd name="T59" fmla="*/ 53 h 206"/>
                    <a:gd name="T60" fmla="*/ 52 w 156"/>
                    <a:gd name="T61" fmla="*/ 46 h 206"/>
                    <a:gd name="T62" fmla="*/ 54 w 156"/>
                    <a:gd name="T63" fmla="*/ 44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4" name="Freeform 15">
                  <a:extLst>
                    <a:ext uri="{FF2B5EF4-FFF2-40B4-BE49-F238E27FC236}">
                      <a16:creationId xmlns:a16="http://schemas.microsoft.com/office/drawing/2014/main" id="{11A776D4-05C5-5702-4C08-EA1814BA6188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23 h 38"/>
                    <a:gd name="T2" fmla="*/ 18 w 109"/>
                    <a:gd name="T3" fmla="*/ 7 h 38"/>
                    <a:gd name="T4" fmla="*/ 46 w 109"/>
                    <a:gd name="T5" fmla="*/ 14 h 38"/>
                    <a:gd name="T6" fmla="*/ 74 w 109"/>
                    <a:gd name="T7" fmla="*/ 10 h 38"/>
                    <a:gd name="T8" fmla="*/ 92 w 109"/>
                    <a:gd name="T9" fmla="*/ 0 h 38"/>
                    <a:gd name="T10" fmla="*/ 78 w 109"/>
                    <a:gd name="T11" fmla="*/ 19 h 38"/>
                    <a:gd name="T12" fmla="*/ 62 w 109"/>
                    <a:gd name="T13" fmla="*/ 27 h 38"/>
                    <a:gd name="T14" fmla="*/ 42 w 109"/>
                    <a:gd name="T15" fmla="*/ 23 h 38"/>
                    <a:gd name="T16" fmla="*/ 14 w 109"/>
                    <a:gd name="T17" fmla="*/ 21 h 38"/>
                    <a:gd name="T18" fmla="*/ 4 w 109"/>
                    <a:gd name="T19" fmla="*/ 23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5" name="Freeform 16">
                  <a:extLst>
                    <a:ext uri="{FF2B5EF4-FFF2-40B4-BE49-F238E27FC236}">
                      <a16:creationId xmlns:a16="http://schemas.microsoft.com/office/drawing/2014/main" id="{5CF8FC16-5B2C-9DE6-54CF-BDFD6D715709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2 h 104"/>
                    <a:gd name="T2" fmla="*/ 18 w 76"/>
                    <a:gd name="T3" fmla="*/ 0 h 104"/>
                    <a:gd name="T4" fmla="*/ 34 w 76"/>
                    <a:gd name="T5" fmla="*/ 12 h 104"/>
                    <a:gd name="T6" fmla="*/ 60 w 76"/>
                    <a:gd name="T7" fmla="*/ 2 h 104"/>
                    <a:gd name="T8" fmla="*/ 44 w 76"/>
                    <a:gd name="T9" fmla="*/ 22 h 104"/>
                    <a:gd name="T10" fmla="*/ 52 w 76"/>
                    <a:gd name="T11" fmla="*/ 32 h 104"/>
                    <a:gd name="T12" fmla="*/ 56 w 76"/>
                    <a:gd name="T13" fmla="*/ 39 h 104"/>
                    <a:gd name="T14" fmla="*/ 44 w 76"/>
                    <a:gd name="T15" fmla="*/ 48 h 104"/>
                    <a:gd name="T16" fmla="*/ 34 w 76"/>
                    <a:gd name="T17" fmla="*/ 39 h 104"/>
                    <a:gd name="T18" fmla="*/ 22 w 76"/>
                    <a:gd name="T19" fmla="*/ 32 h 104"/>
                    <a:gd name="T20" fmla="*/ 28 w 76"/>
                    <a:gd name="T21" fmla="*/ 44 h 104"/>
                    <a:gd name="T22" fmla="*/ 30 w 76"/>
                    <a:gd name="T23" fmla="*/ 48 h 104"/>
                    <a:gd name="T24" fmla="*/ 20 w 76"/>
                    <a:gd name="T25" fmla="*/ 68 h 104"/>
                    <a:gd name="T26" fmla="*/ 12 w 76"/>
                    <a:gd name="T27" fmla="*/ 66 h 104"/>
                    <a:gd name="T28" fmla="*/ 8 w 76"/>
                    <a:gd name="T29" fmla="*/ 59 h 104"/>
                    <a:gd name="T30" fmla="*/ 0 w 76"/>
                    <a:gd name="T31" fmla="*/ 36 h 104"/>
                    <a:gd name="T32" fmla="*/ 2 w 76"/>
                    <a:gd name="T33" fmla="*/ 19 h 104"/>
                    <a:gd name="T34" fmla="*/ 8 w 76"/>
                    <a:gd name="T35" fmla="*/ 12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6" name="Freeform 17">
                  <a:extLst>
                    <a:ext uri="{FF2B5EF4-FFF2-40B4-BE49-F238E27FC236}">
                      <a16:creationId xmlns:a16="http://schemas.microsoft.com/office/drawing/2014/main" id="{AA8B4F55-A59E-DE54-F605-1452411D1E53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18 h 61"/>
                    <a:gd name="T2" fmla="*/ 13 w 37"/>
                    <a:gd name="T3" fmla="*/ 0 h 61"/>
                    <a:gd name="T4" fmla="*/ 15 w 37"/>
                    <a:gd name="T5" fmla="*/ 18 h 61"/>
                    <a:gd name="T6" fmla="*/ 37 w 37"/>
                    <a:gd name="T7" fmla="*/ 25 h 61"/>
                    <a:gd name="T8" fmla="*/ 19 w 37"/>
                    <a:gd name="T9" fmla="*/ 28 h 61"/>
                    <a:gd name="T10" fmla="*/ 5 w 37"/>
                    <a:gd name="T11" fmla="*/ 38 h 61"/>
                    <a:gd name="T12" fmla="*/ 1 w 37"/>
                    <a:gd name="T13" fmla="*/ 22 h 61"/>
                    <a:gd name="T14" fmla="*/ 3 w 37"/>
                    <a:gd name="T15" fmla="*/ 1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" name="Freeform 18">
                  <a:extLst>
                    <a:ext uri="{FF2B5EF4-FFF2-40B4-BE49-F238E27FC236}">
                      <a16:creationId xmlns:a16="http://schemas.microsoft.com/office/drawing/2014/main" id="{27F61611-860C-C808-F342-74D31D1B31C8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7 w 49"/>
                    <a:gd name="T3" fmla="*/ 0 h 29"/>
                    <a:gd name="T4" fmla="*/ 45 w 49"/>
                    <a:gd name="T5" fmla="*/ 11 h 29"/>
                    <a:gd name="T6" fmla="*/ 33 w 49"/>
                    <a:gd name="T7" fmla="*/ 10 h 29"/>
                    <a:gd name="T8" fmla="*/ 3 w 49"/>
                    <a:gd name="T9" fmla="*/ 11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8" name="Freeform 19">
                  <a:extLst>
                    <a:ext uri="{FF2B5EF4-FFF2-40B4-BE49-F238E27FC236}">
                      <a16:creationId xmlns:a16="http://schemas.microsoft.com/office/drawing/2014/main" id="{4AE9061D-C5BF-25BB-DC08-1DB20D01D35E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29 h 48"/>
                    <a:gd name="T2" fmla="*/ 15 w 61"/>
                    <a:gd name="T3" fmla="*/ 20 h 48"/>
                    <a:gd name="T4" fmla="*/ 3 w 61"/>
                    <a:gd name="T5" fmla="*/ 17 h 48"/>
                    <a:gd name="T6" fmla="*/ 13 w 61"/>
                    <a:gd name="T7" fmla="*/ 6 h 48"/>
                    <a:gd name="T8" fmla="*/ 25 w 61"/>
                    <a:gd name="T9" fmla="*/ 0 h 48"/>
                    <a:gd name="T10" fmla="*/ 49 w 61"/>
                    <a:gd name="T11" fmla="*/ 8 h 48"/>
                    <a:gd name="T12" fmla="*/ 53 w 61"/>
                    <a:gd name="T13" fmla="*/ 16 h 48"/>
                    <a:gd name="T14" fmla="*/ 61 w 61"/>
                    <a:gd name="T15" fmla="*/ 25 h 48"/>
                    <a:gd name="T16" fmla="*/ 41 w 61"/>
                    <a:gd name="T17" fmla="*/ 29 h 48"/>
                    <a:gd name="T18" fmla="*/ 23 w 61"/>
                    <a:gd name="T19" fmla="*/ 34 h 48"/>
                    <a:gd name="T20" fmla="*/ 21 w 61"/>
                    <a:gd name="T21" fmla="*/ 29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9" name="Freeform 20">
                  <a:extLst>
                    <a:ext uri="{FF2B5EF4-FFF2-40B4-BE49-F238E27FC236}">
                      <a16:creationId xmlns:a16="http://schemas.microsoft.com/office/drawing/2014/main" id="{C4BF1F49-894F-0328-A54B-68DCBBAE1F24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19 h 182"/>
                    <a:gd name="T2" fmla="*/ 36 w 286"/>
                    <a:gd name="T3" fmla="*/ 9 h 182"/>
                    <a:gd name="T4" fmla="*/ 26 w 286"/>
                    <a:gd name="T5" fmla="*/ 20 h 182"/>
                    <a:gd name="T6" fmla="*/ 0 w 286"/>
                    <a:gd name="T7" fmla="*/ 16 h 182"/>
                    <a:gd name="T8" fmla="*/ 10 w 286"/>
                    <a:gd name="T9" fmla="*/ 28 h 182"/>
                    <a:gd name="T10" fmla="*/ 16 w 286"/>
                    <a:gd name="T11" fmla="*/ 42 h 182"/>
                    <a:gd name="T12" fmla="*/ 24 w 286"/>
                    <a:gd name="T13" fmla="*/ 32 h 182"/>
                    <a:gd name="T14" fmla="*/ 30 w 286"/>
                    <a:gd name="T15" fmla="*/ 29 h 182"/>
                    <a:gd name="T16" fmla="*/ 48 w 286"/>
                    <a:gd name="T17" fmla="*/ 38 h 182"/>
                    <a:gd name="T18" fmla="*/ 70 w 286"/>
                    <a:gd name="T19" fmla="*/ 42 h 182"/>
                    <a:gd name="T20" fmla="*/ 88 w 286"/>
                    <a:gd name="T21" fmla="*/ 48 h 182"/>
                    <a:gd name="T22" fmla="*/ 106 w 286"/>
                    <a:gd name="T23" fmla="*/ 69 h 182"/>
                    <a:gd name="T24" fmla="*/ 104 w 286"/>
                    <a:gd name="T25" fmla="*/ 82 h 182"/>
                    <a:gd name="T26" fmla="*/ 98 w 286"/>
                    <a:gd name="T27" fmla="*/ 90 h 182"/>
                    <a:gd name="T28" fmla="*/ 122 w 286"/>
                    <a:gd name="T29" fmla="*/ 86 h 182"/>
                    <a:gd name="T30" fmla="*/ 140 w 286"/>
                    <a:gd name="T31" fmla="*/ 94 h 182"/>
                    <a:gd name="T32" fmla="*/ 168 w 286"/>
                    <a:gd name="T33" fmla="*/ 99 h 182"/>
                    <a:gd name="T34" fmla="*/ 174 w 286"/>
                    <a:gd name="T35" fmla="*/ 98 h 182"/>
                    <a:gd name="T36" fmla="*/ 168 w 286"/>
                    <a:gd name="T37" fmla="*/ 90 h 182"/>
                    <a:gd name="T38" fmla="*/ 178 w 286"/>
                    <a:gd name="T39" fmla="*/ 91 h 182"/>
                    <a:gd name="T40" fmla="*/ 186 w 286"/>
                    <a:gd name="T41" fmla="*/ 79 h 182"/>
                    <a:gd name="T42" fmla="*/ 202 w 286"/>
                    <a:gd name="T43" fmla="*/ 82 h 182"/>
                    <a:gd name="T44" fmla="*/ 214 w 286"/>
                    <a:gd name="T45" fmla="*/ 87 h 182"/>
                    <a:gd name="T46" fmla="*/ 244 w 286"/>
                    <a:gd name="T47" fmla="*/ 113 h 182"/>
                    <a:gd name="T48" fmla="*/ 262 w 286"/>
                    <a:gd name="T49" fmla="*/ 120 h 182"/>
                    <a:gd name="T50" fmla="*/ 284 w 286"/>
                    <a:gd name="T51" fmla="*/ 114 h 182"/>
                    <a:gd name="T52" fmla="*/ 268 w 286"/>
                    <a:gd name="T53" fmla="*/ 107 h 182"/>
                    <a:gd name="T54" fmla="*/ 256 w 286"/>
                    <a:gd name="T55" fmla="*/ 93 h 182"/>
                    <a:gd name="T56" fmla="*/ 250 w 286"/>
                    <a:gd name="T57" fmla="*/ 88 h 182"/>
                    <a:gd name="T58" fmla="*/ 248 w 286"/>
                    <a:gd name="T59" fmla="*/ 82 h 182"/>
                    <a:gd name="T60" fmla="*/ 236 w 286"/>
                    <a:gd name="T61" fmla="*/ 78 h 182"/>
                    <a:gd name="T62" fmla="*/ 240 w 286"/>
                    <a:gd name="T63" fmla="*/ 65 h 182"/>
                    <a:gd name="T64" fmla="*/ 220 w 286"/>
                    <a:gd name="T65" fmla="*/ 57 h 182"/>
                    <a:gd name="T66" fmla="*/ 210 w 286"/>
                    <a:gd name="T67" fmla="*/ 47 h 182"/>
                    <a:gd name="T68" fmla="*/ 190 w 286"/>
                    <a:gd name="T69" fmla="*/ 36 h 182"/>
                    <a:gd name="T70" fmla="*/ 168 w 286"/>
                    <a:gd name="T71" fmla="*/ 25 h 182"/>
                    <a:gd name="T72" fmla="*/ 156 w 286"/>
                    <a:gd name="T73" fmla="*/ 23 h 182"/>
                    <a:gd name="T74" fmla="*/ 120 w 286"/>
                    <a:gd name="T75" fmla="*/ 11 h 182"/>
                    <a:gd name="T76" fmla="*/ 102 w 286"/>
                    <a:gd name="T77" fmla="*/ 2 h 182"/>
                    <a:gd name="T78" fmla="*/ 96 w 286"/>
                    <a:gd name="T79" fmla="*/ 0 h 182"/>
                    <a:gd name="T80" fmla="*/ 70 w 286"/>
                    <a:gd name="T81" fmla="*/ 7 h 182"/>
                    <a:gd name="T82" fmla="*/ 56 w 286"/>
                    <a:gd name="T83" fmla="*/ 21 h 182"/>
                    <a:gd name="T84" fmla="*/ 46 w 286"/>
                    <a:gd name="T85" fmla="*/ 19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0" name="Freeform 21">
                  <a:extLst>
                    <a:ext uri="{FF2B5EF4-FFF2-40B4-BE49-F238E27FC236}">
                      <a16:creationId xmlns:a16="http://schemas.microsoft.com/office/drawing/2014/main" id="{145F51A8-A4DE-63B5-EDC8-6382977B0A66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39 h 78"/>
                    <a:gd name="T2" fmla="*/ 27 w 78"/>
                    <a:gd name="T3" fmla="*/ 40 h 78"/>
                    <a:gd name="T4" fmla="*/ 45 w 78"/>
                    <a:gd name="T5" fmla="*/ 32 h 78"/>
                    <a:gd name="T6" fmla="*/ 57 w 78"/>
                    <a:gd name="T7" fmla="*/ 21 h 78"/>
                    <a:gd name="T8" fmla="*/ 43 w 78"/>
                    <a:gd name="T9" fmla="*/ 9 h 78"/>
                    <a:gd name="T10" fmla="*/ 43 w 78"/>
                    <a:gd name="T11" fmla="*/ 2 h 78"/>
                    <a:gd name="T12" fmla="*/ 71 w 78"/>
                    <a:gd name="T13" fmla="*/ 17 h 78"/>
                    <a:gd name="T14" fmla="*/ 67 w 78"/>
                    <a:gd name="T15" fmla="*/ 36 h 78"/>
                    <a:gd name="T16" fmla="*/ 33 w 78"/>
                    <a:gd name="T17" fmla="*/ 53 h 78"/>
                    <a:gd name="T18" fmla="*/ 9 w 78"/>
                    <a:gd name="T19" fmla="*/ 44 h 78"/>
                    <a:gd name="T20" fmla="*/ 3 w 78"/>
                    <a:gd name="T21" fmla="*/ 42 h 78"/>
                    <a:gd name="T22" fmla="*/ 1 w 78"/>
                    <a:gd name="T23" fmla="*/ 39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1" name="Freeform 22">
                  <a:extLst>
                    <a:ext uri="{FF2B5EF4-FFF2-40B4-BE49-F238E27FC236}">
                      <a16:creationId xmlns:a16="http://schemas.microsoft.com/office/drawing/2014/main" id="{B6762476-094B-12A1-4B87-8F7266BEDDE8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2 h 18"/>
                    <a:gd name="T2" fmla="*/ 3 w 17"/>
                    <a:gd name="T3" fmla="*/ 9 h 18"/>
                    <a:gd name="T4" fmla="*/ 3 w 17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2" name="Freeform 23">
                  <a:extLst>
                    <a:ext uri="{FF2B5EF4-FFF2-40B4-BE49-F238E27FC236}">
                      <a16:creationId xmlns:a16="http://schemas.microsoft.com/office/drawing/2014/main" id="{3F4441BB-CE31-EC05-1369-0B7EE3608FC0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0 h 22"/>
                    <a:gd name="T2" fmla="*/ 14 w 26"/>
                    <a:gd name="T3" fmla="*/ 0 h 22"/>
                    <a:gd name="T4" fmla="*/ 14 w 26"/>
                    <a:gd name="T5" fmla="*/ 16 h 22"/>
                    <a:gd name="T6" fmla="*/ 8 w 26"/>
                    <a:gd name="T7" fmla="*/ 10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3" name="Freeform 24">
                  <a:extLst>
                    <a:ext uri="{FF2B5EF4-FFF2-40B4-BE49-F238E27FC236}">
                      <a16:creationId xmlns:a16="http://schemas.microsoft.com/office/drawing/2014/main" id="{E2903EAF-CB52-C5F5-26FB-4456DCCC8909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8 h 15"/>
                    <a:gd name="T2" fmla="*/ 15 w 20"/>
                    <a:gd name="T3" fmla="*/ 2 h 15"/>
                    <a:gd name="T4" fmla="*/ 9 w 20"/>
                    <a:gd name="T5" fmla="*/ 8 h 15"/>
                    <a:gd name="T6" fmla="*/ 7 w 20"/>
                    <a:gd name="T7" fmla="*/ 8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4" name="Freeform 25">
                  <a:extLst>
                    <a:ext uri="{FF2B5EF4-FFF2-40B4-BE49-F238E27FC236}">
                      <a16:creationId xmlns:a16="http://schemas.microsoft.com/office/drawing/2014/main" id="{927D280B-2A5B-2B01-62DB-F839493F195B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8 h 15"/>
                    <a:gd name="T2" fmla="*/ 13 w 20"/>
                    <a:gd name="T3" fmla="*/ 2 h 15"/>
                    <a:gd name="T4" fmla="*/ 13 w 20"/>
                    <a:gd name="T5" fmla="*/ 9 h 15"/>
                    <a:gd name="T6" fmla="*/ 7 w 20"/>
                    <a:gd name="T7" fmla="*/ 8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5" name="Freeform 26">
                  <a:extLst>
                    <a:ext uri="{FF2B5EF4-FFF2-40B4-BE49-F238E27FC236}">
                      <a16:creationId xmlns:a16="http://schemas.microsoft.com/office/drawing/2014/main" id="{62200792-BA5F-C5A2-DFA1-6CD19C9D62A1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34 h 80"/>
                    <a:gd name="T2" fmla="*/ 14 w 80"/>
                    <a:gd name="T3" fmla="*/ 17 h 80"/>
                    <a:gd name="T4" fmla="*/ 26 w 80"/>
                    <a:gd name="T5" fmla="*/ 14 h 80"/>
                    <a:gd name="T6" fmla="*/ 48 w 80"/>
                    <a:gd name="T7" fmla="*/ 12 h 80"/>
                    <a:gd name="T8" fmla="*/ 58 w 80"/>
                    <a:gd name="T9" fmla="*/ 0 h 80"/>
                    <a:gd name="T10" fmla="*/ 80 w 80"/>
                    <a:gd name="T11" fmla="*/ 27 h 80"/>
                    <a:gd name="T12" fmla="*/ 70 w 80"/>
                    <a:gd name="T13" fmla="*/ 38 h 80"/>
                    <a:gd name="T14" fmla="*/ 54 w 80"/>
                    <a:gd name="T15" fmla="*/ 42 h 80"/>
                    <a:gd name="T16" fmla="*/ 48 w 80"/>
                    <a:gd name="T17" fmla="*/ 54 h 80"/>
                    <a:gd name="T18" fmla="*/ 32 w 80"/>
                    <a:gd name="T19" fmla="*/ 46 h 80"/>
                    <a:gd name="T20" fmla="*/ 38 w 80"/>
                    <a:gd name="T21" fmla="*/ 35 h 80"/>
                    <a:gd name="T22" fmla="*/ 30 w 80"/>
                    <a:gd name="T23" fmla="*/ 19 h 80"/>
                    <a:gd name="T24" fmla="*/ 20 w 80"/>
                    <a:gd name="T25" fmla="*/ 33 h 80"/>
                    <a:gd name="T26" fmla="*/ 8 w 80"/>
                    <a:gd name="T27" fmla="*/ 38 h 80"/>
                    <a:gd name="T28" fmla="*/ 0 w 80"/>
                    <a:gd name="T29" fmla="*/ 34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6" name="Freeform 27">
                  <a:extLst>
                    <a:ext uri="{FF2B5EF4-FFF2-40B4-BE49-F238E27FC236}">
                      <a16:creationId xmlns:a16="http://schemas.microsoft.com/office/drawing/2014/main" id="{F6A120D1-06EF-A96F-8A79-685631021F05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64 h 174"/>
                    <a:gd name="T2" fmla="*/ 26 w 94"/>
                    <a:gd name="T3" fmla="*/ 85 h 174"/>
                    <a:gd name="T4" fmla="*/ 32 w 94"/>
                    <a:gd name="T5" fmla="*/ 72 h 174"/>
                    <a:gd name="T6" fmla="*/ 52 w 94"/>
                    <a:gd name="T7" fmla="*/ 67 h 174"/>
                    <a:gd name="T8" fmla="*/ 46 w 94"/>
                    <a:gd name="T9" fmla="*/ 82 h 174"/>
                    <a:gd name="T10" fmla="*/ 66 w 94"/>
                    <a:gd name="T11" fmla="*/ 84 h 174"/>
                    <a:gd name="T12" fmla="*/ 76 w 94"/>
                    <a:gd name="T13" fmla="*/ 95 h 174"/>
                    <a:gd name="T14" fmla="*/ 58 w 94"/>
                    <a:gd name="T15" fmla="*/ 99 h 174"/>
                    <a:gd name="T16" fmla="*/ 74 w 94"/>
                    <a:gd name="T17" fmla="*/ 116 h 174"/>
                    <a:gd name="T18" fmla="*/ 84 w 94"/>
                    <a:gd name="T19" fmla="*/ 103 h 174"/>
                    <a:gd name="T20" fmla="*/ 82 w 94"/>
                    <a:gd name="T21" fmla="*/ 74 h 174"/>
                    <a:gd name="T22" fmla="*/ 60 w 94"/>
                    <a:gd name="T23" fmla="*/ 71 h 174"/>
                    <a:gd name="T24" fmla="*/ 50 w 94"/>
                    <a:gd name="T25" fmla="*/ 55 h 174"/>
                    <a:gd name="T26" fmla="*/ 34 w 94"/>
                    <a:gd name="T27" fmla="*/ 55 h 174"/>
                    <a:gd name="T28" fmla="*/ 30 w 94"/>
                    <a:gd name="T29" fmla="*/ 47 h 174"/>
                    <a:gd name="T30" fmla="*/ 42 w 94"/>
                    <a:gd name="T31" fmla="*/ 28 h 174"/>
                    <a:gd name="T32" fmla="*/ 30 w 94"/>
                    <a:gd name="T33" fmla="*/ 0 h 174"/>
                    <a:gd name="T34" fmla="*/ 18 w 94"/>
                    <a:gd name="T35" fmla="*/ 15 h 174"/>
                    <a:gd name="T36" fmla="*/ 4 w 94"/>
                    <a:gd name="T37" fmla="*/ 31 h 174"/>
                    <a:gd name="T38" fmla="*/ 14 w 94"/>
                    <a:gd name="T39" fmla="*/ 51 h 174"/>
                    <a:gd name="T40" fmla="*/ 14 w 94"/>
                    <a:gd name="T41" fmla="*/ 64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7" name="Freeform 28">
                  <a:extLst>
                    <a:ext uri="{FF2B5EF4-FFF2-40B4-BE49-F238E27FC236}">
                      <a16:creationId xmlns:a16="http://schemas.microsoft.com/office/drawing/2014/main" id="{63DF8443-0795-14A6-28F5-E7FCE281D0FA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16 h 50"/>
                    <a:gd name="T2" fmla="*/ 12 w 32"/>
                    <a:gd name="T3" fmla="*/ 0 h 50"/>
                    <a:gd name="T4" fmla="*/ 20 w 32"/>
                    <a:gd name="T5" fmla="*/ 11 h 50"/>
                    <a:gd name="T6" fmla="*/ 22 w 32"/>
                    <a:gd name="T7" fmla="*/ 16 h 50"/>
                    <a:gd name="T8" fmla="*/ 28 w 32"/>
                    <a:gd name="T9" fmla="*/ 17 h 50"/>
                    <a:gd name="T10" fmla="*/ 32 w 32"/>
                    <a:gd name="T11" fmla="*/ 25 h 50"/>
                    <a:gd name="T12" fmla="*/ 18 w 32"/>
                    <a:gd name="T13" fmla="*/ 34 h 50"/>
                    <a:gd name="T14" fmla="*/ 6 w 32"/>
                    <a:gd name="T15" fmla="*/ 16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8" name="Freeform 29">
                  <a:extLst>
                    <a:ext uri="{FF2B5EF4-FFF2-40B4-BE49-F238E27FC236}">
                      <a16:creationId xmlns:a16="http://schemas.microsoft.com/office/drawing/2014/main" id="{F2CEAC61-69DD-02F7-90B1-2FB1E4879D29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30 h 50"/>
                    <a:gd name="T2" fmla="*/ 24 w 43"/>
                    <a:gd name="T3" fmla="*/ 13 h 50"/>
                    <a:gd name="T4" fmla="*/ 40 w 43"/>
                    <a:gd name="T5" fmla="*/ 0 h 50"/>
                    <a:gd name="T6" fmla="*/ 26 w 43"/>
                    <a:gd name="T7" fmla="*/ 19 h 50"/>
                    <a:gd name="T8" fmla="*/ 2 w 43"/>
                    <a:gd name="T9" fmla="*/ 34 h 50"/>
                    <a:gd name="T10" fmla="*/ 0 w 43"/>
                    <a:gd name="T11" fmla="*/ 30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9" name="Freeform 30">
                  <a:extLst>
                    <a:ext uri="{FF2B5EF4-FFF2-40B4-BE49-F238E27FC236}">
                      <a16:creationId xmlns:a16="http://schemas.microsoft.com/office/drawing/2014/main" id="{B2FEE2C2-08A4-8C49-650D-0BA52C779278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46 w 471"/>
                    <a:gd name="T1" fmla="*/ 680 h 281"/>
                    <a:gd name="T2" fmla="*/ 54 w 471"/>
                    <a:gd name="T3" fmla="*/ 608 h 281"/>
                    <a:gd name="T4" fmla="*/ 49 w 471"/>
                    <a:gd name="T5" fmla="*/ 595 h 281"/>
                    <a:gd name="T6" fmla="*/ 36 w 471"/>
                    <a:gd name="T7" fmla="*/ 530 h 281"/>
                    <a:gd name="T8" fmla="*/ 9 w 471"/>
                    <a:gd name="T9" fmla="*/ 522 h 281"/>
                    <a:gd name="T10" fmla="*/ 0 w 471"/>
                    <a:gd name="T11" fmla="*/ 464 h 281"/>
                    <a:gd name="T12" fmla="*/ 27 w 471"/>
                    <a:gd name="T13" fmla="*/ 438 h 281"/>
                    <a:gd name="T14" fmla="*/ 13 w 471"/>
                    <a:gd name="T15" fmla="*/ 401 h 281"/>
                    <a:gd name="T16" fmla="*/ 4 w 471"/>
                    <a:gd name="T17" fmla="*/ 388 h 281"/>
                    <a:gd name="T18" fmla="*/ 63 w 471"/>
                    <a:gd name="T19" fmla="*/ 291 h 281"/>
                    <a:gd name="T20" fmla="*/ 97 w 471"/>
                    <a:gd name="T21" fmla="*/ 234 h 281"/>
                    <a:gd name="T22" fmla="*/ 94 w 471"/>
                    <a:gd name="T23" fmla="*/ 170 h 281"/>
                    <a:gd name="T24" fmla="*/ 54 w 471"/>
                    <a:gd name="T25" fmla="*/ 104 h 281"/>
                    <a:gd name="T26" fmla="*/ 45 w 471"/>
                    <a:gd name="T27" fmla="*/ 78 h 281"/>
                    <a:gd name="T28" fmla="*/ 58 w 471"/>
                    <a:gd name="T29" fmla="*/ 87 h 281"/>
                    <a:gd name="T30" fmla="*/ 106 w 471"/>
                    <a:gd name="T31" fmla="*/ 86 h 281"/>
                    <a:gd name="T32" fmla="*/ 141 w 471"/>
                    <a:gd name="T33" fmla="*/ 26 h 281"/>
                    <a:gd name="T34" fmla="*/ 182 w 471"/>
                    <a:gd name="T35" fmla="*/ 0 h 281"/>
                    <a:gd name="T36" fmla="*/ 195 w 471"/>
                    <a:gd name="T37" fmla="*/ 5 h 281"/>
                    <a:gd name="T38" fmla="*/ 204 w 471"/>
                    <a:gd name="T39" fmla="*/ 22 h 281"/>
                    <a:gd name="T40" fmla="*/ 217 w 471"/>
                    <a:gd name="T41" fmla="*/ 12 h 281"/>
                    <a:gd name="T42" fmla="*/ 244 w 471"/>
                    <a:gd name="T43" fmla="*/ 19 h 281"/>
                    <a:gd name="T44" fmla="*/ 257 w 471"/>
                    <a:gd name="T45" fmla="*/ 22 h 281"/>
                    <a:gd name="T46" fmla="*/ 313 w 471"/>
                    <a:gd name="T47" fmla="*/ 34 h 281"/>
                    <a:gd name="T48" fmla="*/ 344 w 471"/>
                    <a:gd name="T49" fmla="*/ 58 h 281"/>
                    <a:gd name="T50" fmla="*/ 371 w 471"/>
                    <a:gd name="T51" fmla="*/ 41 h 281"/>
                    <a:gd name="T52" fmla="*/ 382 w 471"/>
                    <a:gd name="T53" fmla="*/ 34 h 281"/>
                    <a:gd name="T54" fmla="*/ 432 w 471"/>
                    <a:gd name="T55" fmla="*/ 34 h 281"/>
                    <a:gd name="T56" fmla="*/ 467 w 471"/>
                    <a:gd name="T57" fmla="*/ 78 h 281"/>
                    <a:gd name="T58" fmla="*/ 512 w 471"/>
                    <a:gd name="T59" fmla="*/ 143 h 281"/>
                    <a:gd name="T60" fmla="*/ 543 w 471"/>
                    <a:gd name="T61" fmla="*/ 170 h 281"/>
                    <a:gd name="T62" fmla="*/ 569 w 471"/>
                    <a:gd name="T63" fmla="*/ 165 h 281"/>
                    <a:gd name="T64" fmla="*/ 598 w 471"/>
                    <a:gd name="T65" fmla="*/ 157 h 281"/>
                    <a:gd name="T66" fmla="*/ 643 w 471"/>
                    <a:gd name="T67" fmla="*/ 173 h 281"/>
                    <a:gd name="T68" fmla="*/ 664 w 471"/>
                    <a:gd name="T69" fmla="*/ 196 h 281"/>
                    <a:gd name="T70" fmla="*/ 682 w 471"/>
                    <a:gd name="T71" fmla="*/ 218 h 281"/>
                    <a:gd name="T72" fmla="*/ 704 w 471"/>
                    <a:gd name="T73" fmla="*/ 270 h 281"/>
                    <a:gd name="T74" fmla="*/ 713 w 471"/>
                    <a:gd name="T75" fmla="*/ 291 h 281"/>
                    <a:gd name="T76" fmla="*/ 717 w 471"/>
                    <a:gd name="T77" fmla="*/ 304 h 281"/>
                    <a:gd name="T78" fmla="*/ 686 w 471"/>
                    <a:gd name="T79" fmla="*/ 344 h 281"/>
                    <a:gd name="T80" fmla="*/ 713 w 471"/>
                    <a:gd name="T81" fmla="*/ 343 h 281"/>
                    <a:gd name="T82" fmla="*/ 758 w 471"/>
                    <a:gd name="T83" fmla="*/ 377 h 281"/>
                    <a:gd name="T84" fmla="*/ 807 w 471"/>
                    <a:gd name="T85" fmla="*/ 382 h 281"/>
                    <a:gd name="T86" fmla="*/ 842 w 471"/>
                    <a:gd name="T87" fmla="*/ 408 h 281"/>
                    <a:gd name="T88" fmla="*/ 847 w 471"/>
                    <a:gd name="T89" fmla="*/ 418 h 281"/>
                    <a:gd name="T90" fmla="*/ 847 w 471"/>
                    <a:gd name="T91" fmla="*/ 427 h 281"/>
                    <a:gd name="T92" fmla="*/ 872 w 471"/>
                    <a:gd name="T93" fmla="*/ 418 h 281"/>
                    <a:gd name="T94" fmla="*/ 886 w 471"/>
                    <a:gd name="T95" fmla="*/ 416 h 281"/>
                    <a:gd name="T96" fmla="*/ 972 w 471"/>
                    <a:gd name="T97" fmla="*/ 449 h 281"/>
                    <a:gd name="T98" fmla="*/ 990 w 471"/>
                    <a:gd name="T99" fmla="*/ 483 h 281"/>
                    <a:gd name="T100" fmla="*/ 1030 w 471"/>
                    <a:gd name="T101" fmla="*/ 488 h 281"/>
                    <a:gd name="T102" fmla="*/ 1043 w 471"/>
                    <a:gd name="T103" fmla="*/ 522 h 281"/>
                    <a:gd name="T104" fmla="*/ 999 w 471"/>
                    <a:gd name="T105" fmla="*/ 627 h 281"/>
                    <a:gd name="T106" fmla="*/ 963 w 471"/>
                    <a:gd name="T107" fmla="*/ 683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0" name="Freeform 31">
                  <a:extLst>
                    <a:ext uri="{FF2B5EF4-FFF2-40B4-BE49-F238E27FC236}">
                      <a16:creationId xmlns:a16="http://schemas.microsoft.com/office/drawing/2014/main" id="{AC1F7614-4C74-9A32-6AFB-039C4838DCE0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4 h 844"/>
                    <a:gd name="T2" fmla="*/ 502 w 984"/>
                    <a:gd name="T3" fmla="*/ 23 h 844"/>
                    <a:gd name="T4" fmla="*/ 550 w 984"/>
                    <a:gd name="T5" fmla="*/ 25 h 844"/>
                    <a:gd name="T6" fmla="*/ 578 w 984"/>
                    <a:gd name="T7" fmla="*/ 88 h 844"/>
                    <a:gd name="T8" fmla="*/ 586 w 984"/>
                    <a:gd name="T9" fmla="*/ 61 h 844"/>
                    <a:gd name="T10" fmla="*/ 606 w 984"/>
                    <a:gd name="T11" fmla="*/ 47 h 844"/>
                    <a:gd name="T12" fmla="*/ 642 w 984"/>
                    <a:gd name="T13" fmla="*/ 84 h 844"/>
                    <a:gd name="T14" fmla="*/ 682 w 984"/>
                    <a:gd name="T15" fmla="*/ 66 h 844"/>
                    <a:gd name="T16" fmla="*/ 706 w 984"/>
                    <a:gd name="T17" fmla="*/ 58 h 844"/>
                    <a:gd name="T18" fmla="*/ 762 w 984"/>
                    <a:gd name="T19" fmla="*/ 2 h 844"/>
                    <a:gd name="T20" fmla="*/ 798 w 984"/>
                    <a:gd name="T21" fmla="*/ 47 h 844"/>
                    <a:gd name="T22" fmla="*/ 798 w 984"/>
                    <a:gd name="T23" fmla="*/ 88 h 844"/>
                    <a:gd name="T24" fmla="*/ 790 w 984"/>
                    <a:gd name="T25" fmla="*/ 107 h 844"/>
                    <a:gd name="T26" fmla="*/ 766 w 984"/>
                    <a:gd name="T27" fmla="*/ 109 h 844"/>
                    <a:gd name="T28" fmla="*/ 762 w 984"/>
                    <a:gd name="T29" fmla="*/ 125 h 844"/>
                    <a:gd name="T30" fmla="*/ 802 w 984"/>
                    <a:gd name="T31" fmla="*/ 152 h 844"/>
                    <a:gd name="T32" fmla="*/ 786 w 984"/>
                    <a:gd name="T33" fmla="*/ 216 h 844"/>
                    <a:gd name="T34" fmla="*/ 830 w 984"/>
                    <a:gd name="T35" fmla="*/ 278 h 844"/>
                    <a:gd name="T36" fmla="*/ 854 w 984"/>
                    <a:gd name="T37" fmla="*/ 303 h 844"/>
                    <a:gd name="T38" fmla="*/ 830 w 984"/>
                    <a:gd name="T39" fmla="*/ 303 h 844"/>
                    <a:gd name="T40" fmla="*/ 746 w 984"/>
                    <a:gd name="T41" fmla="*/ 254 h 844"/>
                    <a:gd name="T42" fmla="*/ 678 w 984"/>
                    <a:gd name="T43" fmla="*/ 271 h 844"/>
                    <a:gd name="T44" fmla="*/ 590 w 984"/>
                    <a:gd name="T45" fmla="*/ 297 h 844"/>
                    <a:gd name="T46" fmla="*/ 642 w 984"/>
                    <a:gd name="T47" fmla="*/ 389 h 844"/>
                    <a:gd name="T48" fmla="*/ 710 w 984"/>
                    <a:gd name="T49" fmla="*/ 410 h 844"/>
                    <a:gd name="T50" fmla="*/ 738 w 984"/>
                    <a:gd name="T51" fmla="*/ 370 h 844"/>
                    <a:gd name="T52" fmla="*/ 774 w 984"/>
                    <a:gd name="T53" fmla="*/ 383 h 844"/>
                    <a:gd name="T54" fmla="*/ 766 w 984"/>
                    <a:gd name="T55" fmla="*/ 424 h 844"/>
                    <a:gd name="T56" fmla="*/ 802 w 984"/>
                    <a:gd name="T57" fmla="*/ 450 h 844"/>
                    <a:gd name="T58" fmla="*/ 838 w 984"/>
                    <a:gd name="T59" fmla="*/ 442 h 844"/>
                    <a:gd name="T60" fmla="*/ 922 w 984"/>
                    <a:gd name="T61" fmla="*/ 542 h 844"/>
                    <a:gd name="T62" fmla="*/ 942 w 984"/>
                    <a:gd name="T63" fmla="*/ 555 h 844"/>
                    <a:gd name="T64" fmla="*/ 874 w 984"/>
                    <a:gd name="T65" fmla="*/ 544 h 844"/>
                    <a:gd name="T66" fmla="*/ 830 w 984"/>
                    <a:gd name="T67" fmla="*/ 509 h 844"/>
                    <a:gd name="T68" fmla="*/ 778 w 984"/>
                    <a:gd name="T69" fmla="*/ 477 h 844"/>
                    <a:gd name="T70" fmla="*/ 702 w 984"/>
                    <a:gd name="T71" fmla="*/ 445 h 844"/>
                    <a:gd name="T72" fmla="*/ 614 w 984"/>
                    <a:gd name="T73" fmla="*/ 435 h 844"/>
                    <a:gd name="T74" fmla="*/ 506 w 984"/>
                    <a:gd name="T75" fmla="*/ 399 h 844"/>
                    <a:gd name="T76" fmla="*/ 462 w 984"/>
                    <a:gd name="T77" fmla="*/ 340 h 844"/>
                    <a:gd name="T78" fmla="*/ 430 w 984"/>
                    <a:gd name="T79" fmla="*/ 311 h 844"/>
                    <a:gd name="T80" fmla="*/ 382 w 984"/>
                    <a:gd name="T81" fmla="*/ 289 h 844"/>
                    <a:gd name="T82" fmla="*/ 342 w 984"/>
                    <a:gd name="T83" fmla="*/ 248 h 844"/>
                    <a:gd name="T84" fmla="*/ 354 w 984"/>
                    <a:gd name="T85" fmla="*/ 278 h 844"/>
                    <a:gd name="T86" fmla="*/ 418 w 984"/>
                    <a:gd name="T87" fmla="*/ 332 h 844"/>
                    <a:gd name="T88" fmla="*/ 422 w 984"/>
                    <a:gd name="T89" fmla="*/ 353 h 844"/>
                    <a:gd name="T90" fmla="*/ 394 w 984"/>
                    <a:gd name="T91" fmla="*/ 335 h 844"/>
                    <a:gd name="T92" fmla="*/ 354 w 984"/>
                    <a:gd name="T93" fmla="*/ 313 h 844"/>
                    <a:gd name="T94" fmla="*/ 314 w 984"/>
                    <a:gd name="T95" fmla="*/ 271 h 844"/>
                    <a:gd name="T96" fmla="*/ 266 w 984"/>
                    <a:gd name="T97" fmla="*/ 233 h 844"/>
                    <a:gd name="T98" fmla="*/ 210 w 984"/>
                    <a:gd name="T99" fmla="*/ 211 h 844"/>
                    <a:gd name="T100" fmla="*/ 154 w 984"/>
                    <a:gd name="T101" fmla="*/ 160 h 844"/>
                    <a:gd name="T102" fmla="*/ 66 w 984"/>
                    <a:gd name="T103" fmla="*/ 44 h 844"/>
                    <a:gd name="T104" fmla="*/ 34 w 984"/>
                    <a:gd name="T105" fmla="*/ 25 h 844"/>
                    <a:gd name="T106" fmla="*/ 46 w 984"/>
                    <a:gd name="T107" fmla="*/ 15 h 844"/>
                    <a:gd name="T108" fmla="*/ 102 w 984"/>
                    <a:gd name="T109" fmla="*/ 47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" name="Freeform 32">
                  <a:extLst>
                    <a:ext uri="{FF2B5EF4-FFF2-40B4-BE49-F238E27FC236}">
                      <a16:creationId xmlns:a16="http://schemas.microsoft.com/office/drawing/2014/main" id="{4102FCB1-0045-391A-F350-F1D655EB92F3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19 h 48"/>
                    <a:gd name="T2" fmla="*/ 10 w 36"/>
                    <a:gd name="T3" fmla="*/ 32 h 48"/>
                    <a:gd name="T4" fmla="*/ 6 w 36"/>
                    <a:gd name="T5" fmla="*/ 19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2" name="Freeform 33">
                  <a:extLst>
                    <a:ext uri="{FF2B5EF4-FFF2-40B4-BE49-F238E27FC236}">
                      <a16:creationId xmlns:a16="http://schemas.microsoft.com/office/drawing/2014/main" id="{3F9247F2-A983-771E-86D1-24EA5DF97FF9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3 h 37"/>
                    <a:gd name="T2" fmla="*/ 14 w 36"/>
                    <a:gd name="T3" fmla="*/ 1 h 37"/>
                    <a:gd name="T4" fmla="*/ 40 w 36"/>
                    <a:gd name="T5" fmla="*/ 10 h 37"/>
                    <a:gd name="T6" fmla="*/ 8 w 36"/>
                    <a:gd name="T7" fmla="*/ 10 h 37"/>
                    <a:gd name="T8" fmla="*/ 0 w 36"/>
                    <a:gd name="T9" fmla="*/ 3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3" name="Freeform 34">
                  <a:extLst>
                    <a:ext uri="{FF2B5EF4-FFF2-40B4-BE49-F238E27FC236}">
                      <a16:creationId xmlns:a16="http://schemas.microsoft.com/office/drawing/2014/main" id="{7D20EA7C-E31F-FEEC-2CA5-FB289CED8FF3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35 h 96"/>
                    <a:gd name="T2" fmla="*/ 28 w 170"/>
                    <a:gd name="T3" fmla="*/ 18 h 96"/>
                    <a:gd name="T4" fmla="*/ 56 w 170"/>
                    <a:gd name="T5" fmla="*/ 15 h 96"/>
                    <a:gd name="T6" fmla="*/ 80 w 170"/>
                    <a:gd name="T7" fmla="*/ 7 h 96"/>
                    <a:gd name="T8" fmla="*/ 64 w 170"/>
                    <a:gd name="T9" fmla="*/ 18 h 96"/>
                    <a:gd name="T10" fmla="*/ 126 w 170"/>
                    <a:gd name="T11" fmla="*/ 35 h 96"/>
                    <a:gd name="T12" fmla="*/ 162 w 170"/>
                    <a:gd name="T13" fmla="*/ 46 h 96"/>
                    <a:gd name="T14" fmla="*/ 118 w 170"/>
                    <a:gd name="T15" fmla="*/ 55 h 96"/>
                    <a:gd name="T16" fmla="*/ 90 w 170"/>
                    <a:gd name="T17" fmla="*/ 41 h 96"/>
                    <a:gd name="T18" fmla="*/ 76 w 170"/>
                    <a:gd name="T19" fmla="*/ 38 h 96"/>
                    <a:gd name="T20" fmla="*/ 24 w 170"/>
                    <a:gd name="T21" fmla="*/ 30 h 96"/>
                    <a:gd name="T22" fmla="*/ 0 w 170"/>
                    <a:gd name="T23" fmla="*/ 35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68" name="Freeform 35">
                  <a:extLst>
                    <a:ext uri="{FF2B5EF4-FFF2-40B4-BE49-F238E27FC236}">
                      <a16:creationId xmlns:a16="http://schemas.microsoft.com/office/drawing/2014/main" id="{47FF277D-4B6B-2EA6-F172-6F20931C28F7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17 h 44"/>
                    <a:gd name="T6" fmla="*/ 112 w 138"/>
                    <a:gd name="T7" fmla="*/ 14 h 44"/>
                    <a:gd name="T8" fmla="*/ 108 w 138"/>
                    <a:gd name="T9" fmla="*/ 31 h 44"/>
                    <a:gd name="T10" fmla="*/ 64 w 138"/>
                    <a:gd name="T11" fmla="*/ 29 h 44"/>
                    <a:gd name="T12" fmla="*/ 0 w 138"/>
                    <a:gd name="T13" fmla="*/ 25 h 44"/>
                    <a:gd name="T14" fmla="*/ 28 w 138"/>
                    <a:gd name="T15" fmla="*/ 14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69" name="Freeform 36">
                  <a:extLst>
                    <a:ext uri="{FF2B5EF4-FFF2-40B4-BE49-F238E27FC236}">
                      <a16:creationId xmlns:a16="http://schemas.microsoft.com/office/drawing/2014/main" id="{0B2B2DC0-1E7F-2A82-8C3B-9EA7BDFE2C91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16 h 42"/>
                    <a:gd name="T2" fmla="*/ 35 w 57"/>
                    <a:gd name="T3" fmla="*/ 9 h 42"/>
                    <a:gd name="T4" fmla="*/ 17 w 57"/>
                    <a:gd name="T5" fmla="*/ 16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70" name="Freeform 37">
                  <a:extLst>
                    <a:ext uri="{FF2B5EF4-FFF2-40B4-BE49-F238E27FC236}">
                      <a16:creationId xmlns:a16="http://schemas.microsoft.com/office/drawing/2014/main" id="{1150F520-40C1-8909-BB97-519E60F5B4AA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7 w 39"/>
                    <a:gd name="T1" fmla="*/ 23 h 52"/>
                    <a:gd name="T2" fmla="*/ 17 w 39"/>
                    <a:gd name="T3" fmla="*/ 0 h 52"/>
                    <a:gd name="T4" fmla="*/ 17 w 39"/>
                    <a:gd name="T5" fmla="*/ 23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71" name="Freeform 38">
                  <a:extLst>
                    <a:ext uri="{FF2B5EF4-FFF2-40B4-BE49-F238E27FC236}">
                      <a16:creationId xmlns:a16="http://schemas.microsoft.com/office/drawing/2014/main" id="{3FF9CAD7-701E-F257-8556-7AD9763BA515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6 h 80"/>
                    <a:gd name="T2" fmla="*/ 20 w 44"/>
                    <a:gd name="T3" fmla="*/ 22 h 80"/>
                    <a:gd name="T4" fmla="*/ 26 w 44"/>
                    <a:gd name="T5" fmla="*/ 33 h 80"/>
                    <a:gd name="T6" fmla="*/ 38 w 44"/>
                    <a:gd name="T7" fmla="*/ 36 h 80"/>
                    <a:gd name="T8" fmla="*/ 26 w 44"/>
                    <a:gd name="T9" fmla="*/ 50 h 80"/>
                    <a:gd name="T10" fmla="*/ 0 w 44"/>
                    <a:gd name="T11" fmla="*/ 14 h 80"/>
                    <a:gd name="T12" fmla="*/ 4 w 44"/>
                    <a:gd name="T13" fmla="*/ 6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72" name="Freeform 39">
                  <a:extLst>
                    <a:ext uri="{FF2B5EF4-FFF2-40B4-BE49-F238E27FC236}">
                      <a16:creationId xmlns:a16="http://schemas.microsoft.com/office/drawing/2014/main" id="{739DFCC0-D517-0210-0DAD-B942486FD299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486 w 323"/>
                    <a:gd name="T1" fmla="*/ 3 h 64"/>
                    <a:gd name="T2" fmla="*/ 510 w 323"/>
                    <a:gd name="T3" fmla="*/ 20 h 64"/>
                    <a:gd name="T4" fmla="*/ 519 w 323"/>
                    <a:gd name="T5" fmla="*/ 0 h 64"/>
                    <a:gd name="T6" fmla="*/ 586 w 323"/>
                    <a:gd name="T7" fmla="*/ 0 h 64"/>
                    <a:gd name="T8" fmla="*/ 635 w 323"/>
                    <a:gd name="T9" fmla="*/ 42 h 64"/>
                    <a:gd name="T10" fmla="*/ 704 w 323"/>
                    <a:gd name="T11" fmla="*/ 25 h 64"/>
                    <a:gd name="T12" fmla="*/ 694 w 323"/>
                    <a:gd name="T13" fmla="*/ 70 h 64"/>
                    <a:gd name="T14" fmla="*/ 658 w 323"/>
                    <a:gd name="T15" fmla="*/ 113 h 64"/>
                    <a:gd name="T16" fmla="*/ 651 w 323"/>
                    <a:gd name="T17" fmla="*/ 70 h 64"/>
                    <a:gd name="T18" fmla="*/ 635 w 323"/>
                    <a:gd name="T19" fmla="*/ 75 h 64"/>
                    <a:gd name="T20" fmla="*/ 617 w 323"/>
                    <a:gd name="T21" fmla="*/ 70 h 64"/>
                    <a:gd name="T22" fmla="*/ 581 w 323"/>
                    <a:gd name="T23" fmla="*/ 52 h 64"/>
                    <a:gd name="T24" fmla="*/ 504 w 323"/>
                    <a:gd name="T25" fmla="*/ 92 h 64"/>
                    <a:gd name="T26" fmla="*/ 444 w 323"/>
                    <a:gd name="T27" fmla="*/ 108 h 64"/>
                    <a:gd name="T28" fmla="*/ 468 w 323"/>
                    <a:gd name="T29" fmla="*/ 139 h 64"/>
                    <a:gd name="T30" fmla="*/ 415 w 323"/>
                    <a:gd name="T31" fmla="*/ 153 h 64"/>
                    <a:gd name="T32" fmla="*/ 373 w 323"/>
                    <a:gd name="T33" fmla="*/ 148 h 64"/>
                    <a:gd name="T34" fmla="*/ 391 w 323"/>
                    <a:gd name="T35" fmla="*/ 139 h 64"/>
                    <a:gd name="T36" fmla="*/ 377 w 323"/>
                    <a:gd name="T37" fmla="*/ 98 h 64"/>
                    <a:gd name="T38" fmla="*/ 373 w 323"/>
                    <a:gd name="T39" fmla="*/ 75 h 64"/>
                    <a:gd name="T40" fmla="*/ 349 w 323"/>
                    <a:gd name="T41" fmla="*/ 56 h 64"/>
                    <a:gd name="T42" fmla="*/ 314 w 323"/>
                    <a:gd name="T43" fmla="*/ 66 h 64"/>
                    <a:gd name="T44" fmla="*/ 296 w 323"/>
                    <a:gd name="T45" fmla="*/ 66 h 64"/>
                    <a:gd name="T46" fmla="*/ 272 w 323"/>
                    <a:gd name="T47" fmla="*/ 61 h 64"/>
                    <a:gd name="T48" fmla="*/ 183 w 323"/>
                    <a:gd name="T49" fmla="*/ 5 h 64"/>
                    <a:gd name="T50" fmla="*/ 131 w 323"/>
                    <a:gd name="T51" fmla="*/ 34 h 64"/>
                    <a:gd name="T52" fmla="*/ 1 w 323"/>
                    <a:gd name="T53" fmla="*/ 0 h 64"/>
                    <a:gd name="T54" fmla="*/ 486 w 323"/>
                    <a:gd name="T55" fmla="*/ 3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73" name="Freeform 40">
                  <a:extLst>
                    <a:ext uri="{FF2B5EF4-FFF2-40B4-BE49-F238E27FC236}">
                      <a16:creationId xmlns:a16="http://schemas.microsoft.com/office/drawing/2014/main" id="{16B7CE56-D38E-0A80-23EA-F2ECD55CF8D5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232 w 300"/>
                    <a:gd name="T1" fmla="*/ 77 h 31"/>
                    <a:gd name="T2" fmla="*/ 67 w 300"/>
                    <a:gd name="T3" fmla="*/ 3 h 31"/>
                    <a:gd name="T4" fmla="*/ 630 w 300"/>
                    <a:gd name="T5" fmla="*/ 0 h 31"/>
                    <a:gd name="T6" fmla="*/ 654 w 300"/>
                    <a:gd name="T7" fmla="*/ 35 h 31"/>
                    <a:gd name="T8" fmla="*/ 583 w 300"/>
                    <a:gd name="T9" fmla="*/ 40 h 31"/>
                    <a:gd name="T10" fmla="*/ 232 w 300"/>
                    <a:gd name="T11" fmla="*/ 77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74" name="Freeform 41">
                  <a:extLst>
                    <a:ext uri="{FF2B5EF4-FFF2-40B4-BE49-F238E27FC236}">
                      <a16:creationId xmlns:a16="http://schemas.microsoft.com/office/drawing/2014/main" id="{8E6DB414-1479-CE13-89C7-4CF17B87F35B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19 h 29"/>
                    <a:gd name="T2" fmla="*/ 12 w 41"/>
                    <a:gd name="T3" fmla="*/ 22 h 29"/>
                    <a:gd name="T4" fmla="*/ 0 w 41"/>
                    <a:gd name="T5" fmla="*/ 19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75" name="Freeform 42">
                  <a:extLst>
                    <a:ext uri="{FF2B5EF4-FFF2-40B4-BE49-F238E27FC236}">
                      <a16:creationId xmlns:a16="http://schemas.microsoft.com/office/drawing/2014/main" id="{33E5D78A-6F2A-09BB-A33B-BCDF21676E51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401 w 436"/>
                    <a:gd name="T1" fmla="*/ 5 h 152"/>
                    <a:gd name="T2" fmla="*/ 2396 w 436"/>
                    <a:gd name="T3" fmla="*/ 0 h 152"/>
                    <a:gd name="T4" fmla="*/ 2285 w 436"/>
                    <a:gd name="T5" fmla="*/ 323 h 152"/>
                    <a:gd name="T6" fmla="*/ 2182 w 436"/>
                    <a:gd name="T7" fmla="*/ 406 h 152"/>
                    <a:gd name="T8" fmla="*/ 2154 w 436"/>
                    <a:gd name="T9" fmla="*/ 419 h 152"/>
                    <a:gd name="T10" fmla="*/ 2060 w 436"/>
                    <a:gd name="T11" fmla="*/ 438 h 152"/>
                    <a:gd name="T12" fmla="*/ 1983 w 436"/>
                    <a:gd name="T13" fmla="*/ 526 h 152"/>
                    <a:gd name="T14" fmla="*/ 1990 w 436"/>
                    <a:gd name="T15" fmla="*/ 592 h 152"/>
                    <a:gd name="T16" fmla="*/ 1999 w 436"/>
                    <a:gd name="T17" fmla="*/ 641 h 152"/>
                    <a:gd name="T18" fmla="*/ 2011 w 436"/>
                    <a:gd name="T19" fmla="*/ 678 h 152"/>
                    <a:gd name="T20" fmla="*/ 1990 w 436"/>
                    <a:gd name="T21" fmla="*/ 732 h 152"/>
                    <a:gd name="T22" fmla="*/ 1929 w 436"/>
                    <a:gd name="T23" fmla="*/ 720 h 152"/>
                    <a:gd name="T24" fmla="*/ 1880 w 436"/>
                    <a:gd name="T25" fmla="*/ 773 h 152"/>
                    <a:gd name="T26" fmla="*/ 1906 w 436"/>
                    <a:gd name="T27" fmla="*/ 629 h 152"/>
                    <a:gd name="T28" fmla="*/ 1856 w 436"/>
                    <a:gd name="T29" fmla="*/ 600 h 152"/>
                    <a:gd name="T30" fmla="*/ 1889 w 436"/>
                    <a:gd name="T31" fmla="*/ 558 h 152"/>
                    <a:gd name="T32" fmla="*/ 1880 w 436"/>
                    <a:gd name="T33" fmla="*/ 534 h 152"/>
                    <a:gd name="T34" fmla="*/ 1758 w 436"/>
                    <a:gd name="T35" fmla="*/ 563 h 152"/>
                    <a:gd name="T36" fmla="*/ 1742 w 436"/>
                    <a:gd name="T37" fmla="*/ 509 h 152"/>
                    <a:gd name="T38" fmla="*/ 1631 w 436"/>
                    <a:gd name="T39" fmla="*/ 563 h 152"/>
                    <a:gd name="T40" fmla="*/ 1758 w 436"/>
                    <a:gd name="T41" fmla="*/ 617 h 152"/>
                    <a:gd name="T42" fmla="*/ 1676 w 436"/>
                    <a:gd name="T43" fmla="*/ 700 h 152"/>
                    <a:gd name="T44" fmla="*/ 1709 w 436"/>
                    <a:gd name="T45" fmla="*/ 754 h 152"/>
                    <a:gd name="T46" fmla="*/ 1730 w 436"/>
                    <a:gd name="T47" fmla="*/ 827 h 152"/>
                    <a:gd name="T48" fmla="*/ 1697 w 436"/>
                    <a:gd name="T49" fmla="*/ 832 h 152"/>
                    <a:gd name="T50" fmla="*/ 1725 w 436"/>
                    <a:gd name="T51" fmla="*/ 861 h 152"/>
                    <a:gd name="T52" fmla="*/ 1688 w 436"/>
                    <a:gd name="T53" fmla="*/ 910 h 152"/>
                    <a:gd name="T54" fmla="*/ 0 w 436"/>
                    <a:gd name="T55" fmla="*/ 893 h 152"/>
                    <a:gd name="T56" fmla="*/ 401 w 436"/>
                    <a:gd name="T57" fmla="*/ 5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76" name="Freeform 43">
                  <a:extLst>
                    <a:ext uri="{FF2B5EF4-FFF2-40B4-BE49-F238E27FC236}">
                      <a16:creationId xmlns:a16="http://schemas.microsoft.com/office/drawing/2014/main" id="{2BD92C5B-BB07-920E-2BAE-2BE4478BD427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03 h 165"/>
                    <a:gd name="T2" fmla="*/ 15 w 47"/>
                    <a:gd name="T3" fmla="*/ 71 h 165"/>
                    <a:gd name="T4" fmla="*/ 17 w 47"/>
                    <a:gd name="T5" fmla="*/ 45 h 165"/>
                    <a:gd name="T6" fmla="*/ 11 w 47"/>
                    <a:gd name="T7" fmla="*/ 26 h 165"/>
                    <a:gd name="T8" fmla="*/ 17 w 47"/>
                    <a:gd name="T9" fmla="*/ 8 h 165"/>
                    <a:gd name="T10" fmla="*/ 21 w 47"/>
                    <a:gd name="T11" fmla="*/ 0 h 165"/>
                    <a:gd name="T12" fmla="*/ 31 w 47"/>
                    <a:gd name="T13" fmla="*/ 19 h 165"/>
                    <a:gd name="T14" fmla="*/ 47 w 47"/>
                    <a:gd name="T15" fmla="*/ 65 h 165"/>
                    <a:gd name="T16" fmla="*/ 31 w 47"/>
                    <a:gd name="T17" fmla="*/ 71 h 165"/>
                    <a:gd name="T18" fmla="*/ 23 w 47"/>
                    <a:gd name="T19" fmla="*/ 83 h 165"/>
                    <a:gd name="T20" fmla="*/ 21 w 47"/>
                    <a:gd name="T21" fmla="*/ 87 h 165"/>
                    <a:gd name="T22" fmla="*/ 27 w 47"/>
                    <a:gd name="T23" fmla="*/ 89 h 165"/>
                    <a:gd name="T24" fmla="*/ 31 w 47"/>
                    <a:gd name="T25" fmla="*/ 97 h 165"/>
                    <a:gd name="T26" fmla="*/ 13 w 47"/>
                    <a:gd name="T27" fmla="*/ 97 h 165"/>
                    <a:gd name="T28" fmla="*/ 7 w 47"/>
                    <a:gd name="T29" fmla="*/ 106 h 165"/>
                    <a:gd name="T30" fmla="*/ 3 w 47"/>
                    <a:gd name="T31" fmla="*/ 102 h 165"/>
                    <a:gd name="T32" fmla="*/ 5 w 47"/>
                    <a:gd name="T33" fmla="*/ 103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77" name="Freeform 44">
                  <a:extLst>
                    <a:ext uri="{FF2B5EF4-FFF2-40B4-BE49-F238E27FC236}">
                      <a16:creationId xmlns:a16="http://schemas.microsoft.com/office/drawing/2014/main" id="{7D6B3E88-63E0-F5F8-50CA-90BA563C2E25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41 h 103"/>
                    <a:gd name="T2" fmla="*/ 30 w 138"/>
                    <a:gd name="T3" fmla="*/ 29 h 103"/>
                    <a:gd name="T4" fmla="*/ 50 w 138"/>
                    <a:gd name="T5" fmla="*/ 22 h 103"/>
                    <a:gd name="T6" fmla="*/ 54 w 138"/>
                    <a:gd name="T7" fmla="*/ 30 h 103"/>
                    <a:gd name="T8" fmla="*/ 66 w 138"/>
                    <a:gd name="T9" fmla="*/ 33 h 103"/>
                    <a:gd name="T10" fmla="*/ 80 w 138"/>
                    <a:gd name="T11" fmla="*/ 37 h 103"/>
                    <a:gd name="T12" fmla="*/ 116 w 138"/>
                    <a:gd name="T13" fmla="*/ 22 h 103"/>
                    <a:gd name="T14" fmla="*/ 130 w 138"/>
                    <a:gd name="T15" fmla="*/ 11 h 103"/>
                    <a:gd name="T16" fmla="*/ 138 w 138"/>
                    <a:gd name="T17" fmla="*/ 7 h 103"/>
                    <a:gd name="T18" fmla="*/ 106 w 138"/>
                    <a:gd name="T19" fmla="*/ 33 h 103"/>
                    <a:gd name="T20" fmla="*/ 84 w 138"/>
                    <a:gd name="T21" fmla="*/ 45 h 103"/>
                    <a:gd name="T22" fmla="*/ 66 w 138"/>
                    <a:gd name="T23" fmla="*/ 54 h 103"/>
                    <a:gd name="T24" fmla="*/ 48 w 138"/>
                    <a:gd name="T25" fmla="*/ 69 h 103"/>
                    <a:gd name="T26" fmla="*/ 26 w 138"/>
                    <a:gd name="T27" fmla="*/ 60 h 103"/>
                    <a:gd name="T28" fmla="*/ 20 w 138"/>
                    <a:gd name="T29" fmla="*/ 58 h 103"/>
                    <a:gd name="T30" fmla="*/ 22 w 138"/>
                    <a:gd name="T31" fmla="*/ 64 h 103"/>
                    <a:gd name="T32" fmla="*/ 0 w 138"/>
                    <a:gd name="T33" fmla="*/ 64 h 103"/>
                    <a:gd name="T34" fmla="*/ 10 w 138"/>
                    <a:gd name="T35" fmla="*/ 52 h 103"/>
                    <a:gd name="T36" fmla="*/ 26 w 138"/>
                    <a:gd name="T37" fmla="*/ 4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78" name="Freeform 45">
                  <a:extLst>
                    <a:ext uri="{FF2B5EF4-FFF2-40B4-BE49-F238E27FC236}">
                      <a16:creationId xmlns:a16="http://schemas.microsoft.com/office/drawing/2014/main" id="{4DC671BA-EB30-F146-88B5-8B8C8B6B5366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6 w 188"/>
                    <a:gd name="T1" fmla="*/ 16 h 214"/>
                    <a:gd name="T2" fmla="*/ 158 w 188"/>
                    <a:gd name="T3" fmla="*/ 4 h 214"/>
                    <a:gd name="T4" fmla="*/ 168 w 188"/>
                    <a:gd name="T5" fmla="*/ 0 h 214"/>
                    <a:gd name="T6" fmla="*/ 180 w 188"/>
                    <a:gd name="T7" fmla="*/ 16 h 214"/>
                    <a:gd name="T8" fmla="*/ 186 w 188"/>
                    <a:gd name="T9" fmla="*/ 29 h 214"/>
                    <a:gd name="T10" fmla="*/ 176 w 188"/>
                    <a:gd name="T11" fmla="*/ 39 h 214"/>
                    <a:gd name="T12" fmla="*/ 168 w 188"/>
                    <a:gd name="T13" fmla="*/ 52 h 214"/>
                    <a:gd name="T14" fmla="*/ 160 w 188"/>
                    <a:gd name="T15" fmla="*/ 86 h 214"/>
                    <a:gd name="T16" fmla="*/ 142 w 188"/>
                    <a:gd name="T17" fmla="*/ 92 h 214"/>
                    <a:gd name="T18" fmla="*/ 118 w 188"/>
                    <a:gd name="T19" fmla="*/ 93 h 214"/>
                    <a:gd name="T20" fmla="*/ 110 w 188"/>
                    <a:gd name="T21" fmla="*/ 84 h 214"/>
                    <a:gd name="T22" fmla="*/ 100 w 188"/>
                    <a:gd name="T23" fmla="*/ 99 h 214"/>
                    <a:gd name="T24" fmla="*/ 90 w 188"/>
                    <a:gd name="T25" fmla="*/ 101 h 214"/>
                    <a:gd name="T26" fmla="*/ 80 w 188"/>
                    <a:gd name="T27" fmla="*/ 90 h 214"/>
                    <a:gd name="T28" fmla="*/ 58 w 188"/>
                    <a:gd name="T29" fmla="*/ 97 h 214"/>
                    <a:gd name="T30" fmla="*/ 76 w 188"/>
                    <a:gd name="T31" fmla="*/ 96 h 214"/>
                    <a:gd name="T32" fmla="*/ 78 w 188"/>
                    <a:gd name="T33" fmla="*/ 109 h 214"/>
                    <a:gd name="T34" fmla="*/ 58 w 188"/>
                    <a:gd name="T35" fmla="*/ 113 h 214"/>
                    <a:gd name="T36" fmla="*/ 34 w 188"/>
                    <a:gd name="T37" fmla="*/ 113 h 214"/>
                    <a:gd name="T38" fmla="*/ 36 w 188"/>
                    <a:gd name="T39" fmla="*/ 104 h 214"/>
                    <a:gd name="T40" fmla="*/ 46 w 188"/>
                    <a:gd name="T41" fmla="*/ 97 h 214"/>
                    <a:gd name="T42" fmla="*/ 34 w 188"/>
                    <a:gd name="T43" fmla="*/ 100 h 214"/>
                    <a:gd name="T44" fmla="*/ 26 w 188"/>
                    <a:gd name="T45" fmla="*/ 113 h 214"/>
                    <a:gd name="T46" fmla="*/ 30 w 188"/>
                    <a:gd name="T47" fmla="*/ 128 h 214"/>
                    <a:gd name="T48" fmla="*/ 14 w 188"/>
                    <a:gd name="T49" fmla="*/ 135 h 214"/>
                    <a:gd name="T50" fmla="*/ 0 w 188"/>
                    <a:gd name="T51" fmla="*/ 145 h 214"/>
                    <a:gd name="T52" fmla="*/ 8 w 188"/>
                    <a:gd name="T53" fmla="*/ 127 h 214"/>
                    <a:gd name="T54" fmla="*/ 0 w 188"/>
                    <a:gd name="T55" fmla="*/ 111 h 214"/>
                    <a:gd name="T56" fmla="*/ 14 w 188"/>
                    <a:gd name="T57" fmla="*/ 103 h 214"/>
                    <a:gd name="T58" fmla="*/ 32 w 188"/>
                    <a:gd name="T59" fmla="*/ 90 h 214"/>
                    <a:gd name="T60" fmla="*/ 44 w 188"/>
                    <a:gd name="T61" fmla="*/ 80 h 214"/>
                    <a:gd name="T62" fmla="*/ 72 w 188"/>
                    <a:gd name="T63" fmla="*/ 78 h 214"/>
                    <a:gd name="T64" fmla="*/ 84 w 188"/>
                    <a:gd name="T65" fmla="*/ 76 h 214"/>
                    <a:gd name="T66" fmla="*/ 112 w 188"/>
                    <a:gd name="T67" fmla="*/ 53 h 214"/>
                    <a:gd name="T68" fmla="*/ 118 w 188"/>
                    <a:gd name="T69" fmla="*/ 63 h 214"/>
                    <a:gd name="T70" fmla="*/ 130 w 188"/>
                    <a:gd name="T71" fmla="*/ 52 h 214"/>
                    <a:gd name="T72" fmla="*/ 148 w 188"/>
                    <a:gd name="T73" fmla="*/ 36 h 214"/>
                    <a:gd name="T74" fmla="*/ 152 w 188"/>
                    <a:gd name="T75" fmla="*/ 29 h 214"/>
                    <a:gd name="T76" fmla="*/ 146 w 188"/>
                    <a:gd name="T77" fmla="*/ 25 h 214"/>
                    <a:gd name="T78" fmla="*/ 150 w 188"/>
                    <a:gd name="T79" fmla="*/ 21 h 214"/>
                    <a:gd name="T80" fmla="*/ 156 w 188"/>
                    <a:gd name="T81" fmla="*/ 16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79" name="Freeform 46">
                  <a:extLst>
                    <a:ext uri="{FF2B5EF4-FFF2-40B4-BE49-F238E27FC236}">
                      <a16:creationId xmlns:a16="http://schemas.microsoft.com/office/drawing/2014/main" id="{D53F835D-4F82-E6B6-A318-CDE91AA448BD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5 h 13"/>
                    <a:gd name="T2" fmla="*/ 4 w 13"/>
                    <a:gd name="T3" fmla="*/ 8 h 13"/>
                    <a:gd name="T4" fmla="*/ 0 w 13"/>
                    <a:gd name="T5" fmla="*/ 5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80" name="Freeform 47">
                  <a:extLst>
                    <a:ext uri="{FF2B5EF4-FFF2-40B4-BE49-F238E27FC236}">
                      <a16:creationId xmlns:a16="http://schemas.microsoft.com/office/drawing/2014/main" id="{DF497F89-8D2D-A734-30E3-0BD4560B80CF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4 w 812"/>
                    <a:gd name="T1" fmla="*/ 17 h 564"/>
                    <a:gd name="T2" fmla="*/ 780 w 812"/>
                    <a:gd name="T3" fmla="*/ 52 h 564"/>
                    <a:gd name="T4" fmla="*/ 750 w 812"/>
                    <a:gd name="T5" fmla="*/ 82 h 564"/>
                    <a:gd name="T6" fmla="*/ 724 w 812"/>
                    <a:gd name="T7" fmla="*/ 95 h 564"/>
                    <a:gd name="T8" fmla="*/ 636 w 812"/>
                    <a:gd name="T9" fmla="*/ 120 h 564"/>
                    <a:gd name="T10" fmla="*/ 634 w 812"/>
                    <a:gd name="T11" fmla="*/ 141 h 564"/>
                    <a:gd name="T12" fmla="*/ 606 w 812"/>
                    <a:gd name="T13" fmla="*/ 154 h 564"/>
                    <a:gd name="T14" fmla="*/ 622 w 812"/>
                    <a:gd name="T15" fmla="*/ 120 h 564"/>
                    <a:gd name="T16" fmla="*/ 578 w 812"/>
                    <a:gd name="T17" fmla="*/ 126 h 564"/>
                    <a:gd name="T18" fmla="*/ 558 w 812"/>
                    <a:gd name="T19" fmla="*/ 147 h 564"/>
                    <a:gd name="T20" fmla="*/ 598 w 812"/>
                    <a:gd name="T21" fmla="*/ 188 h 564"/>
                    <a:gd name="T22" fmla="*/ 596 w 812"/>
                    <a:gd name="T23" fmla="*/ 247 h 564"/>
                    <a:gd name="T24" fmla="*/ 544 w 812"/>
                    <a:gd name="T25" fmla="*/ 273 h 564"/>
                    <a:gd name="T26" fmla="*/ 524 w 812"/>
                    <a:gd name="T27" fmla="*/ 259 h 564"/>
                    <a:gd name="T28" fmla="*/ 484 w 812"/>
                    <a:gd name="T29" fmla="*/ 233 h 564"/>
                    <a:gd name="T30" fmla="*/ 464 w 812"/>
                    <a:gd name="T31" fmla="*/ 233 h 564"/>
                    <a:gd name="T32" fmla="*/ 452 w 812"/>
                    <a:gd name="T33" fmla="*/ 265 h 564"/>
                    <a:gd name="T34" fmla="*/ 502 w 812"/>
                    <a:gd name="T35" fmla="*/ 311 h 564"/>
                    <a:gd name="T36" fmla="*/ 512 w 812"/>
                    <a:gd name="T37" fmla="*/ 351 h 564"/>
                    <a:gd name="T38" fmla="*/ 528 w 812"/>
                    <a:gd name="T39" fmla="*/ 376 h 564"/>
                    <a:gd name="T40" fmla="*/ 494 w 812"/>
                    <a:gd name="T41" fmla="*/ 365 h 564"/>
                    <a:gd name="T42" fmla="*/ 472 w 812"/>
                    <a:gd name="T43" fmla="*/ 347 h 564"/>
                    <a:gd name="T44" fmla="*/ 424 w 812"/>
                    <a:gd name="T45" fmla="*/ 284 h 564"/>
                    <a:gd name="T46" fmla="*/ 428 w 812"/>
                    <a:gd name="T47" fmla="*/ 208 h 564"/>
                    <a:gd name="T48" fmla="*/ 424 w 812"/>
                    <a:gd name="T49" fmla="*/ 180 h 564"/>
                    <a:gd name="T50" fmla="*/ 414 w 812"/>
                    <a:gd name="T51" fmla="*/ 185 h 564"/>
                    <a:gd name="T52" fmla="*/ 386 w 812"/>
                    <a:gd name="T53" fmla="*/ 179 h 564"/>
                    <a:gd name="T54" fmla="*/ 360 w 812"/>
                    <a:gd name="T55" fmla="*/ 114 h 564"/>
                    <a:gd name="T56" fmla="*/ 330 w 812"/>
                    <a:gd name="T57" fmla="*/ 111 h 564"/>
                    <a:gd name="T58" fmla="*/ 288 w 812"/>
                    <a:gd name="T59" fmla="*/ 116 h 564"/>
                    <a:gd name="T60" fmla="*/ 242 w 812"/>
                    <a:gd name="T61" fmla="*/ 156 h 564"/>
                    <a:gd name="T62" fmla="*/ 196 w 812"/>
                    <a:gd name="T63" fmla="*/ 180 h 564"/>
                    <a:gd name="T64" fmla="*/ 184 w 812"/>
                    <a:gd name="T65" fmla="*/ 183 h 564"/>
                    <a:gd name="T66" fmla="*/ 160 w 812"/>
                    <a:gd name="T67" fmla="*/ 220 h 564"/>
                    <a:gd name="T68" fmla="*/ 152 w 812"/>
                    <a:gd name="T69" fmla="*/ 238 h 564"/>
                    <a:gd name="T70" fmla="*/ 128 w 812"/>
                    <a:gd name="T71" fmla="*/ 271 h 564"/>
                    <a:gd name="T72" fmla="*/ 94 w 812"/>
                    <a:gd name="T73" fmla="*/ 263 h 564"/>
                    <a:gd name="T74" fmla="*/ 66 w 812"/>
                    <a:gd name="T75" fmla="*/ 173 h 564"/>
                    <a:gd name="T76" fmla="*/ 72 w 812"/>
                    <a:gd name="T77" fmla="*/ 105 h 564"/>
                    <a:gd name="T78" fmla="*/ 44 w 812"/>
                    <a:gd name="T79" fmla="*/ 120 h 564"/>
                    <a:gd name="T80" fmla="*/ 20 w 812"/>
                    <a:gd name="T81" fmla="*/ 101 h 564"/>
                    <a:gd name="T82" fmla="*/ 24 w 812"/>
                    <a:gd name="T83" fmla="*/ 93 h 564"/>
                    <a:gd name="T84" fmla="*/ 0 w 812"/>
                    <a:gd name="T85" fmla="*/ 61 h 564"/>
                    <a:gd name="T86" fmla="*/ 800 w 812"/>
                    <a:gd name="T87" fmla="*/ 4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81" name="Freeform 48">
                  <a:extLst>
                    <a:ext uri="{FF2B5EF4-FFF2-40B4-BE49-F238E27FC236}">
                      <a16:creationId xmlns:a16="http://schemas.microsoft.com/office/drawing/2014/main" id="{53D9F3B6-A075-07E1-9F6F-CDCEC66A9F16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8 h 85"/>
                    <a:gd name="T2" fmla="*/ 19 w 43"/>
                    <a:gd name="T3" fmla="*/ 3 h 85"/>
                    <a:gd name="T4" fmla="*/ 41 w 43"/>
                    <a:gd name="T5" fmla="*/ 23 h 85"/>
                    <a:gd name="T6" fmla="*/ 21 w 43"/>
                    <a:gd name="T7" fmla="*/ 59 h 85"/>
                    <a:gd name="T8" fmla="*/ 1 w 43"/>
                    <a:gd name="T9" fmla="*/ 48 h 85"/>
                    <a:gd name="T10" fmla="*/ 7 w 43"/>
                    <a:gd name="T11" fmla="*/ 8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82" name="Freeform 49">
                  <a:extLst>
                    <a:ext uri="{FF2B5EF4-FFF2-40B4-BE49-F238E27FC236}">
                      <a16:creationId xmlns:a16="http://schemas.microsoft.com/office/drawing/2014/main" id="{E27B195A-001D-7CC7-6DF7-ACD1AE7B0B01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1 w 44"/>
                    <a:gd name="T1" fmla="*/ 18 h 74"/>
                    <a:gd name="T2" fmla="*/ 27 w 44"/>
                    <a:gd name="T3" fmla="*/ 2 h 74"/>
                    <a:gd name="T4" fmla="*/ 39 w 44"/>
                    <a:gd name="T5" fmla="*/ 2 h 74"/>
                    <a:gd name="T6" fmla="*/ 35 w 44"/>
                    <a:gd name="T7" fmla="*/ 17 h 74"/>
                    <a:gd name="T8" fmla="*/ 11 w 44"/>
                    <a:gd name="T9" fmla="*/ 47 h 74"/>
                    <a:gd name="T10" fmla="*/ 7 w 44"/>
                    <a:gd name="T11" fmla="*/ 38 h 74"/>
                    <a:gd name="T12" fmla="*/ 3 w 44"/>
                    <a:gd name="T13" fmla="*/ 23 h 74"/>
                    <a:gd name="T14" fmla="*/ 11 w 44"/>
                    <a:gd name="T15" fmla="*/ 1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83" name="Freeform 50">
                  <a:extLst>
                    <a:ext uri="{FF2B5EF4-FFF2-40B4-BE49-F238E27FC236}">
                      <a16:creationId xmlns:a16="http://schemas.microsoft.com/office/drawing/2014/main" id="{043CBAE7-CE23-84FB-E1B6-6C64F65AA22E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0 h 30"/>
                    <a:gd name="T2" fmla="*/ 5 w 20"/>
                    <a:gd name="T3" fmla="*/ 19 h 30"/>
                    <a:gd name="T4" fmla="*/ 7 w 20"/>
                    <a:gd name="T5" fmla="*/ 10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84" name="Freeform 51">
                  <a:extLst>
                    <a:ext uri="{FF2B5EF4-FFF2-40B4-BE49-F238E27FC236}">
                      <a16:creationId xmlns:a16="http://schemas.microsoft.com/office/drawing/2014/main" id="{5E0C6522-715A-4048-E726-3985AEF31C70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1066 w 682"/>
                    <a:gd name="T1" fmla="*/ 1121 h 557"/>
                    <a:gd name="T2" fmla="*/ 1076 w 682"/>
                    <a:gd name="T3" fmla="*/ 1090 h 557"/>
                    <a:gd name="T4" fmla="*/ 1107 w 682"/>
                    <a:gd name="T5" fmla="*/ 998 h 557"/>
                    <a:gd name="T6" fmla="*/ 685 w 682"/>
                    <a:gd name="T7" fmla="*/ 693 h 557"/>
                    <a:gd name="T8" fmla="*/ 625 w 682"/>
                    <a:gd name="T9" fmla="*/ 836 h 557"/>
                    <a:gd name="T10" fmla="*/ 671 w 682"/>
                    <a:gd name="T11" fmla="*/ 1343 h 557"/>
                    <a:gd name="T12" fmla="*/ 625 w 682"/>
                    <a:gd name="T13" fmla="*/ 1194 h 557"/>
                    <a:gd name="T14" fmla="*/ 536 w 682"/>
                    <a:gd name="T15" fmla="*/ 1062 h 557"/>
                    <a:gd name="T16" fmla="*/ 543 w 682"/>
                    <a:gd name="T17" fmla="*/ 998 h 557"/>
                    <a:gd name="T18" fmla="*/ 548 w 682"/>
                    <a:gd name="T19" fmla="*/ 953 h 557"/>
                    <a:gd name="T20" fmla="*/ 487 w 682"/>
                    <a:gd name="T21" fmla="*/ 906 h 557"/>
                    <a:gd name="T22" fmla="*/ 430 w 682"/>
                    <a:gd name="T23" fmla="*/ 836 h 557"/>
                    <a:gd name="T24" fmla="*/ 327 w 682"/>
                    <a:gd name="T25" fmla="*/ 855 h 557"/>
                    <a:gd name="T26" fmla="*/ 280 w 682"/>
                    <a:gd name="T27" fmla="*/ 882 h 557"/>
                    <a:gd name="T28" fmla="*/ 173 w 682"/>
                    <a:gd name="T29" fmla="*/ 882 h 557"/>
                    <a:gd name="T30" fmla="*/ 49 w 682"/>
                    <a:gd name="T31" fmla="*/ 754 h 557"/>
                    <a:gd name="T32" fmla="*/ 24 w 682"/>
                    <a:gd name="T33" fmla="*/ 714 h 557"/>
                    <a:gd name="T34" fmla="*/ 0 w 682"/>
                    <a:gd name="T35" fmla="*/ 637 h 557"/>
                    <a:gd name="T36" fmla="*/ 54 w 682"/>
                    <a:gd name="T37" fmla="*/ 515 h 557"/>
                    <a:gd name="T38" fmla="*/ 71 w 682"/>
                    <a:gd name="T39" fmla="*/ 437 h 557"/>
                    <a:gd name="T40" fmla="*/ 113 w 682"/>
                    <a:gd name="T41" fmla="*/ 345 h 557"/>
                    <a:gd name="T42" fmla="*/ 180 w 682"/>
                    <a:gd name="T43" fmla="*/ 280 h 557"/>
                    <a:gd name="T44" fmla="*/ 371 w 682"/>
                    <a:gd name="T45" fmla="*/ 162 h 557"/>
                    <a:gd name="T46" fmla="*/ 487 w 682"/>
                    <a:gd name="T47" fmla="*/ 73 h 557"/>
                    <a:gd name="T48" fmla="*/ 571 w 682"/>
                    <a:gd name="T49" fmla="*/ 14 h 557"/>
                    <a:gd name="T50" fmla="*/ 804 w 682"/>
                    <a:gd name="T51" fmla="*/ 5 h 557"/>
                    <a:gd name="T52" fmla="*/ 881 w 682"/>
                    <a:gd name="T53" fmla="*/ 0 h 557"/>
                    <a:gd name="T54" fmla="*/ 850 w 682"/>
                    <a:gd name="T55" fmla="*/ 82 h 557"/>
                    <a:gd name="T56" fmla="*/ 981 w 682"/>
                    <a:gd name="T57" fmla="*/ 204 h 557"/>
                    <a:gd name="T58" fmla="*/ 1101 w 682"/>
                    <a:gd name="T59" fmla="*/ 179 h 557"/>
                    <a:gd name="T60" fmla="*/ 1171 w 682"/>
                    <a:gd name="T61" fmla="*/ 197 h 557"/>
                    <a:gd name="T62" fmla="*/ 1238 w 682"/>
                    <a:gd name="T63" fmla="*/ 235 h 557"/>
                    <a:gd name="T64" fmla="*/ 1267 w 682"/>
                    <a:gd name="T65" fmla="*/ 454 h 557"/>
                    <a:gd name="T66" fmla="*/ 1267 w 682"/>
                    <a:gd name="T67" fmla="*/ 580 h 557"/>
                    <a:gd name="T68" fmla="*/ 1326 w 682"/>
                    <a:gd name="T69" fmla="*/ 684 h 557"/>
                    <a:gd name="T70" fmla="*/ 1429 w 682"/>
                    <a:gd name="T71" fmla="*/ 725 h 557"/>
                    <a:gd name="T72" fmla="*/ 1506 w 682"/>
                    <a:gd name="T73" fmla="*/ 714 h 557"/>
                    <a:gd name="T74" fmla="*/ 1470 w 682"/>
                    <a:gd name="T75" fmla="*/ 822 h 557"/>
                    <a:gd name="T76" fmla="*/ 1326 w 682"/>
                    <a:gd name="T77" fmla="*/ 984 h 557"/>
                    <a:gd name="T78" fmla="*/ 1214 w 682"/>
                    <a:gd name="T79" fmla="*/ 1172 h 557"/>
                    <a:gd name="T80" fmla="*/ 1231 w 682"/>
                    <a:gd name="T81" fmla="*/ 1228 h 557"/>
                    <a:gd name="T82" fmla="*/ 963 w 682"/>
                    <a:gd name="T83" fmla="*/ 1343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85" name="Freeform 52">
                  <a:extLst>
                    <a:ext uri="{FF2B5EF4-FFF2-40B4-BE49-F238E27FC236}">
                      <a16:creationId xmlns:a16="http://schemas.microsoft.com/office/drawing/2014/main" id="{64A4998C-FFDA-055B-3FDA-87321E6A1A78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537 w 257"/>
                    <a:gd name="T1" fmla="*/ 840 h 347"/>
                    <a:gd name="T2" fmla="*/ 514 w 257"/>
                    <a:gd name="T3" fmla="*/ 728 h 347"/>
                    <a:gd name="T4" fmla="*/ 480 w 257"/>
                    <a:gd name="T5" fmla="*/ 697 h 347"/>
                    <a:gd name="T6" fmla="*/ 476 w 257"/>
                    <a:gd name="T7" fmla="*/ 652 h 347"/>
                    <a:gd name="T8" fmla="*/ 462 w 257"/>
                    <a:gd name="T9" fmla="*/ 615 h 347"/>
                    <a:gd name="T10" fmla="*/ 462 w 257"/>
                    <a:gd name="T11" fmla="*/ 554 h 347"/>
                    <a:gd name="T12" fmla="*/ 458 w 257"/>
                    <a:gd name="T13" fmla="*/ 518 h 347"/>
                    <a:gd name="T14" fmla="*/ 504 w 257"/>
                    <a:gd name="T15" fmla="*/ 489 h 347"/>
                    <a:gd name="T16" fmla="*/ 568 w 257"/>
                    <a:gd name="T17" fmla="*/ 478 h 347"/>
                    <a:gd name="T18" fmla="*/ 568 w 257"/>
                    <a:gd name="T19" fmla="*/ 330 h 347"/>
                    <a:gd name="T20" fmla="*/ 119 w 257"/>
                    <a:gd name="T21" fmla="*/ 232 h 347"/>
                    <a:gd name="T22" fmla="*/ 71 w 257"/>
                    <a:gd name="T23" fmla="*/ 238 h 347"/>
                    <a:gd name="T24" fmla="*/ 36 w 257"/>
                    <a:gd name="T25" fmla="*/ 247 h 347"/>
                    <a:gd name="T26" fmla="*/ 0 w 257"/>
                    <a:gd name="T27" fmla="*/ 361 h 347"/>
                    <a:gd name="T28" fmla="*/ 205 w 257"/>
                    <a:gd name="T29" fmla="*/ 837 h 347"/>
                    <a:gd name="T30" fmla="*/ 537 w 257"/>
                    <a:gd name="T31" fmla="*/ 840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86" name="Freeform 53">
                  <a:extLst>
                    <a:ext uri="{FF2B5EF4-FFF2-40B4-BE49-F238E27FC236}">
                      <a16:creationId xmlns:a16="http://schemas.microsoft.com/office/drawing/2014/main" id="{A56FC745-9E7D-9CCC-87B0-12900C1123E0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5 w 19"/>
                    <a:gd name="T1" fmla="*/ 16 h 37"/>
                    <a:gd name="T2" fmla="*/ 13 w 19"/>
                    <a:gd name="T3" fmla="*/ 13 h 37"/>
                    <a:gd name="T4" fmla="*/ 5 w 19"/>
                    <a:gd name="T5" fmla="*/ 16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87" name="Freeform 54">
                  <a:extLst>
                    <a:ext uri="{FF2B5EF4-FFF2-40B4-BE49-F238E27FC236}">
                      <a16:creationId xmlns:a16="http://schemas.microsoft.com/office/drawing/2014/main" id="{EAE4F4A8-53D0-561E-CB6E-89331E0156B8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1 w 22"/>
                    <a:gd name="T1" fmla="*/ 9 h 20"/>
                    <a:gd name="T2" fmla="*/ 14 w 22"/>
                    <a:gd name="T3" fmla="*/ 0 h 20"/>
                    <a:gd name="T4" fmla="*/ 18 w 22"/>
                    <a:gd name="T5" fmla="*/ 9 h 20"/>
                    <a:gd name="T6" fmla="*/ 8 w 22"/>
                    <a:gd name="T7" fmla="*/ 14 h 20"/>
                    <a:gd name="T8" fmla="*/ 11 w 22"/>
                    <a:gd name="T9" fmla="*/ 9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88" name="Freeform 55">
                  <a:extLst>
                    <a:ext uri="{FF2B5EF4-FFF2-40B4-BE49-F238E27FC236}">
                      <a16:creationId xmlns:a16="http://schemas.microsoft.com/office/drawing/2014/main" id="{4D13D14D-09E3-7FAA-171B-11948D4882C5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1 h 30"/>
                    <a:gd name="T2" fmla="*/ 34 w 57"/>
                    <a:gd name="T3" fmla="*/ 4 h 30"/>
                    <a:gd name="T4" fmla="*/ 38 w 57"/>
                    <a:gd name="T5" fmla="*/ 19 h 30"/>
                    <a:gd name="T6" fmla="*/ 24 w 57"/>
                    <a:gd name="T7" fmla="*/ 11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89" name="Freeform 56">
                  <a:extLst>
                    <a:ext uri="{FF2B5EF4-FFF2-40B4-BE49-F238E27FC236}">
                      <a16:creationId xmlns:a16="http://schemas.microsoft.com/office/drawing/2014/main" id="{4C58519C-834B-9641-719E-958306A30B7E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1 w 693"/>
                    <a:gd name="T1" fmla="*/ 310 h 696"/>
                    <a:gd name="T2" fmla="*/ 391 w 693"/>
                    <a:gd name="T3" fmla="*/ 302 h 696"/>
                    <a:gd name="T4" fmla="*/ 323 w 693"/>
                    <a:gd name="T5" fmla="*/ 276 h 696"/>
                    <a:gd name="T6" fmla="*/ 263 w 693"/>
                    <a:gd name="T7" fmla="*/ 267 h 696"/>
                    <a:gd name="T8" fmla="*/ 235 w 693"/>
                    <a:gd name="T9" fmla="*/ 278 h 696"/>
                    <a:gd name="T10" fmla="*/ 259 w 693"/>
                    <a:gd name="T11" fmla="*/ 286 h 696"/>
                    <a:gd name="T12" fmla="*/ 291 w 693"/>
                    <a:gd name="T13" fmla="*/ 313 h 696"/>
                    <a:gd name="T14" fmla="*/ 319 w 693"/>
                    <a:gd name="T15" fmla="*/ 318 h 696"/>
                    <a:gd name="T16" fmla="*/ 331 w 693"/>
                    <a:gd name="T17" fmla="*/ 358 h 696"/>
                    <a:gd name="T18" fmla="*/ 311 w 693"/>
                    <a:gd name="T19" fmla="*/ 369 h 696"/>
                    <a:gd name="T20" fmla="*/ 259 w 693"/>
                    <a:gd name="T21" fmla="*/ 412 h 696"/>
                    <a:gd name="T22" fmla="*/ 223 w 693"/>
                    <a:gd name="T23" fmla="*/ 419 h 696"/>
                    <a:gd name="T24" fmla="*/ 97 w 693"/>
                    <a:gd name="T25" fmla="*/ 465 h 696"/>
                    <a:gd name="T26" fmla="*/ 77 w 693"/>
                    <a:gd name="T27" fmla="*/ 412 h 696"/>
                    <a:gd name="T28" fmla="*/ 45 w 693"/>
                    <a:gd name="T29" fmla="*/ 350 h 696"/>
                    <a:gd name="T30" fmla="*/ 33 w 693"/>
                    <a:gd name="T31" fmla="*/ 299 h 696"/>
                    <a:gd name="T32" fmla="*/ 53 w 693"/>
                    <a:gd name="T33" fmla="*/ 230 h 696"/>
                    <a:gd name="T34" fmla="*/ 17 w 693"/>
                    <a:gd name="T35" fmla="*/ 262 h 696"/>
                    <a:gd name="T36" fmla="*/ 81 w 693"/>
                    <a:gd name="T37" fmla="*/ 187 h 696"/>
                    <a:gd name="T38" fmla="*/ 113 w 693"/>
                    <a:gd name="T39" fmla="*/ 137 h 696"/>
                    <a:gd name="T40" fmla="*/ 37 w 693"/>
                    <a:gd name="T41" fmla="*/ 137 h 696"/>
                    <a:gd name="T42" fmla="*/ 1 w 693"/>
                    <a:gd name="T43" fmla="*/ 131 h 696"/>
                    <a:gd name="T44" fmla="*/ 25 w 693"/>
                    <a:gd name="T45" fmla="*/ 93 h 696"/>
                    <a:gd name="T46" fmla="*/ 97 w 693"/>
                    <a:gd name="T47" fmla="*/ 75 h 696"/>
                    <a:gd name="T48" fmla="*/ 219 w 693"/>
                    <a:gd name="T49" fmla="*/ 83 h 696"/>
                    <a:gd name="T50" fmla="*/ 227 w 693"/>
                    <a:gd name="T51" fmla="*/ 43 h 696"/>
                    <a:gd name="T52" fmla="*/ 259 w 693"/>
                    <a:gd name="T53" fmla="*/ 0 h 696"/>
                    <a:gd name="T54" fmla="*/ 355 w 693"/>
                    <a:gd name="T55" fmla="*/ 29 h 696"/>
                    <a:gd name="T56" fmla="*/ 327 w 693"/>
                    <a:gd name="T57" fmla="*/ 59 h 696"/>
                    <a:gd name="T58" fmla="*/ 299 w 693"/>
                    <a:gd name="T59" fmla="*/ 118 h 696"/>
                    <a:gd name="T60" fmla="*/ 359 w 693"/>
                    <a:gd name="T61" fmla="*/ 128 h 696"/>
                    <a:gd name="T62" fmla="*/ 371 w 693"/>
                    <a:gd name="T63" fmla="*/ 91 h 696"/>
                    <a:gd name="T64" fmla="*/ 415 w 693"/>
                    <a:gd name="T65" fmla="*/ 61 h 696"/>
                    <a:gd name="T66" fmla="*/ 495 w 693"/>
                    <a:gd name="T67" fmla="*/ 59 h 696"/>
                    <a:gd name="T68" fmla="*/ 525 w 693"/>
                    <a:gd name="T69" fmla="*/ 35 h 696"/>
                    <a:gd name="T70" fmla="*/ 537 w 693"/>
                    <a:gd name="T71" fmla="*/ 307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90" name="Freeform 57">
                  <a:extLst>
                    <a:ext uri="{FF2B5EF4-FFF2-40B4-BE49-F238E27FC236}">
                      <a16:creationId xmlns:a16="http://schemas.microsoft.com/office/drawing/2014/main" id="{0D1876EF-4B9D-DE3B-B992-FD8C71D67D82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1828 w 931"/>
                    <a:gd name="T1" fmla="*/ 0 h 149"/>
                    <a:gd name="T2" fmla="*/ 317 w 931"/>
                    <a:gd name="T3" fmla="*/ 70 h 149"/>
                    <a:gd name="T4" fmla="*/ 201 w 931"/>
                    <a:gd name="T5" fmla="*/ 101 h 149"/>
                    <a:gd name="T6" fmla="*/ 137 w 931"/>
                    <a:gd name="T7" fmla="*/ 101 h 149"/>
                    <a:gd name="T8" fmla="*/ 49 w 931"/>
                    <a:gd name="T9" fmla="*/ 187 h 149"/>
                    <a:gd name="T10" fmla="*/ 0 w 931"/>
                    <a:gd name="T11" fmla="*/ 254 h 149"/>
                    <a:gd name="T12" fmla="*/ 131 w 931"/>
                    <a:gd name="T13" fmla="*/ 279 h 149"/>
                    <a:gd name="T14" fmla="*/ 214 w 931"/>
                    <a:gd name="T15" fmla="*/ 232 h 149"/>
                    <a:gd name="T16" fmla="*/ 240 w 931"/>
                    <a:gd name="T17" fmla="*/ 204 h 149"/>
                    <a:gd name="T18" fmla="*/ 371 w 931"/>
                    <a:gd name="T19" fmla="*/ 126 h 149"/>
                    <a:gd name="T20" fmla="*/ 476 w 931"/>
                    <a:gd name="T21" fmla="*/ 112 h 149"/>
                    <a:gd name="T22" fmla="*/ 526 w 931"/>
                    <a:gd name="T23" fmla="*/ 227 h 149"/>
                    <a:gd name="T24" fmla="*/ 417 w 931"/>
                    <a:gd name="T25" fmla="*/ 265 h 149"/>
                    <a:gd name="T26" fmla="*/ 512 w 931"/>
                    <a:gd name="T27" fmla="*/ 274 h 149"/>
                    <a:gd name="T28" fmla="*/ 554 w 931"/>
                    <a:gd name="T29" fmla="*/ 218 h 149"/>
                    <a:gd name="T30" fmla="*/ 590 w 931"/>
                    <a:gd name="T31" fmla="*/ 223 h 149"/>
                    <a:gd name="T32" fmla="*/ 561 w 931"/>
                    <a:gd name="T33" fmla="*/ 131 h 149"/>
                    <a:gd name="T34" fmla="*/ 590 w 931"/>
                    <a:gd name="T35" fmla="*/ 107 h 149"/>
                    <a:gd name="T36" fmla="*/ 613 w 931"/>
                    <a:gd name="T37" fmla="*/ 213 h 149"/>
                    <a:gd name="T38" fmla="*/ 590 w 931"/>
                    <a:gd name="T39" fmla="*/ 274 h 149"/>
                    <a:gd name="T40" fmla="*/ 657 w 931"/>
                    <a:gd name="T41" fmla="*/ 315 h 149"/>
                    <a:gd name="T42" fmla="*/ 662 w 931"/>
                    <a:gd name="T43" fmla="*/ 223 h 149"/>
                    <a:gd name="T44" fmla="*/ 734 w 931"/>
                    <a:gd name="T45" fmla="*/ 249 h 149"/>
                    <a:gd name="T46" fmla="*/ 847 w 931"/>
                    <a:gd name="T47" fmla="*/ 178 h 149"/>
                    <a:gd name="T48" fmla="*/ 907 w 931"/>
                    <a:gd name="T49" fmla="*/ 121 h 149"/>
                    <a:gd name="T50" fmla="*/ 974 w 931"/>
                    <a:gd name="T51" fmla="*/ 135 h 149"/>
                    <a:gd name="T52" fmla="*/ 1008 w 931"/>
                    <a:gd name="T53" fmla="*/ 121 h 149"/>
                    <a:gd name="T54" fmla="*/ 956 w 931"/>
                    <a:gd name="T55" fmla="*/ 107 h 149"/>
                    <a:gd name="T56" fmla="*/ 1051 w 931"/>
                    <a:gd name="T57" fmla="*/ 84 h 149"/>
                    <a:gd name="T58" fmla="*/ 1206 w 931"/>
                    <a:gd name="T59" fmla="*/ 131 h 149"/>
                    <a:gd name="T60" fmla="*/ 1288 w 931"/>
                    <a:gd name="T61" fmla="*/ 101 h 149"/>
                    <a:gd name="T62" fmla="*/ 1294 w 931"/>
                    <a:gd name="T63" fmla="*/ 153 h 149"/>
                    <a:gd name="T64" fmla="*/ 1259 w 931"/>
                    <a:gd name="T65" fmla="*/ 244 h 149"/>
                    <a:gd name="T66" fmla="*/ 1355 w 931"/>
                    <a:gd name="T67" fmla="*/ 213 h 149"/>
                    <a:gd name="T68" fmla="*/ 1383 w 931"/>
                    <a:gd name="T69" fmla="*/ 195 h 149"/>
                    <a:gd name="T70" fmla="*/ 1437 w 931"/>
                    <a:gd name="T71" fmla="*/ 148 h 149"/>
                    <a:gd name="T72" fmla="*/ 1760 w 931"/>
                    <a:gd name="T73" fmla="*/ 20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91" name="Freeform 58">
                  <a:extLst>
                    <a:ext uri="{FF2B5EF4-FFF2-40B4-BE49-F238E27FC236}">
                      <a16:creationId xmlns:a16="http://schemas.microsoft.com/office/drawing/2014/main" id="{1F027450-4CFF-837C-D009-A2C24BD7E270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19 h 30"/>
                    <a:gd name="T2" fmla="*/ 29 w 31"/>
                    <a:gd name="T3" fmla="*/ 0 h 30"/>
                    <a:gd name="T4" fmla="*/ 17 w 31"/>
                    <a:gd name="T5" fmla="*/ 17 h 30"/>
                    <a:gd name="T6" fmla="*/ 3 w 31"/>
                    <a:gd name="T7" fmla="*/ 19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92" name="Freeform 59">
                  <a:extLst>
                    <a:ext uri="{FF2B5EF4-FFF2-40B4-BE49-F238E27FC236}">
                      <a16:creationId xmlns:a16="http://schemas.microsoft.com/office/drawing/2014/main" id="{D7F60C49-9FED-CE74-30C9-7380DF62A612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23 h 32"/>
                    <a:gd name="T2" fmla="*/ 24 w 44"/>
                    <a:gd name="T3" fmla="*/ 0 h 32"/>
                    <a:gd name="T4" fmla="*/ 40 w 44"/>
                    <a:gd name="T5" fmla="*/ 3 h 32"/>
                    <a:gd name="T6" fmla="*/ 6 w 44"/>
                    <a:gd name="T7" fmla="*/ 23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93" name="Freeform 60">
                  <a:extLst>
                    <a:ext uri="{FF2B5EF4-FFF2-40B4-BE49-F238E27FC236}">
                      <a16:creationId xmlns:a16="http://schemas.microsoft.com/office/drawing/2014/main" id="{9CF589AB-4349-8300-CCBE-9B91989C7440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1 h 18"/>
                    <a:gd name="T2" fmla="*/ 25 w 76"/>
                    <a:gd name="T3" fmla="*/ 2 h 18"/>
                    <a:gd name="T4" fmla="*/ 37 w 76"/>
                    <a:gd name="T5" fmla="*/ 11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94" name="Freeform 61">
                  <a:extLst>
                    <a:ext uri="{FF2B5EF4-FFF2-40B4-BE49-F238E27FC236}">
                      <a16:creationId xmlns:a16="http://schemas.microsoft.com/office/drawing/2014/main" id="{2813B65D-C015-A8A3-65C8-45658EEBCBAF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15 h 44"/>
                    <a:gd name="T2" fmla="*/ 12 w 42"/>
                    <a:gd name="T3" fmla="*/ 7 h 44"/>
                    <a:gd name="T4" fmla="*/ 0 w 42"/>
                    <a:gd name="T5" fmla="*/ 15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7195" name="Freeform 62">
                  <a:extLst>
                    <a:ext uri="{FF2B5EF4-FFF2-40B4-BE49-F238E27FC236}">
                      <a16:creationId xmlns:a16="http://schemas.microsoft.com/office/drawing/2014/main" id="{9A463530-4943-327F-DA76-ABD4801DDBE4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14 h 30"/>
                    <a:gd name="T2" fmla="*/ 35 w 31"/>
                    <a:gd name="T3" fmla="*/ 6 h 30"/>
                    <a:gd name="T4" fmla="*/ 7 w 31"/>
                    <a:gd name="T5" fmla="*/ 14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" name="Group 63">
                <a:extLst>
                  <a:ext uri="{FF2B5EF4-FFF2-40B4-BE49-F238E27FC236}">
                    <a16:creationId xmlns:a16="http://schemas.microsoft.com/office/drawing/2014/main" id="{FB9D3A94-7AAF-2B4E-DE72-B6CF63110CE9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7" y="6"/>
                <a:ext cx="5739" cy="1022"/>
                <a:chOff x="1056" y="111"/>
                <a:chExt cx="2448" cy="418"/>
              </a:xfrm>
            </p:grpSpPr>
            <p:sp>
              <p:nvSpPr>
                <p:cNvPr id="25" name="Line 64">
                  <a:extLst>
                    <a:ext uri="{FF2B5EF4-FFF2-40B4-BE49-F238E27FC236}">
                      <a16:creationId xmlns:a16="http://schemas.microsoft.com/office/drawing/2014/main" id="{34F2D140-4B70-B01F-7ED7-69EB365BE6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6" name="Line 65">
                  <a:extLst>
                    <a:ext uri="{FF2B5EF4-FFF2-40B4-BE49-F238E27FC236}">
                      <a16:creationId xmlns:a16="http://schemas.microsoft.com/office/drawing/2014/main" id="{4D4E3EBD-318A-57AD-84EB-E6B96632DD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7" name="Line 66">
                  <a:extLst>
                    <a:ext uri="{FF2B5EF4-FFF2-40B4-BE49-F238E27FC236}">
                      <a16:creationId xmlns:a16="http://schemas.microsoft.com/office/drawing/2014/main" id="{B802EF75-8640-3C13-C1CA-13A83F5669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8" name="Line 67">
                  <a:extLst>
                    <a:ext uri="{FF2B5EF4-FFF2-40B4-BE49-F238E27FC236}">
                      <a16:creationId xmlns:a16="http://schemas.microsoft.com/office/drawing/2014/main" id="{212CDA1C-6B6E-8AC7-D961-DD06152F2E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9" name="Line 68">
                  <a:extLst>
                    <a:ext uri="{FF2B5EF4-FFF2-40B4-BE49-F238E27FC236}">
                      <a16:creationId xmlns:a16="http://schemas.microsoft.com/office/drawing/2014/main" id="{858B6073-1C06-D9CB-243A-E90C0969BA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0" name="Line 69">
                  <a:extLst>
                    <a:ext uri="{FF2B5EF4-FFF2-40B4-BE49-F238E27FC236}">
                      <a16:creationId xmlns:a16="http://schemas.microsoft.com/office/drawing/2014/main" id="{3CDEDDB8-C269-0F5B-B132-13537B99EC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7350330B-257A-1FB4-9A4A-BCA37CA7AF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2" name="Line 71">
                  <a:extLst>
                    <a:ext uri="{FF2B5EF4-FFF2-40B4-BE49-F238E27FC236}">
                      <a16:creationId xmlns:a16="http://schemas.microsoft.com/office/drawing/2014/main" id="{FDFFBB45-4B7F-41FB-CECB-8A9B519601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3" name="Line 72">
                  <a:extLst>
                    <a:ext uri="{FF2B5EF4-FFF2-40B4-BE49-F238E27FC236}">
                      <a16:creationId xmlns:a16="http://schemas.microsoft.com/office/drawing/2014/main" id="{83FC049E-FC8C-B3DD-3821-5515EF49F6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4" name="Line 73">
                  <a:extLst>
                    <a:ext uri="{FF2B5EF4-FFF2-40B4-BE49-F238E27FC236}">
                      <a16:creationId xmlns:a16="http://schemas.microsoft.com/office/drawing/2014/main" id="{FB83759C-CFDE-DDD4-0580-8182CCD3C5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5" name="Line 74">
                  <a:extLst>
                    <a:ext uri="{FF2B5EF4-FFF2-40B4-BE49-F238E27FC236}">
                      <a16:creationId xmlns:a16="http://schemas.microsoft.com/office/drawing/2014/main" id="{88731B48-5E75-79BE-CA9F-43617B2FEF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9" name="Group 75">
                <a:extLst>
                  <a:ext uri="{FF2B5EF4-FFF2-40B4-BE49-F238E27FC236}">
                    <a16:creationId xmlns:a16="http://schemas.microsoft.com/office/drawing/2014/main" id="{FBE22D7C-0528-63B3-C273-43894F5E4731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363" y="1"/>
                <a:ext cx="4919" cy="1034"/>
                <a:chOff x="1208" y="109"/>
                <a:chExt cx="2098" cy="423"/>
              </a:xfrm>
            </p:grpSpPr>
            <p:sp>
              <p:nvSpPr>
                <p:cNvPr id="10" name="Line 76">
                  <a:extLst>
                    <a:ext uri="{FF2B5EF4-FFF2-40B4-BE49-F238E27FC236}">
                      <a16:creationId xmlns:a16="http://schemas.microsoft.com/office/drawing/2014/main" id="{7EE171B2-DFD6-A4B2-FA96-D878B24517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" name="Line 77">
                  <a:extLst>
                    <a:ext uri="{FF2B5EF4-FFF2-40B4-BE49-F238E27FC236}">
                      <a16:creationId xmlns:a16="http://schemas.microsoft.com/office/drawing/2014/main" id="{29A4EB32-708B-787C-6780-239A4B7A08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" name="Line 78">
                  <a:extLst>
                    <a:ext uri="{FF2B5EF4-FFF2-40B4-BE49-F238E27FC236}">
                      <a16:creationId xmlns:a16="http://schemas.microsoft.com/office/drawing/2014/main" id="{8EBB0C27-09A1-A603-41EF-4D52D104A2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3" name="Line 79">
                  <a:extLst>
                    <a:ext uri="{FF2B5EF4-FFF2-40B4-BE49-F238E27FC236}">
                      <a16:creationId xmlns:a16="http://schemas.microsoft.com/office/drawing/2014/main" id="{AE00101F-07CF-78F4-C9E9-EA5E99A95E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4" name="Line 80">
                  <a:extLst>
                    <a:ext uri="{FF2B5EF4-FFF2-40B4-BE49-F238E27FC236}">
                      <a16:creationId xmlns:a16="http://schemas.microsoft.com/office/drawing/2014/main" id="{082C088F-558E-5451-78EA-3A3F8E6EEA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" name="Line 81">
                  <a:extLst>
                    <a:ext uri="{FF2B5EF4-FFF2-40B4-BE49-F238E27FC236}">
                      <a16:creationId xmlns:a16="http://schemas.microsoft.com/office/drawing/2014/main" id="{AA56A579-8B26-FA02-0532-640AC9BAA7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6" name="Line 82">
                  <a:extLst>
                    <a:ext uri="{FF2B5EF4-FFF2-40B4-BE49-F238E27FC236}">
                      <a16:creationId xmlns:a16="http://schemas.microsoft.com/office/drawing/2014/main" id="{76AEAFF8-7921-DF61-3BF1-8A54BC8998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7" name="Line 83">
                  <a:extLst>
                    <a:ext uri="{FF2B5EF4-FFF2-40B4-BE49-F238E27FC236}">
                      <a16:creationId xmlns:a16="http://schemas.microsoft.com/office/drawing/2014/main" id="{EADE4DC8-128F-EC32-FD31-6B6DF78CA7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8" name="Line 84">
                  <a:extLst>
                    <a:ext uri="{FF2B5EF4-FFF2-40B4-BE49-F238E27FC236}">
                      <a16:creationId xmlns:a16="http://schemas.microsoft.com/office/drawing/2014/main" id="{B06D67FA-E4C7-3CE1-B46A-036B112451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9" name="Line 85">
                  <a:extLst>
                    <a:ext uri="{FF2B5EF4-FFF2-40B4-BE49-F238E27FC236}">
                      <a16:creationId xmlns:a16="http://schemas.microsoft.com/office/drawing/2014/main" id="{C17319FD-A312-7F3F-4730-1B243AF8AD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0" name="Line 86">
                  <a:extLst>
                    <a:ext uri="{FF2B5EF4-FFF2-40B4-BE49-F238E27FC236}">
                      <a16:creationId xmlns:a16="http://schemas.microsoft.com/office/drawing/2014/main" id="{0A905916-992F-A510-C160-C4A0FDED58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" name="Line 87">
                  <a:extLst>
                    <a:ext uri="{FF2B5EF4-FFF2-40B4-BE49-F238E27FC236}">
                      <a16:creationId xmlns:a16="http://schemas.microsoft.com/office/drawing/2014/main" id="{0B77063A-0C1C-6FF9-931C-D7A16822EF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" name="Line 88">
                  <a:extLst>
                    <a:ext uri="{FF2B5EF4-FFF2-40B4-BE49-F238E27FC236}">
                      <a16:creationId xmlns:a16="http://schemas.microsoft.com/office/drawing/2014/main" id="{F64B67CA-EA96-0FCD-2FFF-D64C3D1A09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3" name="Line 89">
                  <a:extLst>
                    <a:ext uri="{FF2B5EF4-FFF2-40B4-BE49-F238E27FC236}">
                      <a16:creationId xmlns:a16="http://schemas.microsoft.com/office/drawing/2014/main" id="{073D0C84-95C2-F6E2-7F36-2E3CF11CFE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4" name="Line 90">
                  <a:extLst>
                    <a:ext uri="{FF2B5EF4-FFF2-40B4-BE49-F238E27FC236}">
                      <a16:creationId xmlns:a16="http://schemas.microsoft.com/office/drawing/2014/main" id="{DDFE2230-936D-2DAC-7DE9-AEFD5F4138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pic>
          <p:nvPicPr>
            <p:cNvPr id="5" name="Picture 91" descr="earth">
              <a:extLst>
                <a:ext uri="{FF2B5EF4-FFF2-40B4-BE49-F238E27FC236}">
                  <a16:creationId xmlns:a16="http://schemas.microsoft.com/office/drawing/2014/main" id="{E29DD932-D4DF-10CF-29B1-1F0C865444E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196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47197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7198" name="Rectangle 94">
            <a:extLst>
              <a:ext uri="{FF2B5EF4-FFF2-40B4-BE49-F238E27FC236}">
                <a16:creationId xmlns:a16="http://schemas.microsoft.com/office/drawing/2014/main" id="{3C343AB3-9957-7C9D-DD22-C4622FB5FA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7199" name="Rectangle 95">
            <a:extLst>
              <a:ext uri="{FF2B5EF4-FFF2-40B4-BE49-F238E27FC236}">
                <a16:creationId xmlns:a16="http://schemas.microsoft.com/office/drawing/2014/main" id="{3AA796D7-3C1E-6E6A-C419-C7C7FD594F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7200" name="Rectangle 96">
            <a:extLst>
              <a:ext uri="{FF2B5EF4-FFF2-40B4-BE49-F238E27FC236}">
                <a16:creationId xmlns:a16="http://schemas.microsoft.com/office/drawing/2014/main" id="{13DD2EC8-E465-829A-9C17-91E08E863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E62E1-2A47-4605-86CB-A9C2A544783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15720229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27B61F-4D1D-7B7C-C8A9-202B6C67CB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AA34C3-F739-C980-615E-CD0FA35C06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E87373-49F7-726D-ECB8-BEBF483683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80E81-3A7A-4497-83F9-10024E6395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4002459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4B8301-48FC-C01F-E18C-30BC04DAE5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B15731-BA79-07BF-CC00-0909EC256D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3F01EB-66D8-E303-DA5B-A7C20D13C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9EA0C-02F6-46DB-A9EC-D25276BA6CC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6217326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00F048-5F08-92C7-4221-56AD8B0ED0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9D4DB8-A68C-25EB-5C44-C6C3E9B3DC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236227-C2BA-A042-0273-E9E53CF5EB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42E10-8D1B-478A-B7B1-BB8AC0898F4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72955650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5507F5-5429-24FA-C86E-C3EAA147D1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FF5FA6-BE25-2D38-F505-74F11FBED7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0A94CC-6550-D6FE-4514-0C50A2DCA8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19DF2-207E-4526-9657-3F773E42BB9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3385447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586306-66D6-FB15-2B3A-ACAFF05F3B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81EF2-64B7-37C7-371D-BCD43B850C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EA6D43-DB30-9119-7F66-04985BA457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82E69-9A37-4FDA-BDB7-50B1A58BDA0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49015941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218F415-6815-DEBA-6B5C-8488E8C157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9F98A22-5449-274E-B016-23A2059BB2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DFB6C4B-BBE6-EC28-2398-5EDDC1BC4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7286C-C957-452C-A02B-5814F160D0F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70991626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5EC6FD9-697A-4B9F-F1D6-5FF0FEF0A5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AE27D40-A592-9624-A10B-8AF5696AC4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A30C02E-1836-F5D0-8760-A9DD1F1EA0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1DA2E-FCC6-45C7-AD78-8298AB29DF2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55669513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2A39903-D15C-97CC-3795-00A5A8613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005E81A-8EBB-547A-C0BA-D7957B4554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747BEBB-9031-D443-E6D0-12279BECB9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023FE-8206-4D99-B164-0C3505FED6B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21789752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0E81A3-7E82-CCD3-87B9-67F862B888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4A7E6-CE83-4B99-DE33-93B8A76D32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67790-0413-6CE4-5F54-D5742B7116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C817A-5C57-4EA4-9E75-E1073486E0C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35813069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77BF3-1E6A-5DCD-F033-00B22DAB6F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16E8C-38E6-06CC-51B4-26CC09D7EB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DCDF2-EDB1-2474-DA82-EBB7E3609B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0D6B0-2EC8-4363-B2C4-0533063311B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0095524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6D8F923-358B-C238-55B8-53CE34A48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40B4B4C-2702-8B81-7161-5954AA26A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2EF0CC62-7CC3-FC71-78C3-B461F0DE3BC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928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51EBBEDF-7971-E9C2-B036-50C4C938B6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928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E4B2BB64-DCD8-EDA2-9649-9E0793B907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928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DDFC5E8-875F-429D-9090-ED63EE2B011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ED3D4099-8804-7EBB-49D3-087194172191}"/>
              </a:ext>
            </a:extLst>
          </p:cNvPr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>
              <a:extLst>
                <a:ext uri="{FF2B5EF4-FFF2-40B4-BE49-F238E27FC236}">
                  <a16:creationId xmlns:a16="http://schemas.microsoft.com/office/drawing/2014/main" id="{C8E0EA97-949C-1EBB-7EB7-3510E76E51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>
                <a:extLst>
                  <a:ext uri="{FF2B5EF4-FFF2-40B4-BE49-F238E27FC236}">
                    <a16:creationId xmlns:a16="http://schemas.microsoft.com/office/drawing/2014/main" id="{CD2F3F79-511B-F0B2-96A4-66999630D100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035" name="Group 10">
                <a:extLst>
                  <a:ext uri="{FF2B5EF4-FFF2-40B4-BE49-F238E27FC236}">
                    <a16:creationId xmlns:a16="http://schemas.microsoft.com/office/drawing/2014/main" id="{38EAD399-DBF1-0A13-287F-55F85FBBC4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>
                  <a:extLst>
                    <a:ext uri="{FF2B5EF4-FFF2-40B4-BE49-F238E27FC236}">
                      <a16:creationId xmlns:a16="http://schemas.microsoft.com/office/drawing/2014/main" id="{346339C0-5AE6-C0DB-FDFB-90FF2E0ED5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>
                    <a:extLst>
                      <a:ext uri="{FF2B5EF4-FFF2-40B4-BE49-F238E27FC236}">
                        <a16:creationId xmlns:a16="http://schemas.microsoft.com/office/drawing/2014/main" id="{D41F0F09-D337-B6C0-D5E6-3B0CC89291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1 w 15"/>
                      <a:gd name="T1" fmla="*/ 1 h 23"/>
                      <a:gd name="T2" fmla="*/ 3 w 15"/>
                      <a:gd name="T3" fmla="*/ 1 h 23"/>
                      <a:gd name="T4" fmla="*/ 3 w 15"/>
                      <a:gd name="T5" fmla="*/ 2 h 23"/>
                      <a:gd name="T6" fmla="*/ 1 w 15"/>
                      <a:gd name="T7" fmla="*/ 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29" name="Freeform 13">
                    <a:extLst>
                      <a:ext uri="{FF2B5EF4-FFF2-40B4-BE49-F238E27FC236}">
                        <a16:creationId xmlns:a16="http://schemas.microsoft.com/office/drawing/2014/main" id="{CEF0AF8D-4E37-C517-8744-9560260FC8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0 w 20"/>
                      <a:gd name="T1" fmla="*/ 2 h 23"/>
                      <a:gd name="T2" fmla="*/ 2 w 20"/>
                      <a:gd name="T3" fmla="*/ 0 h 23"/>
                      <a:gd name="T4" fmla="*/ 1 w 20"/>
                      <a:gd name="T5" fmla="*/ 2 h 23"/>
                      <a:gd name="T6" fmla="*/ 0 w 20"/>
                      <a:gd name="T7" fmla="*/ 2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30" name="Freeform 14">
                    <a:extLst>
                      <a:ext uri="{FF2B5EF4-FFF2-40B4-BE49-F238E27FC236}">
                        <a16:creationId xmlns:a16="http://schemas.microsoft.com/office/drawing/2014/main" id="{2D184242-EE30-DC76-96AC-E0AE35B554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3 w 30"/>
                      <a:gd name="T1" fmla="*/ 4 h 42"/>
                      <a:gd name="T2" fmla="*/ 1 w 30"/>
                      <a:gd name="T3" fmla="*/ 2 h 42"/>
                      <a:gd name="T4" fmla="*/ 0 w 30"/>
                      <a:gd name="T5" fmla="*/ 1 h 42"/>
                      <a:gd name="T6" fmla="*/ 3 w 30"/>
                      <a:gd name="T7" fmla="*/ 0 h 42"/>
                      <a:gd name="T8" fmla="*/ 6 w 30"/>
                      <a:gd name="T9" fmla="*/ 3 h 42"/>
                      <a:gd name="T10" fmla="*/ 5 w 30"/>
                      <a:gd name="T11" fmla="*/ 3 h 42"/>
                      <a:gd name="T12" fmla="*/ 3 w 30"/>
                      <a:gd name="T13" fmla="*/ 4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31" name="Freeform 15">
                    <a:extLst>
                      <a:ext uri="{FF2B5EF4-FFF2-40B4-BE49-F238E27FC236}">
                        <a16:creationId xmlns:a16="http://schemas.microsoft.com/office/drawing/2014/main" id="{234EDB10-ABF2-D84B-6A8E-9A12EC8975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3 w 25"/>
                      <a:gd name="T1" fmla="*/ 2 h 16"/>
                      <a:gd name="T2" fmla="*/ 0 w 25"/>
                      <a:gd name="T3" fmla="*/ 1 h 16"/>
                      <a:gd name="T4" fmla="*/ 3 w 25"/>
                      <a:gd name="T5" fmla="*/ 0 h 16"/>
                      <a:gd name="T6" fmla="*/ 3 w 25"/>
                      <a:gd name="T7" fmla="*/ 2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32" name="Freeform 16">
                    <a:extLst>
                      <a:ext uri="{FF2B5EF4-FFF2-40B4-BE49-F238E27FC236}">
                        <a16:creationId xmlns:a16="http://schemas.microsoft.com/office/drawing/2014/main" id="{6301C68A-48AE-7442-AAAA-318F27BC97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3 w 65"/>
                      <a:gd name="T1" fmla="*/ 3 h 46"/>
                      <a:gd name="T2" fmla="*/ 6 w 65"/>
                      <a:gd name="T3" fmla="*/ 0 h 46"/>
                      <a:gd name="T4" fmla="*/ 8 w 65"/>
                      <a:gd name="T5" fmla="*/ 0 h 46"/>
                      <a:gd name="T6" fmla="*/ 11 w 65"/>
                      <a:gd name="T7" fmla="*/ 1 h 46"/>
                      <a:gd name="T8" fmla="*/ 6 w 65"/>
                      <a:gd name="T9" fmla="*/ 3 h 46"/>
                      <a:gd name="T10" fmla="*/ 2 w 65"/>
                      <a:gd name="T11" fmla="*/ 6 h 46"/>
                      <a:gd name="T12" fmla="*/ 1 w 65"/>
                      <a:gd name="T13" fmla="*/ 2 h 46"/>
                      <a:gd name="T14" fmla="*/ 2 w 65"/>
                      <a:gd name="T15" fmla="*/ 2 h 46"/>
                      <a:gd name="T16" fmla="*/ 3 w 65"/>
                      <a:gd name="T17" fmla="*/ 3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33" name="Freeform 17">
                    <a:extLst>
                      <a:ext uri="{FF2B5EF4-FFF2-40B4-BE49-F238E27FC236}">
                        <a16:creationId xmlns:a16="http://schemas.microsoft.com/office/drawing/2014/main" id="{0A65CDCB-1154-F1FB-C7B0-11BB7BA11A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4 h 47"/>
                      <a:gd name="T2" fmla="*/ 3 w 69"/>
                      <a:gd name="T3" fmla="*/ 3 h 47"/>
                      <a:gd name="T4" fmla="*/ 9 w 69"/>
                      <a:gd name="T5" fmla="*/ 0 h 47"/>
                      <a:gd name="T6" fmla="*/ 11 w 69"/>
                      <a:gd name="T7" fmla="*/ 0 h 47"/>
                      <a:gd name="T8" fmla="*/ 9 w 69"/>
                      <a:gd name="T9" fmla="*/ 2 h 47"/>
                      <a:gd name="T10" fmla="*/ 5 w 69"/>
                      <a:gd name="T11" fmla="*/ 4 h 47"/>
                      <a:gd name="T12" fmla="*/ 4 w 69"/>
                      <a:gd name="T13" fmla="*/ 5 h 47"/>
                      <a:gd name="T14" fmla="*/ 3 w 69"/>
                      <a:gd name="T15" fmla="*/ 5 h 47"/>
                      <a:gd name="T16" fmla="*/ 2 w 69"/>
                      <a:gd name="T17" fmla="*/ 4 h 47"/>
                      <a:gd name="T18" fmla="*/ 0 w 69"/>
                      <a:gd name="T19" fmla="*/ 4 h 47"/>
                      <a:gd name="T20" fmla="*/ 0 w 69"/>
                      <a:gd name="T21" fmla="*/ 4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34" name="Freeform 18">
                    <a:extLst>
                      <a:ext uri="{FF2B5EF4-FFF2-40B4-BE49-F238E27FC236}">
                        <a16:creationId xmlns:a16="http://schemas.microsoft.com/office/drawing/2014/main" id="{9F16402D-0440-97A3-A034-EDEDFDD4CD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2 w 355"/>
                      <a:gd name="T1" fmla="*/ 0 h 277"/>
                      <a:gd name="T2" fmla="*/ 6 w 355"/>
                      <a:gd name="T3" fmla="*/ 2 h 277"/>
                      <a:gd name="T4" fmla="*/ 9 w 355"/>
                      <a:gd name="T5" fmla="*/ 3 h 277"/>
                      <a:gd name="T6" fmla="*/ 14 w 355"/>
                      <a:gd name="T7" fmla="*/ 6 h 277"/>
                      <a:gd name="T8" fmla="*/ 17 w 355"/>
                      <a:gd name="T9" fmla="*/ 7 h 277"/>
                      <a:gd name="T10" fmla="*/ 22 w 355"/>
                      <a:gd name="T11" fmla="*/ 11 h 277"/>
                      <a:gd name="T12" fmla="*/ 25 w 355"/>
                      <a:gd name="T13" fmla="*/ 14 h 277"/>
                      <a:gd name="T14" fmla="*/ 27 w 355"/>
                      <a:gd name="T15" fmla="*/ 15 h 277"/>
                      <a:gd name="T16" fmla="*/ 28 w 355"/>
                      <a:gd name="T17" fmla="*/ 17 h 277"/>
                      <a:gd name="T18" fmla="*/ 32 w 355"/>
                      <a:gd name="T19" fmla="*/ 17 h 277"/>
                      <a:gd name="T20" fmla="*/ 31 w 355"/>
                      <a:gd name="T21" fmla="*/ 22 h 277"/>
                      <a:gd name="T22" fmla="*/ 33 w 355"/>
                      <a:gd name="T23" fmla="*/ 25 h 277"/>
                      <a:gd name="T24" fmla="*/ 36 w 355"/>
                      <a:gd name="T25" fmla="*/ 26 h 277"/>
                      <a:gd name="T26" fmla="*/ 39 w 355"/>
                      <a:gd name="T27" fmla="*/ 27 h 277"/>
                      <a:gd name="T28" fmla="*/ 43 w 355"/>
                      <a:gd name="T29" fmla="*/ 27 h 277"/>
                      <a:gd name="T30" fmla="*/ 46 w 355"/>
                      <a:gd name="T31" fmla="*/ 27 h 277"/>
                      <a:gd name="T32" fmla="*/ 49 w 355"/>
                      <a:gd name="T33" fmla="*/ 28 h 277"/>
                      <a:gd name="T34" fmla="*/ 54 w 355"/>
                      <a:gd name="T35" fmla="*/ 29 h 277"/>
                      <a:gd name="T36" fmla="*/ 57 w 355"/>
                      <a:gd name="T37" fmla="*/ 30 h 277"/>
                      <a:gd name="T38" fmla="*/ 64 w 355"/>
                      <a:gd name="T39" fmla="*/ 30 h 277"/>
                      <a:gd name="T40" fmla="*/ 62 w 355"/>
                      <a:gd name="T41" fmla="*/ 31 h 277"/>
                      <a:gd name="T42" fmla="*/ 58 w 355"/>
                      <a:gd name="T43" fmla="*/ 31 h 277"/>
                      <a:gd name="T44" fmla="*/ 54 w 355"/>
                      <a:gd name="T45" fmla="*/ 31 h 277"/>
                      <a:gd name="T46" fmla="*/ 52 w 355"/>
                      <a:gd name="T47" fmla="*/ 30 h 277"/>
                      <a:gd name="T48" fmla="*/ 46 w 355"/>
                      <a:gd name="T49" fmla="*/ 30 h 277"/>
                      <a:gd name="T50" fmla="*/ 43 w 355"/>
                      <a:gd name="T51" fmla="*/ 29 h 277"/>
                      <a:gd name="T52" fmla="*/ 31 w 355"/>
                      <a:gd name="T53" fmla="*/ 27 h 277"/>
                      <a:gd name="T54" fmla="*/ 29 w 355"/>
                      <a:gd name="T55" fmla="*/ 25 h 277"/>
                      <a:gd name="T56" fmla="*/ 23 w 355"/>
                      <a:gd name="T57" fmla="*/ 22 h 277"/>
                      <a:gd name="T58" fmla="*/ 20 w 355"/>
                      <a:gd name="T59" fmla="*/ 21 h 277"/>
                      <a:gd name="T60" fmla="*/ 17 w 355"/>
                      <a:gd name="T61" fmla="*/ 18 h 277"/>
                      <a:gd name="T62" fmla="*/ 12 w 355"/>
                      <a:gd name="T63" fmla="*/ 12 h 277"/>
                      <a:gd name="T64" fmla="*/ 11 w 355"/>
                      <a:gd name="T65" fmla="*/ 11 h 277"/>
                      <a:gd name="T66" fmla="*/ 11 w 355"/>
                      <a:gd name="T67" fmla="*/ 11 h 277"/>
                      <a:gd name="T68" fmla="*/ 10 w 355"/>
                      <a:gd name="T69" fmla="*/ 10 h 277"/>
                      <a:gd name="T70" fmla="*/ 7 w 355"/>
                      <a:gd name="T71" fmla="*/ 6 h 277"/>
                      <a:gd name="T72" fmla="*/ 4 w 355"/>
                      <a:gd name="T73" fmla="*/ 4 h 277"/>
                      <a:gd name="T74" fmla="*/ 1 w 355"/>
                      <a:gd name="T75" fmla="*/ 2 h 277"/>
                      <a:gd name="T76" fmla="*/ 2 w 355"/>
                      <a:gd name="T77" fmla="*/ 0 h 277"/>
                      <a:gd name="T78" fmla="*/ 2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35" name="Freeform 19">
                    <a:extLst>
                      <a:ext uri="{FF2B5EF4-FFF2-40B4-BE49-F238E27FC236}">
                        <a16:creationId xmlns:a16="http://schemas.microsoft.com/office/drawing/2014/main" id="{186B4745-BA7F-4965-507F-EB094B79F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10 w 156"/>
                      <a:gd name="T1" fmla="*/ 7 h 206"/>
                      <a:gd name="T2" fmla="*/ 12 w 156"/>
                      <a:gd name="T3" fmla="*/ 6 h 206"/>
                      <a:gd name="T4" fmla="*/ 12 w 156"/>
                      <a:gd name="T5" fmla="*/ 6 h 206"/>
                      <a:gd name="T6" fmla="*/ 15 w 156"/>
                      <a:gd name="T7" fmla="*/ 5 h 206"/>
                      <a:gd name="T8" fmla="*/ 20 w 156"/>
                      <a:gd name="T9" fmla="*/ 2 h 206"/>
                      <a:gd name="T10" fmla="*/ 21 w 156"/>
                      <a:gd name="T11" fmla="*/ 0 h 206"/>
                      <a:gd name="T12" fmla="*/ 23 w 156"/>
                      <a:gd name="T13" fmla="*/ 0 h 206"/>
                      <a:gd name="T14" fmla="*/ 27 w 156"/>
                      <a:gd name="T15" fmla="*/ 3 h 206"/>
                      <a:gd name="T16" fmla="*/ 27 w 156"/>
                      <a:gd name="T17" fmla="*/ 5 h 206"/>
                      <a:gd name="T18" fmla="*/ 23 w 156"/>
                      <a:gd name="T19" fmla="*/ 7 h 206"/>
                      <a:gd name="T20" fmla="*/ 24 w 156"/>
                      <a:gd name="T21" fmla="*/ 10 h 206"/>
                      <a:gd name="T22" fmla="*/ 26 w 156"/>
                      <a:gd name="T23" fmla="*/ 12 h 206"/>
                      <a:gd name="T24" fmla="*/ 27 w 156"/>
                      <a:gd name="T25" fmla="*/ 14 h 206"/>
                      <a:gd name="T26" fmla="*/ 24 w 156"/>
                      <a:gd name="T27" fmla="*/ 14 h 206"/>
                      <a:gd name="T28" fmla="*/ 21 w 156"/>
                      <a:gd name="T29" fmla="*/ 16 h 206"/>
                      <a:gd name="T30" fmla="*/ 19 w 156"/>
                      <a:gd name="T31" fmla="*/ 17 h 206"/>
                      <a:gd name="T32" fmla="*/ 18 w 156"/>
                      <a:gd name="T33" fmla="*/ 21 h 206"/>
                      <a:gd name="T34" fmla="*/ 16 w 156"/>
                      <a:gd name="T35" fmla="*/ 22 h 206"/>
                      <a:gd name="T36" fmla="*/ 15 w 156"/>
                      <a:gd name="T37" fmla="*/ 22 h 206"/>
                      <a:gd name="T38" fmla="*/ 14 w 156"/>
                      <a:gd name="T39" fmla="*/ 22 h 206"/>
                      <a:gd name="T40" fmla="*/ 13 w 156"/>
                      <a:gd name="T41" fmla="*/ 21 h 206"/>
                      <a:gd name="T42" fmla="*/ 11 w 156"/>
                      <a:gd name="T43" fmla="*/ 20 h 206"/>
                      <a:gd name="T44" fmla="*/ 8 w 156"/>
                      <a:gd name="T45" fmla="*/ 21 h 206"/>
                      <a:gd name="T46" fmla="*/ 5 w 156"/>
                      <a:gd name="T47" fmla="*/ 20 h 206"/>
                      <a:gd name="T48" fmla="*/ 2 w 156"/>
                      <a:gd name="T49" fmla="*/ 16 h 206"/>
                      <a:gd name="T50" fmla="*/ 1 w 156"/>
                      <a:gd name="T51" fmla="*/ 14 h 206"/>
                      <a:gd name="T52" fmla="*/ 0 w 156"/>
                      <a:gd name="T53" fmla="*/ 13 h 206"/>
                      <a:gd name="T54" fmla="*/ 4 w 156"/>
                      <a:gd name="T55" fmla="*/ 11 h 206"/>
                      <a:gd name="T56" fmla="*/ 6 w 156"/>
                      <a:gd name="T57" fmla="*/ 11 h 206"/>
                      <a:gd name="T58" fmla="*/ 6 w 156"/>
                      <a:gd name="T59" fmla="*/ 9 h 206"/>
                      <a:gd name="T60" fmla="*/ 9 w 156"/>
                      <a:gd name="T61" fmla="*/ 8 h 206"/>
                      <a:gd name="T62" fmla="*/ 10 w 156"/>
                      <a:gd name="T63" fmla="*/ 7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36" name="Freeform 20">
                    <a:extLst>
                      <a:ext uri="{FF2B5EF4-FFF2-40B4-BE49-F238E27FC236}">
                        <a16:creationId xmlns:a16="http://schemas.microsoft.com/office/drawing/2014/main" id="{91D6BC24-4A8D-EE2B-5F40-0BC011E033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1 w 109"/>
                      <a:gd name="T1" fmla="*/ 4 h 38"/>
                      <a:gd name="T2" fmla="*/ 3 w 109"/>
                      <a:gd name="T3" fmla="*/ 1 h 38"/>
                      <a:gd name="T4" fmla="*/ 9 w 109"/>
                      <a:gd name="T5" fmla="*/ 2 h 38"/>
                      <a:gd name="T6" fmla="*/ 13 w 109"/>
                      <a:gd name="T7" fmla="*/ 2 h 38"/>
                      <a:gd name="T8" fmla="*/ 17 w 109"/>
                      <a:gd name="T9" fmla="*/ 0 h 38"/>
                      <a:gd name="T10" fmla="*/ 14 w 109"/>
                      <a:gd name="T11" fmla="*/ 3 h 38"/>
                      <a:gd name="T12" fmla="*/ 11 w 109"/>
                      <a:gd name="T13" fmla="*/ 4 h 38"/>
                      <a:gd name="T14" fmla="*/ 8 w 109"/>
                      <a:gd name="T15" fmla="*/ 4 h 38"/>
                      <a:gd name="T16" fmla="*/ 3 w 109"/>
                      <a:gd name="T17" fmla="*/ 3 h 38"/>
                      <a:gd name="T18" fmla="*/ 1 w 109"/>
                      <a:gd name="T19" fmla="*/ 4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37" name="Freeform 21">
                    <a:extLst>
                      <a:ext uri="{FF2B5EF4-FFF2-40B4-BE49-F238E27FC236}">
                        <a16:creationId xmlns:a16="http://schemas.microsoft.com/office/drawing/2014/main" id="{B9D0EEC2-B9D4-1BBF-EFCE-E58AA6C278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1 w 76"/>
                      <a:gd name="T1" fmla="*/ 2 h 104"/>
                      <a:gd name="T2" fmla="*/ 3 w 76"/>
                      <a:gd name="T3" fmla="*/ 0 h 104"/>
                      <a:gd name="T4" fmla="*/ 6 w 76"/>
                      <a:gd name="T5" fmla="*/ 2 h 104"/>
                      <a:gd name="T6" fmla="*/ 11 w 76"/>
                      <a:gd name="T7" fmla="*/ 0 h 104"/>
                      <a:gd name="T8" fmla="*/ 8 w 76"/>
                      <a:gd name="T9" fmla="*/ 4 h 104"/>
                      <a:gd name="T10" fmla="*/ 10 w 76"/>
                      <a:gd name="T11" fmla="*/ 5 h 104"/>
                      <a:gd name="T12" fmla="*/ 10 w 76"/>
                      <a:gd name="T13" fmla="*/ 7 h 104"/>
                      <a:gd name="T14" fmla="*/ 8 w 76"/>
                      <a:gd name="T15" fmla="*/ 8 h 104"/>
                      <a:gd name="T16" fmla="*/ 6 w 76"/>
                      <a:gd name="T17" fmla="*/ 7 h 104"/>
                      <a:gd name="T18" fmla="*/ 4 w 76"/>
                      <a:gd name="T19" fmla="*/ 5 h 104"/>
                      <a:gd name="T20" fmla="*/ 5 w 76"/>
                      <a:gd name="T21" fmla="*/ 7 h 104"/>
                      <a:gd name="T22" fmla="*/ 5 w 76"/>
                      <a:gd name="T23" fmla="*/ 8 h 104"/>
                      <a:gd name="T24" fmla="*/ 3 w 76"/>
                      <a:gd name="T25" fmla="*/ 11 h 104"/>
                      <a:gd name="T26" fmla="*/ 2 w 76"/>
                      <a:gd name="T27" fmla="*/ 11 h 104"/>
                      <a:gd name="T28" fmla="*/ 1 w 76"/>
                      <a:gd name="T29" fmla="*/ 9 h 104"/>
                      <a:gd name="T30" fmla="*/ 0 w 76"/>
                      <a:gd name="T31" fmla="*/ 6 h 104"/>
                      <a:gd name="T32" fmla="*/ 0 w 76"/>
                      <a:gd name="T33" fmla="*/ 3 h 104"/>
                      <a:gd name="T34" fmla="*/ 1 w 76"/>
                      <a:gd name="T35" fmla="*/ 2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38" name="Freeform 22">
                    <a:extLst>
                      <a:ext uri="{FF2B5EF4-FFF2-40B4-BE49-F238E27FC236}">
                        <a16:creationId xmlns:a16="http://schemas.microsoft.com/office/drawing/2014/main" id="{148D1DB5-4C42-F8D5-D3B6-B139880770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3 h 61"/>
                      <a:gd name="T2" fmla="*/ 3 w 37"/>
                      <a:gd name="T3" fmla="*/ 0 h 61"/>
                      <a:gd name="T4" fmla="*/ 3 w 37"/>
                      <a:gd name="T5" fmla="*/ 3 h 61"/>
                      <a:gd name="T6" fmla="*/ 7 w 37"/>
                      <a:gd name="T7" fmla="*/ 4 h 61"/>
                      <a:gd name="T8" fmla="*/ 3 w 37"/>
                      <a:gd name="T9" fmla="*/ 5 h 61"/>
                      <a:gd name="T10" fmla="*/ 1 w 37"/>
                      <a:gd name="T11" fmla="*/ 6 h 61"/>
                      <a:gd name="T12" fmla="*/ 0 w 37"/>
                      <a:gd name="T13" fmla="*/ 4 h 61"/>
                      <a:gd name="T14" fmla="*/ 0 w 37"/>
                      <a:gd name="T15" fmla="*/ 3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39" name="Freeform 23">
                    <a:extLst>
                      <a:ext uri="{FF2B5EF4-FFF2-40B4-BE49-F238E27FC236}">
                        <a16:creationId xmlns:a16="http://schemas.microsoft.com/office/drawing/2014/main" id="{04E460A9-9F82-C933-A435-DB1E137934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1 w 49"/>
                      <a:gd name="T1" fmla="*/ 0 h 29"/>
                      <a:gd name="T2" fmla="*/ 5 w 49"/>
                      <a:gd name="T3" fmla="*/ 0 h 29"/>
                      <a:gd name="T4" fmla="*/ 8 w 49"/>
                      <a:gd name="T5" fmla="*/ 2 h 29"/>
                      <a:gd name="T6" fmla="*/ 6 w 49"/>
                      <a:gd name="T7" fmla="*/ 2 h 29"/>
                      <a:gd name="T8" fmla="*/ 0 w 49"/>
                      <a:gd name="T9" fmla="*/ 2 h 29"/>
                      <a:gd name="T10" fmla="*/ 1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40" name="Freeform 24">
                    <a:extLst>
                      <a:ext uri="{FF2B5EF4-FFF2-40B4-BE49-F238E27FC236}">
                        <a16:creationId xmlns:a16="http://schemas.microsoft.com/office/drawing/2014/main" id="{E5111814-91A6-A8B5-6724-A19E7B41AC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4 w 61"/>
                      <a:gd name="T1" fmla="*/ 5 h 48"/>
                      <a:gd name="T2" fmla="*/ 3 w 61"/>
                      <a:gd name="T3" fmla="*/ 3 h 48"/>
                      <a:gd name="T4" fmla="*/ 0 w 61"/>
                      <a:gd name="T5" fmla="*/ 3 h 48"/>
                      <a:gd name="T6" fmla="*/ 3 w 61"/>
                      <a:gd name="T7" fmla="*/ 1 h 48"/>
                      <a:gd name="T8" fmla="*/ 5 w 61"/>
                      <a:gd name="T9" fmla="*/ 0 h 48"/>
                      <a:gd name="T10" fmla="*/ 9 w 61"/>
                      <a:gd name="T11" fmla="*/ 1 h 48"/>
                      <a:gd name="T12" fmla="*/ 10 w 61"/>
                      <a:gd name="T13" fmla="*/ 2 h 48"/>
                      <a:gd name="T14" fmla="*/ 11 w 61"/>
                      <a:gd name="T15" fmla="*/ 4 h 48"/>
                      <a:gd name="T16" fmla="*/ 7 w 61"/>
                      <a:gd name="T17" fmla="*/ 5 h 48"/>
                      <a:gd name="T18" fmla="*/ 4 w 61"/>
                      <a:gd name="T19" fmla="*/ 6 h 48"/>
                      <a:gd name="T20" fmla="*/ 4 w 61"/>
                      <a:gd name="T21" fmla="*/ 5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41" name="Freeform 25">
                    <a:extLst>
                      <a:ext uri="{FF2B5EF4-FFF2-40B4-BE49-F238E27FC236}">
                        <a16:creationId xmlns:a16="http://schemas.microsoft.com/office/drawing/2014/main" id="{1B65C711-6E78-47D1-9F5B-080B44D0E4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9 w 286"/>
                      <a:gd name="T1" fmla="*/ 3 h 182"/>
                      <a:gd name="T2" fmla="*/ 6 w 286"/>
                      <a:gd name="T3" fmla="*/ 2 h 182"/>
                      <a:gd name="T4" fmla="*/ 5 w 286"/>
                      <a:gd name="T5" fmla="*/ 3 h 182"/>
                      <a:gd name="T6" fmla="*/ 0 w 286"/>
                      <a:gd name="T7" fmla="*/ 3 h 182"/>
                      <a:gd name="T8" fmla="*/ 2 w 286"/>
                      <a:gd name="T9" fmla="*/ 5 h 182"/>
                      <a:gd name="T10" fmla="*/ 3 w 286"/>
                      <a:gd name="T11" fmla="*/ 7 h 182"/>
                      <a:gd name="T12" fmla="*/ 4 w 286"/>
                      <a:gd name="T13" fmla="*/ 5 h 182"/>
                      <a:gd name="T14" fmla="*/ 6 w 286"/>
                      <a:gd name="T15" fmla="*/ 5 h 182"/>
                      <a:gd name="T16" fmla="*/ 9 w 286"/>
                      <a:gd name="T17" fmla="*/ 6 h 182"/>
                      <a:gd name="T18" fmla="*/ 13 w 286"/>
                      <a:gd name="T19" fmla="*/ 7 h 182"/>
                      <a:gd name="T20" fmla="*/ 16 w 286"/>
                      <a:gd name="T21" fmla="*/ 8 h 182"/>
                      <a:gd name="T22" fmla="*/ 19 w 286"/>
                      <a:gd name="T23" fmla="*/ 11 h 182"/>
                      <a:gd name="T24" fmla="*/ 19 w 286"/>
                      <a:gd name="T25" fmla="*/ 14 h 182"/>
                      <a:gd name="T26" fmla="*/ 18 w 286"/>
                      <a:gd name="T27" fmla="*/ 15 h 182"/>
                      <a:gd name="T28" fmla="*/ 22 w 286"/>
                      <a:gd name="T29" fmla="*/ 14 h 182"/>
                      <a:gd name="T30" fmla="*/ 26 w 286"/>
                      <a:gd name="T31" fmla="*/ 16 h 182"/>
                      <a:gd name="T32" fmla="*/ 31 w 286"/>
                      <a:gd name="T33" fmla="*/ 17 h 182"/>
                      <a:gd name="T34" fmla="*/ 32 w 286"/>
                      <a:gd name="T35" fmla="*/ 16 h 182"/>
                      <a:gd name="T36" fmla="*/ 31 w 286"/>
                      <a:gd name="T37" fmla="*/ 15 h 182"/>
                      <a:gd name="T38" fmla="*/ 32 w 286"/>
                      <a:gd name="T39" fmla="*/ 15 h 182"/>
                      <a:gd name="T40" fmla="*/ 34 w 286"/>
                      <a:gd name="T41" fmla="*/ 13 h 182"/>
                      <a:gd name="T42" fmla="*/ 37 w 286"/>
                      <a:gd name="T43" fmla="*/ 14 h 182"/>
                      <a:gd name="T44" fmla="*/ 39 w 286"/>
                      <a:gd name="T45" fmla="*/ 15 h 182"/>
                      <a:gd name="T46" fmla="*/ 44 w 286"/>
                      <a:gd name="T47" fmla="*/ 19 h 182"/>
                      <a:gd name="T48" fmla="*/ 48 w 286"/>
                      <a:gd name="T49" fmla="*/ 20 h 182"/>
                      <a:gd name="T50" fmla="*/ 52 w 286"/>
                      <a:gd name="T51" fmla="*/ 19 h 182"/>
                      <a:gd name="T52" fmla="*/ 49 w 286"/>
                      <a:gd name="T53" fmla="*/ 18 h 182"/>
                      <a:gd name="T54" fmla="*/ 46 w 286"/>
                      <a:gd name="T55" fmla="*/ 15 h 182"/>
                      <a:gd name="T56" fmla="*/ 46 w 286"/>
                      <a:gd name="T57" fmla="*/ 15 h 182"/>
                      <a:gd name="T58" fmla="*/ 45 w 286"/>
                      <a:gd name="T59" fmla="*/ 14 h 182"/>
                      <a:gd name="T60" fmla="*/ 43 w 286"/>
                      <a:gd name="T61" fmla="*/ 13 h 182"/>
                      <a:gd name="T62" fmla="*/ 44 w 286"/>
                      <a:gd name="T63" fmla="*/ 11 h 182"/>
                      <a:gd name="T64" fmla="*/ 40 w 286"/>
                      <a:gd name="T65" fmla="*/ 10 h 182"/>
                      <a:gd name="T66" fmla="*/ 38 w 286"/>
                      <a:gd name="T67" fmla="*/ 8 h 182"/>
                      <a:gd name="T68" fmla="*/ 35 w 286"/>
                      <a:gd name="T69" fmla="*/ 6 h 182"/>
                      <a:gd name="T70" fmla="*/ 31 w 286"/>
                      <a:gd name="T71" fmla="*/ 4 h 182"/>
                      <a:gd name="T72" fmla="*/ 29 w 286"/>
                      <a:gd name="T73" fmla="*/ 4 h 182"/>
                      <a:gd name="T74" fmla="*/ 22 w 286"/>
                      <a:gd name="T75" fmla="*/ 2 h 182"/>
                      <a:gd name="T76" fmla="*/ 19 w 286"/>
                      <a:gd name="T77" fmla="*/ 0 h 182"/>
                      <a:gd name="T78" fmla="*/ 17 w 286"/>
                      <a:gd name="T79" fmla="*/ 0 h 182"/>
                      <a:gd name="T80" fmla="*/ 13 w 286"/>
                      <a:gd name="T81" fmla="*/ 1 h 182"/>
                      <a:gd name="T82" fmla="*/ 10 w 286"/>
                      <a:gd name="T83" fmla="*/ 4 h 182"/>
                      <a:gd name="T84" fmla="*/ 9 w 286"/>
                      <a:gd name="T85" fmla="*/ 3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42" name="Freeform 26">
                    <a:extLst>
                      <a:ext uri="{FF2B5EF4-FFF2-40B4-BE49-F238E27FC236}">
                        <a16:creationId xmlns:a16="http://schemas.microsoft.com/office/drawing/2014/main" id="{1BCFEE6B-333C-1B25-F685-5AA2A3B4C8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6 h 78"/>
                      <a:gd name="T2" fmla="*/ 5 w 78"/>
                      <a:gd name="T3" fmla="*/ 7 h 78"/>
                      <a:gd name="T4" fmla="*/ 8 w 78"/>
                      <a:gd name="T5" fmla="*/ 5 h 78"/>
                      <a:gd name="T6" fmla="*/ 10 w 78"/>
                      <a:gd name="T7" fmla="*/ 3 h 78"/>
                      <a:gd name="T8" fmla="*/ 8 w 78"/>
                      <a:gd name="T9" fmla="*/ 2 h 78"/>
                      <a:gd name="T10" fmla="*/ 8 w 78"/>
                      <a:gd name="T11" fmla="*/ 0 h 78"/>
                      <a:gd name="T12" fmla="*/ 13 w 78"/>
                      <a:gd name="T13" fmla="*/ 3 h 78"/>
                      <a:gd name="T14" fmla="*/ 12 w 78"/>
                      <a:gd name="T15" fmla="*/ 6 h 78"/>
                      <a:gd name="T16" fmla="*/ 6 w 78"/>
                      <a:gd name="T17" fmla="*/ 9 h 78"/>
                      <a:gd name="T18" fmla="*/ 2 w 78"/>
                      <a:gd name="T19" fmla="*/ 7 h 78"/>
                      <a:gd name="T20" fmla="*/ 0 w 78"/>
                      <a:gd name="T21" fmla="*/ 7 h 78"/>
                      <a:gd name="T22" fmla="*/ 0 w 78"/>
                      <a:gd name="T23" fmla="*/ 6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43" name="Freeform 27">
                    <a:extLst>
                      <a:ext uri="{FF2B5EF4-FFF2-40B4-BE49-F238E27FC236}">
                        <a16:creationId xmlns:a16="http://schemas.microsoft.com/office/drawing/2014/main" id="{3861D2F7-D34C-2C43-1924-B10DDD3B0C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2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44" name="Freeform 28">
                    <a:extLst>
                      <a:ext uri="{FF2B5EF4-FFF2-40B4-BE49-F238E27FC236}">
                        <a16:creationId xmlns:a16="http://schemas.microsoft.com/office/drawing/2014/main" id="{A5F928B4-ED36-CA6C-D018-777E44176B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1 w 26"/>
                      <a:gd name="T1" fmla="*/ 2 h 22"/>
                      <a:gd name="T2" fmla="*/ 3 w 26"/>
                      <a:gd name="T3" fmla="*/ 0 h 22"/>
                      <a:gd name="T4" fmla="*/ 3 w 26"/>
                      <a:gd name="T5" fmla="*/ 3 h 22"/>
                      <a:gd name="T6" fmla="*/ 1 w 26"/>
                      <a:gd name="T7" fmla="*/ 2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45" name="Freeform 29">
                    <a:extLst>
                      <a:ext uri="{FF2B5EF4-FFF2-40B4-BE49-F238E27FC236}">
                        <a16:creationId xmlns:a16="http://schemas.microsoft.com/office/drawing/2014/main" id="{AE1626F9-ED7F-A689-6761-21C006FC17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1 w 20"/>
                      <a:gd name="T1" fmla="*/ 1 h 15"/>
                      <a:gd name="T2" fmla="*/ 3 w 20"/>
                      <a:gd name="T3" fmla="*/ 0 h 15"/>
                      <a:gd name="T4" fmla="*/ 2 w 20"/>
                      <a:gd name="T5" fmla="*/ 1 h 15"/>
                      <a:gd name="T6" fmla="*/ 1 w 20"/>
                      <a:gd name="T7" fmla="*/ 1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46" name="Freeform 30">
                    <a:extLst>
                      <a:ext uri="{FF2B5EF4-FFF2-40B4-BE49-F238E27FC236}">
                        <a16:creationId xmlns:a16="http://schemas.microsoft.com/office/drawing/2014/main" id="{B6E0C6E1-37A1-1363-7902-2E4E35B810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1 w 20"/>
                      <a:gd name="T1" fmla="*/ 1 h 15"/>
                      <a:gd name="T2" fmla="*/ 2 w 20"/>
                      <a:gd name="T3" fmla="*/ 0 h 15"/>
                      <a:gd name="T4" fmla="*/ 2 w 20"/>
                      <a:gd name="T5" fmla="*/ 2 h 15"/>
                      <a:gd name="T6" fmla="*/ 1 w 20"/>
                      <a:gd name="T7" fmla="*/ 1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47" name="Freeform 31">
                    <a:extLst>
                      <a:ext uri="{FF2B5EF4-FFF2-40B4-BE49-F238E27FC236}">
                        <a16:creationId xmlns:a16="http://schemas.microsoft.com/office/drawing/2014/main" id="{99B3D6D9-E300-C968-A888-2FA74482FC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6 h 80"/>
                      <a:gd name="T2" fmla="*/ 3 w 80"/>
                      <a:gd name="T3" fmla="*/ 3 h 80"/>
                      <a:gd name="T4" fmla="*/ 5 w 80"/>
                      <a:gd name="T5" fmla="*/ 2 h 80"/>
                      <a:gd name="T6" fmla="*/ 9 w 80"/>
                      <a:gd name="T7" fmla="*/ 2 h 80"/>
                      <a:gd name="T8" fmla="*/ 11 w 80"/>
                      <a:gd name="T9" fmla="*/ 0 h 80"/>
                      <a:gd name="T10" fmla="*/ 14 w 80"/>
                      <a:gd name="T11" fmla="*/ 5 h 80"/>
                      <a:gd name="T12" fmla="*/ 13 w 80"/>
                      <a:gd name="T13" fmla="*/ 6 h 80"/>
                      <a:gd name="T14" fmla="*/ 10 w 80"/>
                      <a:gd name="T15" fmla="*/ 7 h 80"/>
                      <a:gd name="T16" fmla="*/ 9 w 80"/>
                      <a:gd name="T17" fmla="*/ 9 h 80"/>
                      <a:gd name="T18" fmla="*/ 6 w 80"/>
                      <a:gd name="T19" fmla="*/ 8 h 80"/>
                      <a:gd name="T20" fmla="*/ 7 w 80"/>
                      <a:gd name="T21" fmla="*/ 6 h 80"/>
                      <a:gd name="T22" fmla="*/ 6 w 80"/>
                      <a:gd name="T23" fmla="*/ 3 h 80"/>
                      <a:gd name="T24" fmla="*/ 4 w 80"/>
                      <a:gd name="T25" fmla="*/ 5 h 80"/>
                      <a:gd name="T26" fmla="*/ 1 w 80"/>
                      <a:gd name="T27" fmla="*/ 6 h 80"/>
                      <a:gd name="T28" fmla="*/ 0 w 80"/>
                      <a:gd name="T29" fmla="*/ 6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48" name="Freeform 32">
                    <a:extLst>
                      <a:ext uri="{FF2B5EF4-FFF2-40B4-BE49-F238E27FC236}">
                        <a16:creationId xmlns:a16="http://schemas.microsoft.com/office/drawing/2014/main" id="{7EC3E0DC-74B7-3A53-C876-D696487200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3 w 94"/>
                      <a:gd name="T1" fmla="*/ 11 h 174"/>
                      <a:gd name="T2" fmla="*/ 5 w 94"/>
                      <a:gd name="T3" fmla="*/ 14 h 174"/>
                      <a:gd name="T4" fmla="*/ 6 w 94"/>
                      <a:gd name="T5" fmla="*/ 12 h 174"/>
                      <a:gd name="T6" fmla="*/ 9 w 94"/>
                      <a:gd name="T7" fmla="*/ 11 h 174"/>
                      <a:gd name="T8" fmla="*/ 9 w 94"/>
                      <a:gd name="T9" fmla="*/ 14 h 174"/>
                      <a:gd name="T10" fmla="*/ 12 w 94"/>
                      <a:gd name="T11" fmla="*/ 14 h 174"/>
                      <a:gd name="T12" fmla="*/ 14 w 94"/>
                      <a:gd name="T13" fmla="*/ 16 h 174"/>
                      <a:gd name="T14" fmla="*/ 11 w 94"/>
                      <a:gd name="T15" fmla="*/ 16 h 174"/>
                      <a:gd name="T16" fmla="*/ 13 w 94"/>
                      <a:gd name="T17" fmla="*/ 19 h 174"/>
                      <a:gd name="T18" fmla="*/ 15 w 94"/>
                      <a:gd name="T19" fmla="*/ 17 h 174"/>
                      <a:gd name="T20" fmla="*/ 15 w 94"/>
                      <a:gd name="T21" fmla="*/ 12 h 174"/>
                      <a:gd name="T22" fmla="*/ 11 w 94"/>
                      <a:gd name="T23" fmla="*/ 12 h 174"/>
                      <a:gd name="T24" fmla="*/ 9 w 94"/>
                      <a:gd name="T25" fmla="*/ 9 h 174"/>
                      <a:gd name="T26" fmla="*/ 6 w 94"/>
                      <a:gd name="T27" fmla="*/ 9 h 174"/>
                      <a:gd name="T28" fmla="*/ 6 w 94"/>
                      <a:gd name="T29" fmla="*/ 8 h 174"/>
                      <a:gd name="T30" fmla="*/ 8 w 94"/>
                      <a:gd name="T31" fmla="*/ 5 h 174"/>
                      <a:gd name="T32" fmla="*/ 6 w 94"/>
                      <a:gd name="T33" fmla="*/ 0 h 174"/>
                      <a:gd name="T34" fmla="*/ 3 w 94"/>
                      <a:gd name="T35" fmla="*/ 2 h 174"/>
                      <a:gd name="T36" fmla="*/ 1 w 94"/>
                      <a:gd name="T37" fmla="*/ 5 h 174"/>
                      <a:gd name="T38" fmla="*/ 3 w 94"/>
                      <a:gd name="T39" fmla="*/ 8 h 174"/>
                      <a:gd name="T40" fmla="*/ 3 w 94"/>
                      <a:gd name="T41" fmla="*/ 11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49" name="Freeform 33">
                    <a:extLst>
                      <a:ext uri="{FF2B5EF4-FFF2-40B4-BE49-F238E27FC236}">
                        <a16:creationId xmlns:a16="http://schemas.microsoft.com/office/drawing/2014/main" id="{DDB001CC-96A8-E667-7A1E-7F2FE6301B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1 w 32"/>
                      <a:gd name="T1" fmla="*/ 3 h 50"/>
                      <a:gd name="T2" fmla="*/ 2 w 32"/>
                      <a:gd name="T3" fmla="*/ 0 h 50"/>
                      <a:gd name="T4" fmla="*/ 4 w 32"/>
                      <a:gd name="T5" fmla="*/ 2 h 50"/>
                      <a:gd name="T6" fmla="*/ 4 w 32"/>
                      <a:gd name="T7" fmla="*/ 3 h 50"/>
                      <a:gd name="T8" fmla="*/ 5 w 32"/>
                      <a:gd name="T9" fmla="*/ 3 h 50"/>
                      <a:gd name="T10" fmla="*/ 6 w 32"/>
                      <a:gd name="T11" fmla="*/ 4 h 50"/>
                      <a:gd name="T12" fmla="*/ 4 w 32"/>
                      <a:gd name="T13" fmla="*/ 6 h 50"/>
                      <a:gd name="T14" fmla="*/ 1 w 32"/>
                      <a:gd name="T15" fmla="*/ 3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50" name="Freeform 34">
                    <a:extLst>
                      <a:ext uri="{FF2B5EF4-FFF2-40B4-BE49-F238E27FC236}">
                        <a16:creationId xmlns:a16="http://schemas.microsoft.com/office/drawing/2014/main" id="{90D1A57F-8BD6-33D2-321D-26F27ACE30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5 h 50"/>
                      <a:gd name="T2" fmla="*/ 4 w 43"/>
                      <a:gd name="T3" fmla="*/ 2 h 50"/>
                      <a:gd name="T4" fmla="*/ 7 w 43"/>
                      <a:gd name="T5" fmla="*/ 0 h 50"/>
                      <a:gd name="T6" fmla="*/ 5 w 43"/>
                      <a:gd name="T7" fmla="*/ 3 h 50"/>
                      <a:gd name="T8" fmla="*/ 0 w 43"/>
                      <a:gd name="T9" fmla="*/ 6 h 50"/>
                      <a:gd name="T10" fmla="*/ 0 w 43"/>
                      <a:gd name="T11" fmla="*/ 5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51" name="Freeform 35">
                    <a:extLst>
                      <a:ext uri="{FF2B5EF4-FFF2-40B4-BE49-F238E27FC236}">
                        <a16:creationId xmlns:a16="http://schemas.microsoft.com/office/drawing/2014/main" id="{D039EBC5-F4F3-017B-41F0-CF6B9BF3CA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8 w 471"/>
                      <a:gd name="T1" fmla="*/ 113 h 281"/>
                      <a:gd name="T2" fmla="*/ 10 w 471"/>
                      <a:gd name="T3" fmla="*/ 101 h 281"/>
                      <a:gd name="T4" fmla="*/ 9 w 471"/>
                      <a:gd name="T5" fmla="*/ 99 h 281"/>
                      <a:gd name="T6" fmla="*/ 6 w 471"/>
                      <a:gd name="T7" fmla="*/ 89 h 281"/>
                      <a:gd name="T8" fmla="*/ 2 w 471"/>
                      <a:gd name="T9" fmla="*/ 87 h 281"/>
                      <a:gd name="T10" fmla="*/ 0 w 471"/>
                      <a:gd name="T11" fmla="*/ 78 h 281"/>
                      <a:gd name="T12" fmla="*/ 5 w 471"/>
                      <a:gd name="T13" fmla="*/ 73 h 281"/>
                      <a:gd name="T14" fmla="*/ 3 w 471"/>
                      <a:gd name="T15" fmla="*/ 67 h 281"/>
                      <a:gd name="T16" fmla="*/ 1 w 471"/>
                      <a:gd name="T17" fmla="*/ 65 h 281"/>
                      <a:gd name="T18" fmla="*/ 11 w 471"/>
                      <a:gd name="T19" fmla="*/ 48 h 281"/>
                      <a:gd name="T20" fmla="*/ 18 w 471"/>
                      <a:gd name="T21" fmla="*/ 39 h 281"/>
                      <a:gd name="T22" fmla="*/ 17 w 471"/>
                      <a:gd name="T23" fmla="*/ 29 h 281"/>
                      <a:gd name="T24" fmla="*/ 10 w 471"/>
                      <a:gd name="T25" fmla="*/ 17 h 281"/>
                      <a:gd name="T26" fmla="*/ 8 w 471"/>
                      <a:gd name="T27" fmla="*/ 13 h 281"/>
                      <a:gd name="T28" fmla="*/ 11 w 471"/>
                      <a:gd name="T29" fmla="*/ 15 h 281"/>
                      <a:gd name="T30" fmla="*/ 19 w 471"/>
                      <a:gd name="T31" fmla="*/ 14 h 281"/>
                      <a:gd name="T32" fmla="*/ 26 w 471"/>
                      <a:gd name="T33" fmla="*/ 4 h 281"/>
                      <a:gd name="T34" fmla="*/ 33 w 471"/>
                      <a:gd name="T35" fmla="*/ 0 h 281"/>
                      <a:gd name="T36" fmla="*/ 36 w 471"/>
                      <a:gd name="T37" fmla="*/ 1 h 281"/>
                      <a:gd name="T38" fmla="*/ 37 w 471"/>
                      <a:gd name="T39" fmla="*/ 4 h 281"/>
                      <a:gd name="T40" fmla="*/ 39 w 471"/>
                      <a:gd name="T41" fmla="*/ 2 h 281"/>
                      <a:gd name="T42" fmla="*/ 44 w 471"/>
                      <a:gd name="T43" fmla="*/ 3 h 281"/>
                      <a:gd name="T44" fmla="*/ 47 w 471"/>
                      <a:gd name="T45" fmla="*/ 4 h 281"/>
                      <a:gd name="T46" fmla="*/ 57 w 471"/>
                      <a:gd name="T47" fmla="*/ 6 h 281"/>
                      <a:gd name="T48" fmla="*/ 62 w 471"/>
                      <a:gd name="T49" fmla="*/ 10 h 281"/>
                      <a:gd name="T50" fmla="*/ 67 w 471"/>
                      <a:gd name="T51" fmla="*/ 7 h 281"/>
                      <a:gd name="T52" fmla="*/ 70 w 471"/>
                      <a:gd name="T53" fmla="*/ 6 h 281"/>
                      <a:gd name="T54" fmla="*/ 79 w 471"/>
                      <a:gd name="T55" fmla="*/ 6 h 281"/>
                      <a:gd name="T56" fmla="*/ 85 w 471"/>
                      <a:gd name="T57" fmla="*/ 13 h 281"/>
                      <a:gd name="T58" fmla="*/ 93 w 471"/>
                      <a:gd name="T59" fmla="*/ 24 h 281"/>
                      <a:gd name="T60" fmla="*/ 99 w 471"/>
                      <a:gd name="T61" fmla="*/ 29 h 281"/>
                      <a:gd name="T62" fmla="*/ 103 w 471"/>
                      <a:gd name="T63" fmla="*/ 27 h 281"/>
                      <a:gd name="T64" fmla="*/ 109 w 471"/>
                      <a:gd name="T65" fmla="*/ 26 h 281"/>
                      <a:gd name="T66" fmla="*/ 117 w 471"/>
                      <a:gd name="T67" fmla="*/ 29 h 281"/>
                      <a:gd name="T68" fmla="*/ 121 w 471"/>
                      <a:gd name="T69" fmla="*/ 33 h 281"/>
                      <a:gd name="T70" fmla="*/ 124 w 471"/>
                      <a:gd name="T71" fmla="*/ 36 h 281"/>
                      <a:gd name="T72" fmla="*/ 128 w 471"/>
                      <a:gd name="T73" fmla="*/ 45 h 281"/>
                      <a:gd name="T74" fmla="*/ 130 w 471"/>
                      <a:gd name="T75" fmla="*/ 48 h 281"/>
                      <a:gd name="T76" fmla="*/ 131 w 471"/>
                      <a:gd name="T77" fmla="*/ 51 h 281"/>
                      <a:gd name="T78" fmla="*/ 125 w 471"/>
                      <a:gd name="T79" fmla="*/ 57 h 281"/>
                      <a:gd name="T80" fmla="*/ 130 w 471"/>
                      <a:gd name="T81" fmla="*/ 57 h 281"/>
                      <a:gd name="T82" fmla="*/ 138 w 471"/>
                      <a:gd name="T83" fmla="*/ 63 h 281"/>
                      <a:gd name="T84" fmla="*/ 147 w 471"/>
                      <a:gd name="T85" fmla="*/ 64 h 281"/>
                      <a:gd name="T86" fmla="*/ 153 w 471"/>
                      <a:gd name="T87" fmla="*/ 68 h 281"/>
                      <a:gd name="T88" fmla="*/ 154 w 471"/>
                      <a:gd name="T89" fmla="*/ 70 h 281"/>
                      <a:gd name="T90" fmla="*/ 154 w 471"/>
                      <a:gd name="T91" fmla="*/ 71 h 281"/>
                      <a:gd name="T92" fmla="*/ 159 w 471"/>
                      <a:gd name="T93" fmla="*/ 70 h 281"/>
                      <a:gd name="T94" fmla="*/ 161 w 471"/>
                      <a:gd name="T95" fmla="*/ 69 h 281"/>
                      <a:gd name="T96" fmla="*/ 177 w 471"/>
                      <a:gd name="T97" fmla="*/ 75 h 281"/>
                      <a:gd name="T98" fmla="*/ 180 w 471"/>
                      <a:gd name="T99" fmla="*/ 81 h 281"/>
                      <a:gd name="T100" fmla="*/ 187 w 471"/>
                      <a:gd name="T101" fmla="*/ 82 h 281"/>
                      <a:gd name="T102" fmla="*/ 190 w 471"/>
                      <a:gd name="T103" fmla="*/ 87 h 281"/>
                      <a:gd name="T104" fmla="*/ 182 w 471"/>
                      <a:gd name="T105" fmla="*/ 104 h 281"/>
                      <a:gd name="T106" fmla="*/ 175 w 471"/>
                      <a:gd name="T107" fmla="*/ 114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52" name="Freeform 36">
                    <a:extLst>
                      <a:ext uri="{FF2B5EF4-FFF2-40B4-BE49-F238E27FC236}">
                        <a16:creationId xmlns:a16="http://schemas.microsoft.com/office/drawing/2014/main" id="{B3E00422-98E3-1ACB-BAB3-711E740FDC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74 w 984"/>
                      <a:gd name="T1" fmla="*/ 1 h 844"/>
                      <a:gd name="T2" fmla="*/ 91 w 984"/>
                      <a:gd name="T3" fmla="*/ 4 h 844"/>
                      <a:gd name="T4" fmla="*/ 100 w 984"/>
                      <a:gd name="T5" fmla="*/ 4 h 844"/>
                      <a:gd name="T6" fmla="*/ 105 w 984"/>
                      <a:gd name="T7" fmla="*/ 15 h 844"/>
                      <a:gd name="T8" fmla="*/ 107 w 984"/>
                      <a:gd name="T9" fmla="*/ 10 h 844"/>
                      <a:gd name="T10" fmla="*/ 111 w 984"/>
                      <a:gd name="T11" fmla="*/ 8 h 844"/>
                      <a:gd name="T12" fmla="*/ 117 w 984"/>
                      <a:gd name="T13" fmla="*/ 14 h 844"/>
                      <a:gd name="T14" fmla="*/ 124 w 984"/>
                      <a:gd name="T15" fmla="*/ 11 h 844"/>
                      <a:gd name="T16" fmla="*/ 128 w 984"/>
                      <a:gd name="T17" fmla="*/ 10 h 844"/>
                      <a:gd name="T18" fmla="*/ 139 w 984"/>
                      <a:gd name="T19" fmla="*/ 0 h 844"/>
                      <a:gd name="T20" fmla="*/ 146 w 984"/>
                      <a:gd name="T21" fmla="*/ 8 h 844"/>
                      <a:gd name="T22" fmla="*/ 146 w 984"/>
                      <a:gd name="T23" fmla="*/ 15 h 844"/>
                      <a:gd name="T24" fmla="*/ 144 w 984"/>
                      <a:gd name="T25" fmla="*/ 18 h 844"/>
                      <a:gd name="T26" fmla="*/ 140 w 984"/>
                      <a:gd name="T27" fmla="*/ 18 h 844"/>
                      <a:gd name="T28" fmla="*/ 139 w 984"/>
                      <a:gd name="T29" fmla="*/ 21 h 844"/>
                      <a:gd name="T30" fmla="*/ 146 w 984"/>
                      <a:gd name="T31" fmla="*/ 25 h 844"/>
                      <a:gd name="T32" fmla="*/ 143 w 984"/>
                      <a:gd name="T33" fmla="*/ 36 h 844"/>
                      <a:gd name="T34" fmla="*/ 151 w 984"/>
                      <a:gd name="T35" fmla="*/ 47 h 844"/>
                      <a:gd name="T36" fmla="*/ 156 w 984"/>
                      <a:gd name="T37" fmla="*/ 51 h 844"/>
                      <a:gd name="T38" fmla="*/ 151 w 984"/>
                      <a:gd name="T39" fmla="*/ 51 h 844"/>
                      <a:gd name="T40" fmla="*/ 136 w 984"/>
                      <a:gd name="T41" fmla="*/ 43 h 844"/>
                      <a:gd name="T42" fmla="*/ 123 w 984"/>
                      <a:gd name="T43" fmla="*/ 45 h 844"/>
                      <a:gd name="T44" fmla="*/ 108 w 984"/>
                      <a:gd name="T45" fmla="*/ 50 h 844"/>
                      <a:gd name="T46" fmla="*/ 117 w 984"/>
                      <a:gd name="T47" fmla="*/ 65 h 844"/>
                      <a:gd name="T48" fmla="*/ 129 w 984"/>
                      <a:gd name="T49" fmla="*/ 69 h 844"/>
                      <a:gd name="T50" fmla="*/ 134 w 984"/>
                      <a:gd name="T51" fmla="*/ 62 h 844"/>
                      <a:gd name="T52" fmla="*/ 141 w 984"/>
                      <a:gd name="T53" fmla="*/ 64 h 844"/>
                      <a:gd name="T54" fmla="*/ 140 w 984"/>
                      <a:gd name="T55" fmla="*/ 71 h 844"/>
                      <a:gd name="T56" fmla="*/ 146 w 984"/>
                      <a:gd name="T57" fmla="*/ 75 h 844"/>
                      <a:gd name="T58" fmla="*/ 153 w 984"/>
                      <a:gd name="T59" fmla="*/ 74 h 844"/>
                      <a:gd name="T60" fmla="*/ 168 w 984"/>
                      <a:gd name="T61" fmla="*/ 91 h 844"/>
                      <a:gd name="T62" fmla="*/ 172 w 984"/>
                      <a:gd name="T63" fmla="*/ 93 h 844"/>
                      <a:gd name="T64" fmla="*/ 159 w 984"/>
                      <a:gd name="T65" fmla="*/ 91 h 844"/>
                      <a:gd name="T66" fmla="*/ 151 w 984"/>
                      <a:gd name="T67" fmla="*/ 85 h 844"/>
                      <a:gd name="T68" fmla="*/ 142 w 984"/>
                      <a:gd name="T69" fmla="*/ 80 h 844"/>
                      <a:gd name="T70" fmla="*/ 128 w 984"/>
                      <a:gd name="T71" fmla="*/ 74 h 844"/>
                      <a:gd name="T72" fmla="*/ 112 w 984"/>
                      <a:gd name="T73" fmla="*/ 73 h 844"/>
                      <a:gd name="T74" fmla="*/ 92 w 984"/>
                      <a:gd name="T75" fmla="*/ 67 h 844"/>
                      <a:gd name="T76" fmla="*/ 84 w 984"/>
                      <a:gd name="T77" fmla="*/ 57 h 844"/>
                      <a:gd name="T78" fmla="*/ 79 w 984"/>
                      <a:gd name="T79" fmla="*/ 52 h 844"/>
                      <a:gd name="T80" fmla="*/ 70 w 984"/>
                      <a:gd name="T81" fmla="*/ 48 h 844"/>
                      <a:gd name="T82" fmla="*/ 62 w 984"/>
                      <a:gd name="T83" fmla="*/ 42 h 844"/>
                      <a:gd name="T84" fmla="*/ 64 w 984"/>
                      <a:gd name="T85" fmla="*/ 47 h 844"/>
                      <a:gd name="T86" fmla="*/ 76 w 984"/>
                      <a:gd name="T87" fmla="*/ 56 h 844"/>
                      <a:gd name="T88" fmla="*/ 77 w 984"/>
                      <a:gd name="T89" fmla="*/ 59 h 844"/>
                      <a:gd name="T90" fmla="*/ 72 w 984"/>
                      <a:gd name="T91" fmla="*/ 56 h 844"/>
                      <a:gd name="T92" fmla="*/ 64 w 984"/>
                      <a:gd name="T93" fmla="*/ 52 h 844"/>
                      <a:gd name="T94" fmla="*/ 57 w 984"/>
                      <a:gd name="T95" fmla="*/ 45 h 844"/>
                      <a:gd name="T96" fmla="*/ 49 w 984"/>
                      <a:gd name="T97" fmla="*/ 39 h 844"/>
                      <a:gd name="T98" fmla="*/ 38 w 984"/>
                      <a:gd name="T99" fmla="*/ 35 h 844"/>
                      <a:gd name="T100" fmla="*/ 28 w 984"/>
                      <a:gd name="T101" fmla="*/ 27 h 844"/>
                      <a:gd name="T102" fmla="*/ 12 w 984"/>
                      <a:gd name="T103" fmla="*/ 7 h 844"/>
                      <a:gd name="T104" fmla="*/ 6 w 984"/>
                      <a:gd name="T105" fmla="*/ 4 h 844"/>
                      <a:gd name="T106" fmla="*/ 9 w 984"/>
                      <a:gd name="T107" fmla="*/ 2 h 844"/>
                      <a:gd name="T108" fmla="*/ 19 w 984"/>
                      <a:gd name="T109" fmla="*/ 8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53" name="Freeform 37">
                    <a:extLst>
                      <a:ext uri="{FF2B5EF4-FFF2-40B4-BE49-F238E27FC236}">
                        <a16:creationId xmlns:a16="http://schemas.microsoft.com/office/drawing/2014/main" id="{AB98AE8F-8AE5-6D41-CC6D-C2D9EC237A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1 w 36"/>
                      <a:gd name="T1" fmla="*/ 3 h 48"/>
                      <a:gd name="T2" fmla="*/ 2 w 36"/>
                      <a:gd name="T3" fmla="*/ 5 h 48"/>
                      <a:gd name="T4" fmla="*/ 1 w 36"/>
                      <a:gd name="T5" fmla="*/ 3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54" name="Freeform 38">
                    <a:extLst>
                      <a:ext uri="{FF2B5EF4-FFF2-40B4-BE49-F238E27FC236}">
                        <a16:creationId xmlns:a16="http://schemas.microsoft.com/office/drawing/2014/main" id="{6DA3F471-2156-5929-FD0B-C42828831C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1 h 37"/>
                      <a:gd name="T2" fmla="*/ 2 w 36"/>
                      <a:gd name="T3" fmla="*/ 0 h 37"/>
                      <a:gd name="T4" fmla="*/ 7 w 36"/>
                      <a:gd name="T5" fmla="*/ 2 h 37"/>
                      <a:gd name="T6" fmla="*/ 2 w 36"/>
                      <a:gd name="T7" fmla="*/ 2 h 37"/>
                      <a:gd name="T8" fmla="*/ 0 w 36"/>
                      <a:gd name="T9" fmla="*/ 1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55" name="Freeform 39">
                    <a:extLst>
                      <a:ext uri="{FF2B5EF4-FFF2-40B4-BE49-F238E27FC236}">
                        <a16:creationId xmlns:a16="http://schemas.microsoft.com/office/drawing/2014/main" id="{71EDC2F7-3E0E-183B-0444-9DEE72C5CA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6 h 96"/>
                      <a:gd name="T2" fmla="*/ 5 w 170"/>
                      <a:gd name="T3" fmla="*/ 3 h 96"/>
                      <a:gd name="T4" fmla="*/ 10 w 170"/>
                      <a:gd name="T5" fmla="*/ 2 h 96"/>
                      <a:gd name="T6" fmla="*/ 15 w 170"/>
                      <a:gd name="T7" fmla="*/ 1 h 96"/>
                      <a:gd name="T8" fmla="*/ 12 w 170"/>
                      <a:gd name="T9" fmla="*/ 3 h 96"/>
                      <a:gd name="T10" fmla="*/ 23 w 170"/>
                      <a:gd name="T11" fmla="*/ 6 h 96"/>
                      <a:gd name="T12" fmla="*/ 30 w 170"/>
                      <a:gd name="T13" fmla="*/ 8 h 96"/>
                      <a:gd name="T14" fmla="*/ 21 w 170"/>
                      <a:gd name="T15" fmla="*/ 9 h 96"/>
                      <a:gd name="T16" fmla="*/ 16 w 170"/>
                      <a:gd name="T17" fmla="*/ 7 h 96"/>
                      <a:gd name="T18" fmla="*/ 14 w 170"/>
                      <a:gd name="T19" fmla="*/ 6 h 96"/>
                      <a:gd name="T20" fmla="*/ 4 w 170"/>
                      <a:gd name="T21" fmla="*/ 5 h 96"/>
                      <a:gd name="T22" fmla="*/ 0 w 170"/>
                      <a:gd name="T23" fmla="*/ 6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56" name="Freeform 40">
                    <a:extLst>
                      <a:ext uri="{FF2B5EF4-FFF2-40B4-BE49-F238E27FC236}">
                        <a16:creationId xmlns:a16="http://schemas.microsoft.com/office/drawing/2014/main" id="{141C62E1-13FF-41A0-D21B-946B060DDD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9 w 138"/>
                      <a:gd name="T3" fmla="*/ 0 h 44"/>
                      <a:gd name="T4" fmla="*/ 16 w 138"/>
                      <a:gd name="T5" fmla="*/ 3 h 44"/>
                      <a:gd name="T6" fmla="*/ 21 w 138"/>
                      <a:gd name="T7" fmla="*/ 2 h 44"/>
                      <a:gd name="T8" fmla="*/ 20 w 138"/>
                      <a:gd name="T9" fmla="*/ 5 h 44"/>
                      <a:gd name="T10" fmla="*/ 12 w 138"/>
                      <a:gd name="T11" fmla="*/ 5 h 44"/>
                      <a:gd name="T12" fmla="*/ 0 w 138"/>
                      <a:gd name="T13" fmla="*/ 4 h 44"/>
                      <a:gd name="T14" fmla="*/ 5 w 138"/>
                      <a:gd name="T15" fmla="*/ 2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57" name="Freeform 41">
                    <a:extLst>
                      <a:ext uri="{FF2B5EF4-FFF2-40B4-BE49-F238E27FC236}">
                        <a16:creationId xmlns:a16="http://schemas.microsoft.com/office/drawing/2014/main" id="{271C1046-C30C-C54C-8A91-D1A62D42CA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3 w 57"/>
                      <a:gd name="T1" fmla="*/ 3 h 42"/>
                      <a:gd name="T2" fmla="*/ 7 w 57"/>
                      <a:gd name="T3" fmla="*/ 1 h 42"/>
                      <a:gd name="T4" fmla="*/ 3 w 57"/>
                      <a:gd name="T5" fmla="*/ 3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58" name="Freeform 42">
                    <a:extLst>
                      <a:ext uri="{FF2B5EF4-FFF2-40B4-BE49-F238E27FC236}">
                        <a16:creationId xmlns:a16="http://schemas.microsoft.com/office/drawing/2014/main" id="{DE4B28B8-9A6C-F29B-30C4-8D50F67DC1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3 w 39"/>
                      <a:gd name="T1" fmla="*/ 4 h 52"/>
                      <a:gd name="T2" fmla="*/ 3 w 39"/>
                      <a:gd name="T3" fmla="*/ 0 h 52"/>
                      <a:gd name="T4" fmla="*/ 3 w 39"/>
                      <a:gd name="T5" fmla="*/ 4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59" name="Freeform 43">
                    <a:extLst>
                      <a:ext uri="{FF2B5EF4-FFF2-40B4-BE49-F238E27FC236}">
                        <a16:creationId xmlns:a16="http://schemas.microsoft.com/office/drawing/2014/main" id="{C0D33CAD-FFF9-B6D7-7F13-36DF04E7BB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1 w 44"/>
                      <a:gd name="T1" fmla="*/ 1 h 80"/>
                      <a:gd name="T2" fmla="*/ 4 w 44"/>
                      <a:gd name="T3" fmla="*/ 4 h 80"/>
                      <a:gd name="T4" fmla="*/ 4 w 44"/>
                      <a:gd name="T5" fmla="*/ 6 h 80"/>
                      <a:gd name="T6" fmla="*/ 7 w 44"/>
                      <a:gd name="T7" fmla="*/ 6 h 80"/>
                      <a:gd name="T8" fmla="*/ 4 w 44"/>
                      <a:gd name="T9" fmla="*/ 8 h 80"/>
                      <a:gd name="T10" fmla="*/ 0 w 44"/>
                      <a:gd name="T11" fmla="*/ 2 h 80"/>
                      <a:gd name="T12" fmla="*/ 1 w 44"/>
                      <a:gd name="T13" fmla="*/ 1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60" name="Freeform 44">
                    <a:extLst>
                      <a:ext uri="{FF2B5EF4-FFF2-40B4-BE49-F238E27FC236}">
                        <a16:creationId xmlns:a16="http://schemas.microsoft.com/office/drawing/2014/main" id="{35B6FEB8-5869-7297-39A1-3689072535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89 w 323"/>
                      <a:gd name="T1" fmla="*/ 1 h 64"/>
                      <a:gd name="T2" fmla="*/ 93 w 323"/>
                      <a:gd name="T3" fmla="*/ 3 h 64"/>
                      <a:gd name="T4" fmla="*/ 95 w 323"/>
                      <a:gd name="T5" fmla="*/ 0 h 64"/>
                      <a:gd name="T6" fmla="*/ 107 w 323"/>
                      <a:gd name="T7" fmla="*/ 0 h 64"/>
                      <a:gd name="T8" fmla="*/ 116 w 323"/>
                      <a:gd name="T9" fmla="*/ 7 h 64"/>
                      <a:gd name="T10" fmla="*/ 128 w 323"/>
                      <a:gd name="T11" fmla="*/ 4 h 64"/>
                      <a:gd name="T12" fmla="*/ 126 w 323"/>
                      <a:gd name="T13" fmla="*/ 12 h 64"/>
                      <a:gd name="T14" fmla="*/ 120 w 323"/>
                      <a:gd name="T15" fmla="*/ 19 h 64"/>
                      <a:gd name="T16" fmla="*/ 119 w 323"/>
                      <a:gd name="T17" fmla="*/ 12 h 64"/>
                      <a:gd name="T18" fmla="*/ 116 w 323"/>
                      <a:gd name="T19" fmla="*/ 13 h 64"/>
                      <a:gd name="T20" fmla="*/ 112 w 323"/>
                      <a:gd name="T21" fmla="*/ 12 h 64"/>
                      <a:gd name="T22" fmla="*/ 106 w 323"/>
                      <a:gd name="T23" fmla="*/ 8 h 64"/>
                      <a:gd name="T24" fmla="*/ 92 w 323"/>
                      <a:gd name="T25" fmla="*/ 15 h 64"/>
                      <a:gd name="T26" fmla="*/ 81 w 323"/>
                      <a:gd name="T27" fmla="*/ 18 h 64"/>
                      <a:gd name="T28" fmla="*/ 86 w 323"/>
                      <a:gd name="T29" fmla="*/ 24 h 64"/>
                      <a:gd name="T30" fmla="*/ 76 w 323"/>
                      <a:gd name="T31" fmla="*/ 26 h 64"/>
                      <a:gd name="T32" fmla="*/ 68 w 323"/>
                      <a:gd name="T33" fmla="*/ 25 h 64"/>
                      <a:gd name="T34" fmla="*/ 71 w 323"/>
                      <a:gd name="T35" fmla="*/ 24 h 64"/>
                      <a:gd name="T36" fmla="*/ 69 w 323"/>
                      <a:gd name="T37" fmla="*/ 17 h 64"/>
                      <a:gd name="T38" fmla="*/ 68 w 323"/>
                      <a:gd name="T39" fmla="*/ 13 h 64"/>
                      <a:gd name="T40" fmla="*/ 63 w 323"/>
                      <a:gd name="T41" fmla="*/ 10 h 64"/>
                      <a:gd name="T42" fmla="*/ 57 w 323"/>
                      <a:gd name="T43" fmla="*/ 11 h 64"/>
                      <a:gd name="T44" fmla="*/ 54 w 323"/>
                      <a:gd name="T45" fmla="*/ 11 h 64"/>
                      <a:gd name="T46" fmla="*/ 50 w 323"/>
                      <a:gd name="T47" fmla="*/ 10 h 64"/>
                      <a:gd name="T48" fmla="*/ 34 w 323"/>
                      <a:gd name="T49" fmla="*/ 1 h 64"/>
                      <a:gd name="T50" fmla="*/ 23 w 323"/>
                      <a:gd name="T51" fmla="*/ 6 h 64"/>
                      <a:gd name="T52" fmla="*/ 1 w 323"/>
                      <a:gd name="T53" fmla="*/ 0 h 64"/>
                      <a:gd name="T54" fmla="*/ 89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61" name="Freeform 45">
                    <a:extLst>
                      <a:ext uri="{FF2B5EF4-FFF2-40B4-BE49-F238E27FC236}">
                        <a16:creationId xmlns:a16="http://schemas.microsoft.com/office/drawing/2014/main" id="{D27624D4-836A-8CD9-0513-CE56A49B3D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42 w 300"/>
                      <a:gd name="T1" fmla="*/ 13 h 31"/>
                      <a:gd name="T2" fmla="*/ 12 w 300"/>
                      <a:gd name="T3" fmla="*/ 1 h 31"/>
                      <a:gd name="T4" fmla="*/ 115 w 300"/>
                      <a:gd name="T5" fmla="*/ 0 h 31"/>
                      <a:gd name="T6" fmla="*/ 118 w 300"/>
                      <a:gd name="T7" fmla="*/ 6 h 31"/>
                      <a:gd name="T8" fmla="*/ 106 w 300"/>
                      <a:gd name="T9" fmla="*/ 6 h 31"/>
                      <a:gd name="T10" fmla="*/ 42 w 300"/>
                      <a:gd name="T11" fmla="*/ 13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62" name="Freeform 46">
                    <a:extLst>
                      <a:ext uri="{FF2B5EF4-FFF2-40B4-BE49-F238E27FC236}">
                        <a16:creationId xmlns:a16="http://schemas.microsoft.com/office/drawing/2014/main" id="{87097ACC-2964-9EDD-BBC2-6EEFC4BBCF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3 h 29"/>
                      <a:gd name="T2" fmla="*/ 2 w 41"/>
                      <a:gd name="T3" fmla="*/ 3 h 29"/>
                      <a:gd name="T4" fmla="*/ 0 w 41"/>
                      <a:gd name="T5" fmla="*/ 3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63" name="Freeform 47">
                    <a:extLst>
                      <a:ext uri="{FF2B5EF4-FFF2-40B4-BE49-F238E27FC236}">
                        <a16:creationId xmlns:a16="http://schemas.microsoft.com/office/drawing/2014/main" id="{154A8832-CC99-895D-F21F-CA97C3F4CC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64" name="Freeform 48">
                    <a:extLst>
                      <a:ext uri="{FF2B5EF4-FFF2-40B4-BE49-F238E27FC236}">
                        <a16:creationId xmlns:a16="http://schemas.microsoft.com/office/drawing/2014/main" id="{7500C2B7-6FDD-9970-5D2C-B97DC67767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1 w 47"/>
                      <a:gd name="T1" fmla="*/ 17 h 165"/>
                      <a:gd name="T2" fmla="*/ 3 w 47"/>
                      <a:gd name="T3" fmla="*/ 12 h 165"/>
                      <a:gd name="T4" fmla="*/ 3 w 47"/>
                      <a:gd name="T5" fmla="*/ 8 h 165"/>
                      <a:gd name="T6" fmla="*/ 2 w 47"/>
                      <a:gd name="T7" fmla="*/ 4 h 165"/>
                      <a:gd name="T8" fmla="*/ 3 w 47"/>
                      <a:gd name="T9" fmla="*/ 1 h 165"/>
                      <a:gd name="T10" fmla="*/ 4 w 47"/>
                      <a:gd name="T11" fmla="*/ 0 h 165"/>
                      <a:gd name="T12" fmla="*/ 6 w 47"/>
                      <a:gd name="T13" fmla="*/ 3 h 165"/>
                      <a:gd name="T14" fmla="*/ 9 w 47"/>
                      <a:gd name="T15" fmla="*/ 11 h 165"/>
                      <a:gd name="T16" fmla="*/ 6 w 47"/>
                      <a:gd name="T17" fmla="*/ 12 h 165"/>
                      <a:gd name="T18" fmla="*/ 4 w 47"/>
                      <a:gd name="T19" fmla="*/ 14 h 165"/>
                      <a:gd name="T20" fmla="*/ 4 w 47"/>
                      <a:gd name="T21" fmla="*/ 15 h 165"/>
                      <a:gd name="T22" fmla="*/ 5 w 47"/>
                      <a:gd name="T23" fmla="*/ 15 h 165"/>
                      <a:gd name="T24" fmla="*/ 6 w 47"/>
                      <a:gd name="T25" fmla="*/ 16 h 165"/>
                      <a:gd name="T26" fmla="*/ 3 w 47"/>
                      <a:gd name="T27" fmla="*/ 16 h 165"/>
                      <a:gd name="T28" fmla="*/ 1 w 47"/>
                      <a:gd name="T29" fmla="*/ 18 h 165"/>
                      <a:gd name="T30" fmla="*/ 0 w 47"/>
                      <a:gd name="T31" fmla="*/ 17 h 165"/>
                      <a:gd name="T32" fmla="*/ 1 w 47"/>
                      <a:gd name="T33" fmla="*/ 17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65" name="Freeform 49">
                    <a:extLst>
                      <a:ext uri="{FF2B5EF4-FFF2-40B4-BE49-F238E27FC236}">
                        <a16:creationId xmlns:a16="http://schemas.microsoft.com/office/drawing/2014/main" id="{43CFFE4E-C5AD-15F0-ECF2-547639236C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5 w 138"/>
                      <a:gd name="T1" fmla="*/ 7 h 103"/>
                      <a:gd name="T2" fmla="*/ 6 w 138"/>
                      <a:gd name="T3" fmla="*/ 5 h 103"/>
                      <a:gd name="T4" fmla="*/ 9 w 138"/>
                      <a:gd name="T5" fmla="*/ 4 h 103"/>
                      <a:gd name="T6" fmla="*/ 10 w 138"/>
                      <a:gd name="T7" fmla="*/ 5 h 103"/>
                      <a:gd name="T8" fmla="*/ 12 w 138"/>
                      <a:gd name="T9" fmla="*/ 5 h 103"/>
                      <a:gd name="T10" fmla="*/ 15 w 138"/>
                      <a:gd name="T11" fmla="*/ 6 h 103"/>
                      <a:gd name="T12" fmla="*/ 21 w 138"/>
                      <a:gd name="T13" fmla="*/ 4 h 103"/>
                      <a:gd name="T14" fmla="*/ 24 w 138"/>
                      <a:gd name="T15" fmla="*/ 2 h 103"/>
                      <a:gd name="T16" fmla="*/ 25 w 138"/>
                      <a:gd name="T17" fmla="*/ 1 h 103"/>
                      <a:gd name="T18" fmla="*/ 19 w 138"/>
                      <a:gd name="T19" fmla="*/ 5 h 103"/>
                      <a:gd name="T20" fmla="*/ 15 w 138"/>
                      <a:gd name="T21" fmla="*/ 7 h 103"/>
                      <a:gd name="T22" fmla="*/ 12 w 138"/>
                      <a:gd name="T23" fmla="*/ 9 h 103"/>
                      <a:gd name="T24" fmla="*/ 9 w 138"/>
                      <a:gd name="T25" fmla="*/ 11 h 103"/>
                      <a:gd name="T26" fmla="*/ 5 w 138"/>
                      <a:gd name="T27" fmla="*/ 10 h 103"/>
                      <a:gd name="T28" fmla="*/ 4 w 138"/>
                      <a:gd name="T29" fmla="*/ 10 h 103"/>
                      <a:gd name="T30" fmla="*/ 4 w 138"/>
                      <a:gd name="T31" fmla="*/ 11 h 103"/>
                      <a:gd name="T32" fmla="*/ 0 w 138"/>
                      <a:gd name="T33" fmla="*/ 11 h 103"/>
                      <a:gd name="T34" fmla="*/ 2 w 138"/>
                      <a:gd name="T35" fmla="*/ 9 h 103"/>
                      <a:gd name="T36" fmla="*/ 5 w 138"/>
                      <a:gd name="T37" fmla="*/ 7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66" name="Freeform 50">
                    <a:extLst>
                      <a:ext uri="{FF2B5EF4-FFF2-40B4-BE49-F238E27FC236}">
                        <a16:creationId xmlns:a16="http://schemas.microsoft.com/office/drawing/2014/main" id="{7610701F-EFE9-E7A1-1E5A-0CC7264C1E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29 w 188"/>
                      <a:gd name="T1" fmla="*/ 3 h 214"/>
                      <a:gd name="T2" fmla="*/ 29 w 188"/>
                      <a:gd name="T3" fmla="*/ 1 h 214"/>
                      <a:gd name="T4" fmla="*/ 31 w 188"/>
                      <a:gd name="T5" fmla="*/ 0 h 214"/>
                      <a:gd name="T6" fmla="*/ 33 w 188"/>
                      <a:gd name="T7" fmla="*/ 3 h 214"/>
                      <a:gd name="T8" fmla="*/ 34 w 188"/>
                      <a:gd name="T9" fmla="*/ 5 h 214"/>
                      <a:gd name="T10" fmla="*/ 32 w 188"/>
                      <a:gd name="T11" fmla="*/ 7 h 214"/>
                      <a:gd name="T12" fmla="*/ 31 w 188"/>
                      <a:gd name="T13" fmla="*/ 9 h 214"/>
                      <a:gd name="T14" fmla="*/ 29 w 188"/>
                      <a:gd name="T15" fmla="*/ 14 h 214"/>
                      <a:gd name="T16" fmla="*/ 26 w 188"/>
                      <a:gd name="T17" fmla="*/ 15 h 214"/>
                      <a:gd name="T18" fmla="*/ 22 w 188"/>
                      <a:gd name="T19" fmla="*/ 15 h 214"/>
                      <a:gd name="T20" fmla="*/ 20 w 188"/>
                      <a:gd name="T21" fmla="*/ 14 h 214"/>
                      <a:gd name="T22" fmla="*/ 18 w 188"/>
                      <a:gd name="T23" fmla="*/ 16 h 214"/>
                      <a:gd name="T24" fmla="*/ 16 w 188"/>
                      <a:gd name="T25" fmla="*/ 17 h 214"/>
                      <a:gd name="T26" fmla="*/ 14 w 188"/>
                      <a:gd name="T27" fmla="*/ 15 h 214"/>
                      <a:gd name="T28" fmla="*/ 11 w 188"/>
                      <a:gd name="T29" fmla="*/ 16 h 214"/>
                      <a:gd name="T30" fmla="*/ 14 w 188"/>
                      <a:gd name="T31" fmla="*/ 16 h 214"/>
                      <a:gd name="T32" fmla="*/ 14 w 188"/>
                      <a:gd name="T33" fmla="*/ 18 h 214"/>
                      <a:gd name="T34" fmla="*/ 11 w 188"/>
                      <a:gd name="T35" fmla="*/ 19 h 214"/>
                      <a:gd name="T36" fmla="*/ 6 w 188"/>
                      <a:gd name="T37" fmla="*/ 19 h 214"/>
                      <a:gd name="T38" fmla="*/ 6 w 188"/>
                      <a:gd name="T39" fmla="*/ 17 h 214"/>
                      <a:gd name="T40" fmla="*/ 9 w 188"/>
                      <a:gd name="T41" fmla="*/ 16 h 214"/>
                      <a:gd name="T42" fmla="*/ 6 w 188"/>
                      <a:gd name="T43" fmla="*/ 17 h 214"/>
                      <a:gd name="T44" fmla="*/ 5 w 188"/>
                      <a:gd name="T45" fmla="*/ 19 h 214"/>
                      <a:gd name="T46" fmla="*/ 6 w 188"/>
                      <a:gd name="T47" fmla="*/ 22 h 214"/>
                      <a:gd name="T48" fmla="*/ 3 w 188"/>
                      <a:gd name="T49" fmla="*/ 23 h 214"/>
                      <a:gd name="T50" fmla="*/ 0 w 188"/>
                      <a:gd name="T51" fmla="*/ 24 h 214"/>
                      <a:gd name="T52" fmla="*/ 1 w 188"/>
                      <a:gd name="T53" fmla="*/ 21 h 214"/>
                      <a:gd name="T54" fmla="*/ 0 w 188"/>
                      <a:gd name="T55" fmla="*/ 19 h 214"/>
                      <a:gd name="T56" fmla="*/ 3 w 188"/>
                      <a:gd name="T57" fmla="*/ 17 h 214"/>
                      <a:gd name="T58" fmla="*/ 6 w 188"/>
                      <a:gd name="T59" fmla="*/ 15 h 214"/>
                      <a:gd name="T60" fmla="*/ 8 w 188"/>
                      <a:gd name="T61" fmla="*/ 13 h 214"/>
                      <a:gd name="T62" fmla="*/ 13 w 188"/>
                      <a:gd name="T63" fmla="*/ 13 h 214"/>
                      <a:gd name="T64" fmla="*/ 15 w 188"/>
                      <a:gd name="T65" fmla="*/ 13 h 214"/>
                      <a:gd name="T66" fmla="*/ 21 w 188"/>
                      <a:gd name="T67" fmla="*/ 9 h 214"/>
                      <a:gd name="T68" fmla="*/ 22 w 188"/>
                      <a:gd name="T69" fmla="*/ 10 h 214"/>
                      <a:gd name="T70" fmla="*/ 24 w 188"/>
                      <a:gd name="T71" fmla="*/ 9 h 214"/>
                      <a:gd name="T72" fmla="*/ 27 w 188"/>
                      <a:gd name="T73" fmla="*/ 6 h 214"/>
                      <a:gd name="T74" fmla="*/ 28 w 188"/>
                      <a:gd name="T75" fmla="*/ 5 h 214"/>
                      <a:gd name="T76" fmla="*/ 27 w 188"/>
                      <a:gd name="T77" fmla="*/ 4 h 214"/>
                      <a:gd name="T78" fmla="*/ 28 w 188"/>
                      <a:gd name="T79" fmla="*/ 4 h 214"/>
                      <a:gd name="T80" fmla="*/ 29 w 188"/>
                      <a:gd name="T81" fmla="*/ 3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67" name="Freeform 51">
                    <a:extLst>
                      <a:ext uri="{FF2B5EF4-FFF2-40B4-BE49-F238E27FC236}">
                        <a16:creationId xmlns:a16="http://schemas.microsoft.com/office/drawing/2014/main" id="{A042F3AE-DCEF-6D04-8649-A17F991EF7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1 h 13"/>
                      <a:gd name="T2" fmla="*/ 1 w 13"/>
                      <a:gd name="T3" fmla="*/ 1 h 13"/>
                      <a:gd name="T4" fmla="*/ 0 w 13"/>
                      <a:gd name="T5" fmla="*/ 1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68" name="Freeform 52">
                    <a:extLst>
                      <a:ext uri="{FF2B5EF4-FFF2-40B4-BE49-F238E27FC236}">
                        <a16:creationId xmlns:a16="http://schemas.microsoft.com/office/drawing/2014/main" id="{F238E022-9C91-5C73-5541-A295B430B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148 w 812"/>
                      <a:gd name="T1" fmla="*/ 3 h 564"/>
                      <a:gd name="T2" fmla="*/ 142 w 812"/>
                      <a:gd name="T3" fmla="*/ 9 h 564"/>
                      <a:gd name="T4" fmla="*/ 137 w 812"/>
                      <a:gd name="T5" fmla="*/ 14 h 564"/>
                      <a:gd name="T6" fmla="*/ 132 w 812"/>
                      <a:gd name="T7" fmla="*/ 16 h 564"/>
                      <a:gd name="T8" fmla="*/ 116 w 812"/>
                      <a:gd name="T9" fmla="*/ 20 h 564"/>
                      <a:gd name="T10" fmla="*/ 115 w 812"/>
                      <a:gd name="T11" fmla="*/ 23 h 564"/>
                      <a:gd name="T12" fmla="*/ 110 w 812"/>
                      <a:gd name="T13" fmla="*/ 26 h 564"/>
                      <a:gd name="T14" fmla="*/ 113 w 812"/>
                      <a:gd name="T15" fmla="*/ 20 h 564"/>
                      <a:gd name="T16" fmla="*/ 105 w 812"/>
                      <a:gd name="T17" fmla="*/ 21 h 564"/>
                      <a:gd name="T18" fmla="*/ 102 w 812"/>
                      <a:gd name="T19" fmla="*/ 24 h 564"/>
                      <a:gd name="T20" fmla="*/ 109 w 812"/>
                      <a:gd name="T21" fmla="*/ 32 h 564"/>
                      <a:gd name="T22" fmla="*/ 109 w 812"/>
                      <a:gd name="T23" fmla="*/ 41 h 564"/>
                      <a:gd name="T24" fmla="*/ 99 w 812"/>
                      <a:gd name="T25" fmla="*/ 46 h 564"/>
                      <a:gd name="T26" fmla="*/ 95 w 812"/>
                      <a:gd name="T27" fmla="*/ 43 h 564"/>
                      <a:gd name="T28" fmla="*/ 88 w 812"/>
                      <a:gd name="T29" fmla="*/ 39 h 564"/>
                      <a:gd name="T30" fmla="*/ 84 w 812"/>
                      <a:gd name="T31" fmla="*/ 39 h 564"/>
                      <a:gd name="T32" fmla="*/ 82 w 812"/>
                      <a:gd name="T33" fmla="*/ 44 h 564"/>
                      <a:gd name="T34" fmla="*/ 91 w 812"/>
                      <a:gd name="T35" fmla="*/ 52 h 564"/>
                      <a:gd name="T36" fmla="*/ 93 w 812"/>
                      <a:gd name="T37" fmla="*/ 59 h 564"/>
                      <a:gd name="T38" fmla="*/ 96 w 812"/>
                      <a:gd name="T39" fmla="*/ 63 h 564"/>
                      <a:gd name="T40" fmla="*/ 90 w 812"/>
                      <a:gd name="T41" fmla="*/ 61 h 564"/>
                      <a:gd name="T42" fmla="*/ 86 w 812"/>
                      <a:gd name="T43" fmla="*/ 58 h 564"/>
                      <a:gd name="T44" fmla="*/ 77 w 812"/>
                      <a:gd name="T45" fmla="*/ 48 h 564"/>
                      <a:gd name="T46" fmla="*/ 78 w 812"/>
                      <a:gd name="T47" fmla="*/ 35 h 564"/>
                      <a:gd name="T48" fmla="*/ 77 w 812"/>
                      <a:gd name="T49" fmla="*/ 30 h 564"/>
                      <a:gd name="T50" fmla="*/ 75 w 812"/>
                      <a:gd name="T51" fmla="*/ 31 h 564"/>
                      <a:gd name="T52" fmla="*/ 71 w 812"/>
                      <a:gd name="T53" fmla="*/ 30 h 564"/>
                      <a:gd name="T54" fmla="*/ 66 w 812"/>
                      <a:gd name="T55" fmla="*/ 19 h 564"/>
                      <a:gd name="T56" fmla="*/ 60 w 812"/>
                      <a:gd name="T57" fmla="*/ 19 h 564"/>
                      <a:gd name="T58" fmla="*/ 53 w 812"/>
                      <a:gd name="T59" fmla="*/ 19 h 564"/>
                      <a:gd name="T60" fmla="*/ 44 w 812"/>
                      <a:gd name="T61" fmla="*/ 26 h 564"/>
                      <a:gd name="T62" fmla="*/ 36 w 812"/>
                      <a:gd name="T63" fmla="*/ 30 h 564"/>
                      <a:gd name="T64" fmla="*/ 34 w 812"/>
                      <a:gd name="T65" fmla="*/ 31 h 564"/>
                      <a:gd name="T66" fmla="*/ 29 w 812"/>
                      <a:gd name="T67" fmla="*/ 37 h 564"/>
                      <a:gd name="T68" fmla="*/ 28 w 812"/>
                      <a:gd name="T69" fmla="*/ 40 h 564"/>
                      <a:gd name="T70" fmla="*/ 24 w 812"/>
                      <a:gd name="T71" fmla="*/ 45 h 564"/>
                      <a:gd name="T72" fmla="*/ 17 w 812"/>
                      <a:gd name="T73" fmla="*/ 44 h 564"/>
                      <a:gd name="T74" fmla="*/ 12 w 812"/>
                      <a:gd name="T75" fmla="*/ 29 h 564"/>
                      <a:gd name="T76" fmla="*/ 13 w 812"/>
                      <a:gd name="T77" fmla="*/ 17 h 564"/>
                      <a:gd name="T78" fmla="*/ 8 w 812"/>
                      <a:gd name="T79" fmla="*/ 20 h 564"/>
                      <a:gd name="T80" fmla="*/ 4 w 812"/>
                      <a:gd name="T81" fmla="*/ 17 h 564"/>
                      <a:gd name="T82" fmla="*/ 4 w 812"/>
                      <a:gd name="T83" fmla="*/ 15 h 564"/>
                      <a:gd name="T84" fmla="*/ 0 w 812"/>
                      <a:gd name="T85" fmla="*/ 10 h 564"/>
                      <a:gd name="T86" fmla="*/ 146 w 812"/>
                      <a:gd name="T87" fmla="*/ 1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69" name="Freeform 53">
                    <a:extLst>
                      <a:ext uri="{FF2B5EF4-FFF2-40B4-BE49-F238E27FC236}">
                        <a16:creationId xmlns:a16="http://schemas.microsoft.com/office/drawing/2014/main" id="{42C0154E-3C2D-F0ED-46CA-9FCBE17C41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1 w 43"/>
                      <a:gd name="T1" fmla="*/ 1 h 85"/>
                      <a:gd name="T2" fmla="*/ 4 w 43"/>
                      <a:gd name="T3" fmla="*/ 0 h 85"/>
                      <a:gd name="T4" fmla="*/ 7 w 43"/>
                      <a:gd name="T5" fmla="*/ 4 h 85"/>
                      <a:gd name="T6" fmla="*/ 4 w 43"/>
                      <a:gd name="T7" fmla="*/ 10 h 85"/>
                      <a:gd name="T8" fmla="*/ 0 w 43"/>
                      <a:gd name="T9" fmla="*/ 8 h 85"/>
                      <a:gd name="T10" fmla="*/ 1 w 43"/>
                      <a:gd name="T11" fmla="*/ 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70" name="Freeform 54">
                    <a:extLst>
                      <a:ext uri="{FF2B5EF4-FFF2-40B4-BE49-F238E27FC236}">
                        <a16:creationId xmlns:a16="http://schemas.microsoft.com/office/drawing/2014/main" id="{8F54BD6B-3CA4-6CF0-C4FA-507736BA70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2 w 44"/>
                      <a:gd name="T1" fmla="*/ 3 h 74"/>
                      <a:gd name="T2" fmla="*/ 5 w 44"/>
                      <a:gd name="T3" fmla="*/ 0 h 74"/>
                      <a:gd name="T4" fmla="*/ 7 w 44"/>
                      <a:gd name="T5" fmla="*/ 0 h 74"/>
                      <a:gd name="T6" fmla="*/ 7 w 44"/>
                      <a:gd name="T7" fmla="*/ 3 h 74"/>
                      <a:gd name="T8" fmla="*/ 2 w 44"/>
                      <a:gd name="T9" fmla="*/ 8 h 74"/>
                      <a:gd name="T10" fmla="*/ 1 w 44"/>
                      <a:gd name="T11" fmla="*/ 6 h 74"/>
                      <a:gd name="T12" fmla="*/ 0 w 44"/>
                      <a:gd name="T13" fmla="*/ 4 h 74"/>
                      <a:gd name="T14" fmla="*/ 2 w 44"/>
                      <a:gd name="T15" fmla="*/ 3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71" name="Freeform 55">
                    <a:extLst>
                      <a:ext uri="{FF2B5EF4-FFF2-40B4-BE49-F238E27FC236}">
                        <a16:creationId xmlns:a16="http://schemas.microsoft.com/office/drawing/2014/main" id="{8AEF9ED8-2A95-FAB5-9BAD-2B3CF5C3B8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1 w 20"/>
                      <a:gd name="T1" fmla="*/ 2 h 30"/>
                      <a:gd name="T2" fmla="*/ 1 w 20"/>
                      <a:gd name="T3" fmla="*/ 3 h 30"/>
                      <a:gd name="T4" fmla="*/ 1 w 20"/>
                      <a:gd name="T5" fmla="*/ 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72" name="Freeform 56">
                    <a:extLst>
                      <a:ext uri="{FF2B5EF4-FFF2-40B4-BE49-F238E27FC236}">
                        <a16:creationId xmlns:a16="http://schemas.microsoft.com/office/drawing/2014/main" id="{D3E62FE5-1A16-CAA5-2E0C-891A647FFC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194 w 682"/>
                      <a:gd name="T1" fmla="*/ 187 h 557"/>
                      <a:gd name="T2" fmla="*/ 196 w 682"/>
                      <a:gd name="T3" fmla="*/ 182 h 557"/>
                      <a:gd name="T4" fmla="*/ 201 w 682"/>
                      <a:gd name="T5" fmla="*/ 167 h 557"/>
                      <a:gd name="T6" fmla="*/ 124 w 682"/>
                      <a:gd name="T7" fmla="*/ 116 h 557"/>
                      <a:gd name="T8" fmla="*/ 114 w 682"/>
                      <a:gd name="T9" fmla="*/ 140 h 557"/>
                      <a:gd name="T10" fmla="*/ 122 w 682"/>
                      <a:gd name="T11" fmla="*/ 224 h 557"/>
                      <a:gd name="T12" fmla="*/ 114 w 682"/>
                      <a:gd name="T13" fmla="*/ 200 h 557"/>
                      <a:gd name="T14" fmla="*/ 98 w 682"/>
                      <a:gd name="T15" fmla="*/ 177 h 557"/>
                      <a:gd name="T16" fmla="*/ 99 w 682"/>
                      <a:gd name="T17" fmla="*/ 167 h 557"/>
                      <a:gd name="T18" fmla="*/ 100 w 682"/>
                      <a:gd name="T19" fmla="*/ 159 h 557"/>
                      <a:gd name="T20" fmla="*/ 89 w 682"/>
                      <a:gd name="T21" fmla="*/ 151 h 557"/>
                      <a:gd name="T22" fmla="*/ 78 w 682"/>
                      <a:gd name="T23" fmla="*/ 140 h 557"/>
                      <a:gd name="T24" fmla="*/ 60 w 682"/>
                      <a:gd name="T25" fmla="*/ 143 h 557"/>
                      <a:gd name="T26" fmla="*/ 51 w 682"/>
                      <a:gd name="T27" fmla="*/ 147 h 557"/>
                      <a:gd name="T28" fmla="*/ 32 w 682"/>
                      <a:gd name="T29" fmla="*/ 147 h 557"/>
                      <a:gd name="T30" fmla="*/ 9 w 682"/>
                      <a:gd name="T31" fmla="*/ 126 h 557"/>
                      <a:gd name="T32" fmla="*/ 4 w 682"/>
                      <a:gd name="T33" fmla="*/ 119 h 557"/>
                      <a:gd name="T34" fmla="*/ 0 w 682"/>
                      <a:gd name="T35" fmla="*/ 107 h 557"/>
                      <a:gd name="T36" fmla="*/ 10 w 682"/>
                      <a:gd name="T37" fmla="*/ 86 h 557"/>
                      <a:gd name="T38" fmla="*/ 13 w 682"/>
                      <a:gd name="T39" fmla="*/ 73 h 557"/>
                      <a:gd name="T40" fmla="*/ 20 w 682"/>
                      <a:gd name="T41" fmla="*/ 58 h 557"/>
                      <a:gd name="T42" fmla="*/ 32 w 682"/>
                      <a:gd name="T43" fmla="*/ 47 h 557"/>
                      <a:gd name="T44" fmla="*/ 67 w 682"/>
                      <a:gd name="T45" fmla="*/ 27 h 557"/>
                      <a:gd name="T46" fmla="*/ 89 w 682"/>
                      <a:gd name="T47" fmla="*/ 12 h 557"/>
                      <a:gd name="T48" fmla="*/ 104 w 682"/>
                      <a:gd name="T49" fmla="*/ 3 h 557"/>
                      <a:gd name="T50" fmla="*/ 146 w 682"/>
                      <a:gd name="T51" fmla="*/ 1 h 557"/>
                      <a:gd name="T52" fmla="*/ 161 w 682"/>
                      <a:gd name="T53" fmla="*/ 0 h 557"/>
                      <a:gd name="T54" fmla="*/ 155 w 682"/>
                      <a:gd name="T55" fmla="*/ 14 h 557"/>
                      <a:gd name="T56" fmla="*/ 178 w 682"/>
                      <a:gd name="T57" fmla="*/ 34 h 557"/>
                      <a:gd name="T58" fmla="*/ 201 w 682"/>
                      <a:gd name="T59" fmla="*/ 30 h 557"/>
                      <a:gd name="T60" fmla="*/ 213 w 682"/>
                      <a:gd name="T61" fmla="*/ 33 h 557"/>
                      <a:gd name="T62" fmla="*/ 225 w 682"/>
                      <a:gd name="T63" fmla="*/ 39 h 557"/>
                      <a:gd name="T64" fmla="*/ 230 w 682"/>
                      <a:gd name="T65" fmla="*/ 76 h 557"/>
                      <a:gd name="T66" fmla="*/ 230 w 682"/>
                      <a:gd name="T67" fmla="*/ 97 h 557"/>
                      <a:gd name="T68" fmla="*/ 241 w 682"/>
                      <a:gd name="T69" fmla="*/ 114 h 557"/>
                      <a:gd name="T70" fmla="*/ 260 w 682"/>
                      <a:gd name="T71" fmla="*/ 121 h 557"/>
                      <a:gd name="T72" fmla="*/ 274 w 682"/>
                      <a:gd name="T73" fmla="*/ 119 h 557"/>
                      <a:gd name="T74" fmla="*/ 268 w 682"/>
                      <a:gd name="T75" fmla="*/ 137 h 557"/>
                      <a:gd name="T76" fmla="*/ 241 w 682"/>
                      <a:gd name="T77" fmla="*/ 165 h 557"/>
                      <a:gd name="T78" fmla="*/ 221 w 682"/>
                      <a:gd name="T79" fmla="*/ 196 h 557"/>
                      <a:gd name="T80" fmla="*/ 224 w 682"/>
                      <a:gd name="T81" fmla="*/ 205 h 557"/>
                      <a:gd name="T82" fmla="*/ 175 w 682"/>
                      <a:gd name="T83" fmla="*/ 224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73" name="Freeform 57">
                    <a:extLst>
                      <a:ext uri="{FF2B5EF4-FFF2-40B4-BE49-F238E27FC236}">
                        <a16:creationId xmlns:a16="http://schemas.microsoft.com/office/drawing/2014/main" id="{4B20D6D5-BECB-F464-8A1A-D3CAFCA1B1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98 w 257"/>
                      <a:gd name="T1" fmla="*/ 141 h 347"/>
                      <a:gd name="T2" fmla="*/ 94 w 257"/>
                      <a:gd name="T3" fmla="*/ 122 h 347"/>
                      <a:gd name="T4" fmla="*/ 88 w 257"/>
                      <a:gd name="T5" fmla="*/ 117 h 347"/>
                      <a:gd name="T6" fmla="*/ 86 w 257"/>
                      <a:gd name="T7" fmla="*/ 109 h 347"/>
                      <a:gd name="T8" fmla="*/ 84 w 257"/>
                      <a:gd name="T9" fmla="*/ 103 h 347"/>
                      <a:gd name="T10" fmla="*/ 84 w 257"/>
                      <a:gd name="T11" fmla="*/ 93 h 347"/>
                      <a:gd name="T12" fmla="*/ 83 w 257"/>
                      <a:gd name="T13" fmla="*/ 87 h 347"/>
                      <a:gd name="T14" fmla="*/ 92 w 257"/>
                      <a:gd name="T15" fmla="*/ 82 h 347"/>
                      <a:gd name="T16" fmla="*/ 103 w 257"/>
                      <a:gd name="T17" fmla="*/ 80 h 347"/>
                      <a:gd name="T18" fmla="*/ 103 w 257"/>
                      <a:gd name="T19" fmla="*/ 55 h 347"/>
                      <a:gd name="T20" fmla="*/ 22 w 257"/>
                      <a:gd name="T21" fmla="*/ 39 h 347"/>
                      <a:gd name="T22" fmla="*/ 13 w 257"/>
                      <a:gd name="T23" fmla="*/ 39 h 347"/>
                      <a:gd name="T24" fmla="*/ 6 w 257"/>
                      <a:gd name="T25" fmla="*/ 41 h 347"/>
                      <a:gd name="T26" fmla="*/ 0 w 257"/>
                      <a:gd name="T27" fmla="*/ 61 h 347"/>
                      <a:gd name="T28" fmla="*/ 37 w 257"/>
                      <a:gd name="T29" fmla="*/ 140 h 347"/>
                      <a:gd name="T30" fmla="*/ 98 w 257"/>
                      <a:gd name="T31" fmla="*/ 14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74" name="Freeform 58">
                    <a:extLst>
                      <a:ext uri="{FF2B5EF4-FFF2-40B4-BE49-F238E27FC236}">
                        <a16:creationId xmlns:a16="http://schemas.microsoft.com/office/drawing/2014/main" id="{D478B2F7-678F-23F3-66A7-9D5DC5C108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1 w 19"/>
                      <a:gd name="T1" fmla="*/ 3 h 37"/>
                      <a:gd name="T2" fmla="*/ 3 w 19"/>
                      <a:gd name="T3" fmla="*/ 2 h 37"/>
                      <a:gd name="T4" fmla="*/ 1 w 19"/>
                      <a:gd name="T5" fmla="*/ 3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75" name="Freeform 59">
                    <a:extLst>
                      <a:ext uri="{FF2B5EF4-FFF2-40B4-BE49-F238E27FC236}">
                        <a16:creationId xmlns:a16="http://schemas.microsoft.com/office/drawing/2014/main" id="{3788C7E1-D9B6-5C3B-AF76-91B53DCB5A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2 w 22"/>
                      <a:gd name="T1" fmla="*/ 1 h 20"/>
                      <a:gd name="T2" fmla="*/ 3 w 22"/>
                      <a:gd name="T3" fmla="*/ 0 h 20"/>
                      <a:gd name="T4" fmla="*/ 3 w 22"/>
                      <a:gd name="T5" fmla="*/ 1 h 20"/>
                      <a:gd name="T6" fmla="*/ 1 w 22"/>
                      <a:gd name="T7" fmla="*/ 2 h 20"/>
                      <a:gd name="T8" fmla="*/ 2 w 22"/>
                      <a:gd name="T9" fmla="*/ 1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76" name="Freeform 60">
                    <a:extLst>
                      <a:ext uri="{FF2B5EF4-FFF2-40B4-BE49-F238E27FC236}">
                        <a16:creationId xmlns:a16="http://schemas.microsoft.com/office/drawing/2014/main" id="{1C3065B8-5F2F-7691-0148-5CEE27F6F6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5 w 57"/>
                      <a:gd name="T1" fmla="*/ 2 h 30"/>
                      <a:gd name="T2" fmla="*/ 6 w 57"/>
                      <a:gd name="T3" fmla="*/ 1 h 30"/>
                      <a:gd name="T4" fmla="*/ 7 w 57"/>
                      <a:gd name="T5" fmla="*/ 3 h 30"/>
                      <a:gd name="T6" fmla="*/ 5 w 57"/>
                      <a:gd name="T7" fmla="*/ 2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77" name="Freeform 61">
                    <a:extLst>
                      <a:ext uri="{FF2B5EF4-FFF2-40B4-BE49-F238E27FC236}">
                        <a16:creationId xmlns:a16="http://schemas.microsoft.com/office/drawing/2014/main" id="{3130315C-DE0D-D0AC-8E20-31309A5977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86 w 693"/>
                      <a:gd name="T1" fmla="*/ 52 h 696"/>
                      <a:gd name="T2" fmla="*/ 71 w 693"/>
                      <a:gd name="T3" fmla="*/ 51 h 696"/>
                      <a:gd name="T4" fmla="*/ 59 w 693"/>
                      <a:gd name="T5" fmla="*/ 46 h 696"/>
                      <a:gd name="T6" fmla="*/ 48 w 693"/>
                      <a:gd name="T7" fmla="*/ 45 h 696"/>
                      <a:gd name="T8" fmla="*/ 43 w 693"/>
                      <a:gd name="T9" fmla="*/ 47 h 696"/>
                      <a:gd name="T10" fmla="*/ 47 w 693"/>
                      <a:gd name="T11" fmla="*/ 48 h 696"/>
                      <a:gd name="T12" fmla="*/ 53 w 693"/>
                      <a:gd name="T13" fmla="*/ 53 h 696"/>
                      <a:gd name="T14" fmla="*/ 58 w 693"/>
                      <a:gd name="T15" fmla="*/ 53 h 696"/>
                      <a:gd name="T16" fmla="*/ 60 w 693"/>
                      <a:gd name="T17" fmla="*/ 60 h 696"/>
                      <a:gd name="T18" fmla="*/ 57 w 693"/>
                      <a:gd name="T19" fmla="*/ 62 h 696"/>
                      <a:gd name="T20" fmla="*/ 47 w 693"/>
                      <a:gd name="T21" fmla="*/ 69 h 696"/>
                      <a:gd name="T22" fmla="*/ 41 w 693"/>
                      <a:gd name="T23" fmla="*/ 70 h 696"/>
                      <a:gd name="T24" fmla="*/ 17 w 693"/>
                      <a:gd name="T25" fmla="*/ 78 h 696"/>
                      <a:gd name="T26" fmla="*/ 14 w 693"/>
                      <a:gd name="T27" fmla="*/ 69 h 696"/>
                      <a:gd name="T28" fmla="*/ 8 w 693"/>
                      <a:gd name="T29" fmla="*/ 59 h 696"/>
                      <a:gd name="T30" fmla="*/ 6 w 693"/>
                      <a:gd name="T31" fmla="*/ 50 h 696"/>
                      <a:gd name="T32" fmla="*/ 10 w 693"/>
                      <a:gd name="T33" fmla="*/ 38 h 696"/>
                      <a:gd name="T34" fmla="*/ 3 w 693"/>
                      <a:gd name="T35" fmla="*/ 44 h 696"/>
                      <a:gd name="T36" fmla="*/ 14 w 693"/>
                      <a:gd name="T37" fmla="*/ 31 h 696"/>
                      <a:gd name="T38" fmla="*/ 20 w 693"/>
                      <a:gd name="T39" fmla="*/ 23 h 696"/>
                      <a:gd name="T40" fmla="*/ 7 w 693"/>
                      <a:gd name="T41" fmla="*/ 23 h 696"/>
                      <a:gd name="T42" fmla="*/ 0 w 693"/>
                      <a:gd name="T43" fmla="*/ 22 h 696"/>
                      <a:gd name="T44" fmla="*/ 5 w 693"/>
                      <a:gd name="T45" fmla="*/ 16 h 696"/>
                      <a:gd name="T46" fmla="*/ 17 w 693"/>
                      <a:gd name="T47" fmla="*/ 12 h 696"/>
                      <a:gd name="T48" fmla="*/ 40 w 693"/>
                      <a:gd name="T49" fmla="*/ 14 h 696"/>
                      <a:gd name="T50" fmla="*/ 41 w 693"/>
                      <a:gd name="T51" fmla="*/ 7 h 696"/>
                      <a:gd name="T52" fmla="*/ 47 w 693"/>
                      <a:gd name="T53" fmla="*/ 0 h 696"/>
                      <a:gd name="T54" fmla="*/ 65 w 693"/>
                      <a:gd name="T55" fmla="*/ 5 h 696"/>
                      <a:gd name="T56" fmla="*/ 60 w 693"/>
                      <a:gd name="T57" fmla="*/ 10 h 696"/>
                      <a:gd name="T58" fmla="*/ 54 w 693"/>
                      <a:gd name="T59" fmla="*/ 20 h 696"/>
                      <a:gd name="T60" fmla="*/ 66 w 693"/>
                      <a:gd name="T61" fmla="*/ 21 h 696"/>
                      <a:gd name="T62" fmla="*/ 68 w 693"/>
                      <a:gd name="T63" fmla="*/ 15 h 696"/>
                      <a:gd name="T64" fmla="*/ 76 w 693"/>
                      <a:gd name="T65" fmla="*/ 10 h 696"/>
                      <a:gd name="T66" fmla="*/ 90 w 693"/>
                      <a:gd name="T67" fmla="*/ 10 h 696"/>
                      <a:gd name="T68" fmla="*/ 96 w 693"/>
                      <a:gd name="T69" fmla="*/ 6 h 696"/>
                      <a:gd name="T70" fmla="*/ 98 w 693"/>
                      <a:gd name="T71" fmla="*/ 52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78" name="Freeform 62">
                    <a:extLst>
                      <a:ext uri="{FF2B5EF4-FFF2-40B4-BE49-F238E27FC236}">
                        <a16:creationId xmlns:a16="http://schemas.microsoft.com/office/drawing/2014/main" id="{99C8D84F-CBDF-131B-0E1B-BC21A42822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333 w 931"/>
                      <a:gd name="T1" fmla="*/ 0 h 149"/>
                      <a:gd name="T2" fmla="*/ 58 w 931"/>
                      <a:gd name="T3" fmla="*/ 11 h 149"/>
                      <a:gd name="T4" fmla="*/ 37 w 931"/>
                      <a:gd name="T5" fmla="*/ 17 h 149"/>
                      <a:gd name="T6" fmla="*/ 25 w 931"/>
                      <a:gd name="T7" fmla="*/ 17 h 149"/>
                      <a:gd name="T8" fmla="*/ 9 w 931"/>
                      <a:gd name="T9" fmla="*/ 31 h 149"/>
                      <a:gd name="T10" fmla="*/ 0 w 931"/>
                      <a:gd name="T11" fmla="*/ 43 h 149"/>
                      <a:gd name="T12" fmla="*/ 23 w 931"/>
                      <a:gd name="T13" fmla="*/ 47 h 149"/>
                      <a:gd name="T14" fmla="*/ 39 w 931"/>
                      <a:gd name="T15" fmla="*/ 39 h 149"/>
                      <a:gd name="T16" fmla="*/ 44 w 931"/>
                      <a:gd name="T17" fmla="*/ 34 h 149"/>
                      <a:gd name="T18" fmla="*/ 67 w 931"/>
                      <a:gd name="T19" fmla="*/ 21 h 149"/>
                      <a:gd name="T20" fmla="*/ 86 w 931"/>
                      <a:gd name="T21" fmla="*/ 18 h 149"/>
                      <a:gd name="T22" fmla="*/ 95 w 931"/>
                      <a:gd name="T23" fmla="*/ 38 h 149"/>
                      <a:gd name="T24" fmla="*/ 76 w 931"/>
                      <a:gd name="T25" fmla="*/ 44 h 149"/>
                      <a:gd name="T26" fmla="*/ 93 w 931"/>
                      <a:gd name="T27" fmla="*/ 46 h 149"/>
                      <a:gd name="T28" fmla="*/ 101 w 931"/>
                      <a:gd name="T29" fmla="*/ 36 h 149"/>
                      <a:gd name="T30" fmla="*/ 107 w 931"/>
                      <a:gd name="T31" fmla="*/ 38 h 149"/>
                      <a:gd name="T32" fmla="*/ 102 w 931"/>
                      <a:gd name="T33" fmla="*/ 22 h 149"/>
                      <a:gd name="T34" fmla="*/ 107 w 931"/>
                      <a:gd name="T35" fmla="*/ 18 h 149"/>
                      <a:gd name="T36" fmla="*/ 112 w 931"/>
                      <a:gd name="T37" fmla="*/ 36 h 149"/>
                      <a:gd name="T38" fmla="*/ 107 w 931"/>
                      <a:gd name="T39" fmla="*/ 46 h 149"/>
                      <a:gd name="T40" fmla="*/ 119 w 931"/>
                      <a:gd name="T41" fmla="*/ 53 h 149"/>
                      <a:gd name="T42" fmla="*/ 121 w 931"/>
                      <a:gd name="T43" fmla="*/ 38 h 149"/>
                      <a:gd name="T44" fmla="*/ 133 w 931"/>
                      <a:gd name="T45" fmla="*/ 42 h 149"/>
                      <a:gd name="T46" fmla="*/ 154 w 931"/>
                      <a:gd name="T47" fmla="*/ 30 h 149"/>
                      <a:gd name="T48" fmla="*/ 165 w 931"/>
                      <a:gd name="T49" fmla="*/ 20 h 149"/>
                      <a:gd name="T50" fmla="*/ 177 w 931"/>
                      <a:gd name="T51" fmla="*/ 23 h 149"/>
                      <a:gd name="T52" fmla="*/ 183 w 931"/>
                      <a:gd name="T53" fmla="*/ 20 h 149"/>
                      <a:gd name="T54" fmla="*/ 174 w 931"/>
                      <a:gd name="T55" fmla="*/ 18 h 149"/>
                      <a:gd name="T56" fmla="*/ 191 w 931"/>
                      <a:gd name="T57" fmla="*/ 14 h 149"/>
                      <a:gd name="T58" fmla="*/ 219 w 931"/>
                      <a:gd name="T59" fmla="*/ 22 h 149"/>
                      <a:gd name="T60" fmla="*/ 234 w 931"/>
                      <a:gd name="T61" fmla="*/ 17 h 149"/>
                      <a:gd name="T62" fmla="*/ 236 w 931"/>
                      <a:gd name="T63" fmla="*/ 26 h 149"/>
                      <a:gd name="T64" fmla="*/ 229 w 931"/>
                      <a:gd name="T65" fmla="*/ 41 h 149"/>
                      <a:gd name="T66" fmla="*/ 246 w 931"/>
                      <a:gd name="T67" fmla="*/ 36 h 149"/>
                      <a:gd name="T68" fmla="*/ 251 w 931"/>
                      <a:gd name="T69" fmla="*/ 33 h 149"/>
                      <a:gd name="T70" fmla="*/ 261 w 931"/>
                      <a:gd name="T71" fmla="*/ 25 h 149"/>
                      <a:gd name="T72" fmla="*/ 320 w 931"/>
                      <a:gd name="T73" fmla="*/ 3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79" name="Freeform 63">
                    <a:extLst>
                      <a:ext uri="{FF2B5EF4-FFF2-40B4-BE49-F238E27FC236}">
                        <a16:creationId xmlns:a16="http://schemas.microsoft.com/office/drawing/2014/main" id="{C66985B7-8A11-9731-F56C-E2C57B67D7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3 h 30"/>
                      <a:gd name="T2" fmla="*/ 5 w 31"/>
                      <a:gd name="T3" fmla="*/ 0 h 30"/>
                      <a:gd name="T4" fmla="*/ 3 w 31"/>
                      <a:gd name="T5" fmla="*/ 3 h 30"/>
                      <a:gd name="T6" fmla="*/ 0 w 31"/>
                      <a:gd name="T7" fmla="*/ 3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80" name="Freeform 64">
                    <a:extLst>
                      <a:ext uri="{FF2B5EF4-FFF2-40B4-BE49-F238E27FC236}">
                        <a16:creationId xmlns:a16="http://schemas.microsoft.com/office/drawing/2014/main" id="{5636839B-3AF6-A351-10E8-F1D82C8CF8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1 w 44"/>
                      <a:gd name="T1" fmla="*/ 4 h 32"/>
                      <a:gd name="T2" fmla="*/ 4 w 44"/>
                      <a:gd name="T3" fmla="*/ 0 h 32"/>
                      <a:gd name="T4" fmla="*/ 7 w 44"/>
                      <a:gd name="T5" fmla="*/ 0 h 32"/>
                      <a:gd name="T6" fmla="*/ 1 w 44"/>
                      <a:gd name="T7" fmla="*/ 4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81" name="Freeform 65">
                    <a:extLst>
                      <a:ext uri="{FF2B5EF4-FFF2-40B4-BE49-F238E27FC236}">
                        <a16:creationId xmlns:a16="http://schemas.microsoft.com/office/drawing/2014/main" id="{FE05F3C4-5248-594D-1CFC-6DBF011588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7 w 76"/>
                      <a:gd name="T1" fmla="*/ 2 h 18"/>
                      <a:gd name="T2" fmla="*/ 5 w 76"/>
                      <a:gd name="T3" fmla="*/ 0 h 18"/>
                      <a:gd name="T4" fmla="*/ 7 w 76"/>
                      <a:gd name="T5" fmla="*/ 2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82" name="Freeform 66">
                    <a:extLst>
                      <a:ext uri="{FF2B5EF4-FFF2-40B4-BE49-F238E27FC236}">
                        <a16:creationId xmlns:a16="http://schemas.microsoft.com/office/drawing/2014/main" id="{0CD0A35D-F042-01DC-CBA1-E8286A6A18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 h 44"/>
                      <a:gd name="T2" fmla="*/ 2 w 42"/>
                      <a:gd name="T3" fmla="*/ 1 h 44"/>
                      <a:gd name="T4" fmla="*/ 0 w 42"/>
                      <a:gd name="T5" fmla="*/ 2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83" name="Freeform 67">
                    <a:extLst>
                      <a:ext uri="{FF2B5EF4-FFF2-40B4-BE49-F238E27FC236}">
                        <a16:creationId xmlns:a16="http://schemas.microsoft.com/office/drawing/2014/main" id="{99E2D415-8E84-72AD-64AF-54B161E3B7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1 w 31"/>
                      <a:gd name="T1" fmla="*/ 2 h 30"/>
                      <a:gd name="T2" fmla="*/ 6 w 31"/>
                      <a:gd name="T3" fmla="*/ 1 h 30"/>
                      <a:gd name="T4" fmla="*/ 1 w 31"/>
                      <a:gd name="T5" fmla="*/ 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1085" name="Group 68">
                  <a:extLst>
                    <a:ext uri="{FF2B5EF4-FFF2-40B4-BE49-F238E27FC236}">
                      <a16:creationId xmlns:a16="http://schemas.microsoft.com/office/drawing/2014/main" id="{50086B76-ACB2-5405-5A5E-6877AEDEB8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>
                    <a:extLst>
                      <a:ext uri="{FF2B5EF4-FFF2-40B4-BE49-F238E27FC236}">
                        <a16:creationId xmlns:a16="http://schemas.microsoft.com/office/drawing/2014/main" id="{D7147F5F-4858-A785-D311-B8B999F431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3 w 30"/>
                      <a:gd name="T1" fmla="*/ 4 h 42"/>
                      <a:gd name="T2" fmla="*/ 1 w 30"/>
                      <a:gd name="T3" fmla="*/ 2 h 42"/>
                      <a:gd name="T4" fmla="*/ 0 w 30"/>
                      <a:gd name="T5" fmla="*/ 1 h 42"/>
                      <a:gd name="T6" fmla="*/ 3 w 30"/>
                      <a:gd name="T7" fmla="*/ 0 h 42"/>
                      <a:gd name="T8" fmla="*/ 6 w 30"/>
                      <a:gd name="T9" fmla="*/ 3 h 42"/>
                      <a:gd name="T10" fmla="*/ 5 w 30"/>
                      <a:gd name="T11" fmla="*/ 3 h 42"/>
                      <a:gd name="T12" fmla="*/ 3 w 30"/>
                      <a:gd name="T13" fmla="*/ 4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87" name="Freeform 70">
                    <a:extLst>
                      <a:ext uri="{FF2B5EF4-FFF2-40B4-BE49-F238E27FC236}">
                        <a16:creationId xmlns:a16="http://schemas.microsoft.com/office/drawing/2014/main" id="{1420DA0A-AAE7-3595-886D-7E6DBB5B8A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3 w 25"/>
                      <a:gd name="T1" fmla="*/ 2 h 16"/>
                      <a:gd name="T2" fmla="*/ 0 w 25"/>
                      <a:gd name="T3" fmla="*/ 1 h 16"/>
                      <a:gd name="T4" fmla="*/ 3 w 25"/>
                      <a:gd name="T5" fmla="*/ 0 h 16"/>
                      <a:gd name="T6" fmla="*/ 3 w 25"/>
                      <a:gd name="T7" fmla="*/ 2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88" name="Freeform 71">
                    <a:extLst>
                      <a:ext uri="{FF2B5EF4-FFF2-40B4-BE49-F238E27FC236}">
                        <a16:creationId xmlns:a16="http://schemas.microsoft.com/office/drawing/2014/main" id="{69FAD2F4-8426-4D2F-17E9-5EFEF00285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3 w 65"/>
                      <a:gd name="T1" fmla="*/ 3 h 46"/>
                      <a:gd name="T2" fmla="*/ 6 w 65"/>
                      <a:gd name="T3" fmla="*/ 0 h 46"/>
                      <a:gd name="T4" fmla="*/ 8 w 65"/>
                      <a:gd name="T5" fmla="*/ 0 h 46"/>
                      <a:gd name="T6" fmla="*/ 11 w 65"/>
                      <a:gd name="T7" fmla="*/ 1 h 46"/>
                      <a:gd name="T8" fmla="*/ 6 w 65"/>
                      <a:gd name="T9" fmla="*/ 3 h 46"/>
                      <a:gd name="T10" fmla="*/ 2 w 65"/>
                      <a:gd name="T11" fmla="*/ 6 h 46"/>
                      <a:gd name="T12" fmla="*/ 1 w 65"/>
                      <a:gd name="T13" fmla="*/ 2 h 46"/>
                      <a:gd name="T14" fmla="*/ 2 w 65"/>
                      <a:gd name="T15" fmla="*/ 2 h 46"/>
                      <a:gd name="T16" fmla="*/ 3 w 65"/>
                      <a:gd name="T17" fmla="*/ 3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89" name="Freeform 72">
                    <a:extLst>
                      <a:ext uri="{FF2B5EF4-FFF2-40B4-BE49-F238E27FC236}">
                        <a16:creationId xmlns:a16="http://schemas.microsoft.com/office/drawing/2014/main" id="{64090EF4-6839-7BDB-013E-11337DED74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4 h 47"/>
                      <a:gd name="T2" fmla="*/ 3 w 69"/>
                      <a:gd name="T3" fmla="*/ 3 h 47"/>
                      <a:gd name="T4" fmla="*/ 9 w 69"/>
                      <a:gd name="T5" fmla="*/ 0 h 47"/>
                      <a:gd name="T6" fmla="*/ 11 w 69"/>
                      <a:gd name="T7" fmla="*/ 0 h 47"/>
                      <a:gd name="T8" fmla="*/ 9 w 69"/>
                      <a:gd name="T9" fmla="*/ 2 h 47"/>
                      <a:gd name="T10" fmla="*/ 5 w 69"/>
                      <a:gd name="T11" fmla="*/ 4 h 47"/>
                      <a:gd name="T12" fmla="*/ 4 w 69"/>
                      <a:gd name="T13" fmla="*/ 5 h 47"/>
                      <a:gd name="T14" fmla="*/ 3 w 69"/>
                      <a:gd name="T15" fmla="*/ 5 h 47"/>
                      <a:gd name="T16" fmla="*/ 2 w 69"/>
                      <a:gd name="T17" fmla="*/ 4 h 47"/>
                      <a:gd name="T18" fmla="*/ 0 w 69"/>
                      <a:gd name="T19" fmla="*/ 4 h 47"/>
                      <a:gd name="T20" fmla="*/ 0 w 69"/>
                      <a:gd name="T21" fmla="*/ 4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90" name="Freeform 73">
                    <a:extLst>
                      <a:ext uri="{FF2B5EF4-FFF2-40B4-BE49-F238E27FC236}">
                        <a16:creationId xmlns:a16="http://schemas.microsoft.com/office/drawing/2014/main" id="{55EB10F5-DB90-3734-D9B0-BF174E20A5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2 w 355"/>
                      <a:gd name="T1" fmla="*/ 0 h 277"/>
                      <a:gd name="T2" fmla="*/ 6 w 355"/>
                      <a:gd name="T3" fmla="*/ 2 h 277"/>
                      <a:gd name="T4" fmla="*/ 9 w 355"/>
                      <a:gd name="T5" fmla="*/ 3 h 277"/>
                      <a:gd name="T6" fmla="*/ 14 w 355"/>
                      <a:gd name="T7" fmla="*/ 6 h 277"/>
                      <a:gd name="T8" fmla="*/ 17 w 355"/>
                      <a:gd name="T9" fmla="*/ 7 h 277"/>
                      <a:gd name="T10" fmla="*/ 22 w 355"/>
                      <a:gd name="T11" fmla="*/ 11 h 277"/>
                      <a:gd name="T12" fmla="*/ 25 w 355"/>
                      <a:gd name="T13" fmla="*/ 14 h 277"/>
                      <a:gd name="T14" fmla="*/ 27 w 355"/>
                      <a:gd name="T15" fmla="*/ 15 h 277"/>
                      <a:gd name="T16" fmla="*/ 28 w 355"/>
                      <a:gd name="T17" fmla="*/ 17 h 277"/>
                      <a:gd name="T18" fmla="*/ 32 w 355"/>
                      <a:gd name="T19" fmla="*/ 17 h 277"/>
                      <a:gd name="T20" fmla="*/ 31 w 355"/>
                      <a:gd name="T21" fmla="*/ 22 h 277"/>
                      <a:gd name="T22" fmla="*/ 33 w 355"/>
                      <a:gd name="T23" fmla="*/ 25 h 277"/>
                      <a:gd name="T24" fmla="*/ 36 w 355"/>
                      <a:gd name="T25" fmla="*/ 26 h 277"/>
                      <a:gd name="T26" fmla="*/ 39 w 355"/>
                      <a:gd name="T27" fmla="*/ 27 h 277"/>
                      <a:gd name="T28" fmla="*/ 43 w 355"/>
                      <a:gd name="T29" fmla="*/ 27 h 277"/>
                      <a:gd name="T30" fmla="*/ 46 w 355"/>
                      <a:gd name="T31" fmla="*/ 27 h 277"/>
                      <a:gd name="T32" fmla="*/ 49 w 355"/>
                      <a:gd name="T33" fmla="*/ 28 h 277"/>
                      <a:gd name="T34" fmla="*/ 54 w 355"/>
                      <a:gd name="T35" fmla="*/ 29 h 277"/>
                      <a:gd name="T36" fmla="*/ 57 w 355"/>
                      <a:gd name="T37" fmla="*/ 30 h 277"/>
                      <a:gd name="T38" fmla="*/ 64 w 355"/>
                      <a:gd name="T39" fmla="*/ 30 h 277"/>
                      <a:gd name="T40" fmla="*/ 62 w 355"/>
                      <a:gd name="T41" fmla="*/ 31 h 277"/>
                      <a:gd name="T42" fmla="*/ 58 w 355"/>
                      <a:gd name="T43" fmla="*/ 31 h 277"/>
                      <a:gd name="T44" fmla="*/ 54 w 355"/>
                      <a:gd name="T45" fmla="*/ 31 h 277"/>
                      <a:gd name="T46" fmla="*/ 52 w 355"/>
                      <a:gd name="T47" fmla="*/ 30 h 277"/>
                      <a:gd name="T48" fmla="*/ 46 w 355"/>
                      <a:gd name="T49" fmla="*/ 30 h 277"/>
                      <a:gd name="T50" fmla="*/ 43 w 355"/>
                      <a:gd name="T51" fmla="*/ 29 h 277"/>
                      <a:gd name="T52" fmla="*/ 31 w 355"/>
                      <a:gd name="T53" fmla="*/ 27 h 277"/>
                      <a:gd name="T54" fmla="*/ 29 w 355"/>
                      <a:gd name="T55" fmla="*/ 25 h 277"/>
                      <a:gd name="T56" fmla="*/ 23 w 355"/>
                      <a:gd name="T57" fmla="*/ 22 h 277"/>
                      <a:gd name="T58" fmla="*/ 20 w 355"/>
                      <a:gd name="T59" fmla="*/ 21 h 277"/>
                      <a:gd name="T60" fmla="*/ 17 w 355"/>
                      <a:gd name="T61" fmla="*/ 18 h 277"/>
                      <a:gd name="T62" fmla="*/ 12 w 355"/>
                      <a:gd name="T63" fmla="*/ 12 h 277"/>
                      <a:gd name="T64" fmla="*/ 11 w 355"/>
                      <a:gd name="T65" fmla="*/ 11 h 277"/>
                      <a:gd name="T66" fmla="*/ 11 w 355"/>
                      <a:gd name="T67" fmla="*/ 11 h 277"/>
                      <a:gd name="T68" fmla="*/ 10 w 355"/>
                      <a:gd name="T69" fmla="*/ 10 h 277"/>
                      <a:gd name="T70" fmla="*/ 7 w 355"/>
                      <a:gd name="T71" fmla="*/ 6 h 277"/>
                      <a:gd name="T72" fmla="*/ 4 w 355"/>
                      <a:gd name="T73" fmla="*/ 4 h 277"/>
                      <a:gd name="T74" fmla="*/ 1 w 355"/>
                      <a:gd name="T75" fmla="*/ 2 h 277"/>
                      <a:gd name="T76" fmla="*/ 2 w 355"/>
                      <a:gd name="T77" fmla="*/ 0 h 277"/>
                      <a:gd name="T78" fmla="*/ 2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91" name="Freeform 74">
                    <a:extLst>
                      <a:ext uri="{FF2B5EF4-FFF2-40B4-BE49-F238E27FC236}">
                        <a16:creationId xmlns:a16="http://schemas.microsoft.com/office/drawing/2014/main" id="{72F6C924-ECFD-9961-6CEE-EEB553401B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10 w 156"/>
                      <a:gd name="T1" fmla="*/ 7 h 206"/>
                      <a:gd name="T2" fmla="*/ 12 w 156"/>
                      <a:gd name="T3" fmla="*/ 6 h 206"/>
                      <a:gd name="T4" fmla="*/ 12 w 156"/>
                      <a:gd name="T5" fmla="*/ 6 h 206"/>
                      <a:gd name="T6" fmla="*/ 15 w 156"/>
                      <a:gd name="T7" fmla="*/ 5 h 206"/>
                      <a:gd name="T8" fmla="*/ 20 w 156"/>
                      <a:gd name="T9" fmla="*/ 2 h 206"/>
                      <a:gd name="T10" fmla="*/ 21 w 156"/>
                      <a:gd name="T11" fmla="*/ 0 h 206"/>
                      <a:gd name="T12" fmla="*/ 23 w 156"/>
                      <a:gd name="T13" fmla="*/ 0 h 206"/>
                      <a:gd name="T14" fmla="*/ 27 w 156"/>
                      <a:gd name="T15" fmla="*/ 3 h 206"/>
                      <a:gd name="T16" fmla="*/ 27 w 156"/>
                      <a:gd name="T17" fmla="*/ 5 h 206"/>
                      <a:gd name="T18" fmla="*/ 23 w 156"/>
                      <a:gd name="T19" fmla="*/ 7 h 206"/>
                      <a:gd name="T20" fmla="*/ 24 w 156"/>
                      <a:gd name="T21" fmla="*/ 10 h 206"/>
                      <a:gd name="T22" fmla="*/ 26 w 156"/>
                      <a:gd name="T23" fmla="*/ 12 h 206"/>
                      <a:gd name="T24" fmla="*/ 27 w 156"/>
                      <a:gd name="T25" fmla="*/ 14 h 206"/>
                      <a:gd name="T26" fmla="*/ 24 w 156"/>
                      <a:gd name="T27" fmla="*/ 14 h 206"/>
                      <a:gd name="T28" fmla="*/ 21 w 156"/>
                      <a:gd name="T29" fmla="*/ 16 h 206"/>
                      <a:gd name="T30" fmla="*/ 19 w 156"/>
                      <a:gd name="T31" fmla="*/ 17 h 206"/>
                      <a:gd name="T32" fmla="*/ 18 w 156"/>
                      <a:gd name="T33" fmla="*/ 21 h 206"/>
                      <a:gd name="T34" fmla="*/ 16 w 156"/>
                      <a:gd name="T35" fmla="*/ 22 h 206"/>
                      <a:gd name="T36" fmla="*/ 15 w 156"/>
                      <a:gd name="T37" fmla="*/ 22 h 206"/>
                      <a:gd name="T38" fmla="*/ 14 w 156"/>
                      <a:gd name="T39" fmla="*/ 22 h 206"/>
                      <a:gd name="T40" fmla="*/ 13 w 156"/>
                      <a:gd name="T41" fmla="*/ 21 h 206"/>
                      <a:gd name="T42" fmla="*/ 11 w 156"/>
                      <a:gd name="T43" fmla="*/ 20 h 206"/>
                      <a:gd name="T44" fmla="*/ 8 w 156"/>
                      <a:gd name="T45" fmla="*/ 21 h 206"/>
                      <a:gd name="T46" fmla="*/ 5 w 156"/>
                      <a:gd name="T47" fmla="*/ 20 h 206"/>
                      <a:gd name="T48" fmla="*/ 2 w 156"/>
                      <a:gd name="T49" fmla="*/ 16 h 206"/>
                      <a:gd name="T50" fmla="*/ 1 w 156"/>
                      <a:gd name="T51" fmla="*/ 14 h 206"/>
                      <a:gd name="T52" fmla="*/ 0 w 156"/>
                      <a:gd name="T53" fmla="*/ 13 h 206"/>
                      <a:gd name="T54" fmla="*/ 4 w 156"/>
                      <a:gd name="T55" fmla="*/ 11 h 206"/>
                      <a:gd name="T56" fmla="*/ 6 w 156"/>
                      <a:gd name="T57" fmla="*/ 11 h 206"/>
                      <a:gd name="T58" fmla="*/ 6 w 156"/>
                      <a:gd name="T59" fmla="*/ 9 h 206"/>
                      <a:gd name="T60" fmla="*/ 9 w 156"/>
                      <a:gd name="T61" fmla="*/ 8 h 206"/>
                      <a:gd name="T62" fmla="*/ 10 w 156"/>
                      <a:gd name="T63" fmla="*/ 7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92" name="Freeform 75">
                    <a:extLst>
                      <a:ext uri="{FF2B5EF4-FFF2-40B4-BE49-F238E27FC236}">
                        <a16:creationId xmlns:a16="http://schemas.microsoft.com/office/drawing/2014/main" id="{BAE0C007-3AD5-9CF6-1F1A-5CB99E6978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1 w 109"/>
                      <a:gd name="T1" fmla="*/ 4 h 38"/>
                      <a:gd name="T2" fmla="*/ 3 w 109"/>
                      <a:gd name="T3" fmla="*/ 1 h 38"/>
                      <a:gd name="T4" fmla="*/ 9 w 109"/>
                      <a:gd name="T5" fmla="*/ 2 h 38"/>
                      <a:gd name="T6" fmla="*/ 13 w 109"/>
                      <a:gd name="T7" fmla="*/ 2 h 38"/>
                      <a:gd name="T8" fmla="*/ 17 w 109"/>
                      <a:gd name="T9" fmla="*/ 0 h 38"/>
                      <a:gd name="T10" fmla="*/ 14 w 109"/>
                      <a:gd name="T11" fmla="*/ 3 h 38"/>
                      <a:gd name="T12" fmla="*/ 11 w 109"/>
                      <a:gd name="T13" fmla="*/ 4 h 38"/>
                      <a:gd name="T14" fmla="*/ 8 w 109"/>
                      <a:gd name="T15" fmla="*/ 4 h 38"/>
                      <a:gd name="T16" fmla="*/ 3 w 109"/>
                      <a:gd name="T17" fmla="*/ 3 h 38"/>
                      <a:gd name="T18" fmla="*/ 1 w 109"/>
                      <a:gd name="T19" fmla="*/ 4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93" name="Freeform 76">
                    <a:extLst>
                      <a:ext uri="{FF2B5EF4-FFF2-40B4-BE49-F238E27FC236}">
                        <a16:creationId xmlns:a16="http://schemas.microsoft.com/office/drawing/2014/main" id="{95368372-BF5C-5A07-7DA9-11C877ABBC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1 w 76"/>
                      <a:gd name="T1" fmla="*/ 2 h 104"/>
                      <a:gd name="T2" fmla="*/ 3 w 76"/>
                      <a:gd name="T3" fmla="*/ 0 h 104"/>
                      <a:gd name="T4" fmla="*/ 6 w 76"/>
                      <a:gd name="T5" fmla="*/ 2 h 104"/>
                      <a:gd name="T6" fmla="*/ 11 w 76"/>
                      <a:gd name="T7" fmla="*/ 0 h 104"/>
                      <a:gd name="T8" fmla="*/ 8 w 76"/>
                      <a:gd name="T9" fmla="*/ 4 h 104"/>
                      <a:gd name="T10" fmla="*/ 10 w 76"/>
                      <a:gd name="T11" fmla="*/ 5 h 104"/>
                      <a:gd name="T12" fmla="*/ 10 w 76"/>
                      <a:gd name="T13" fmla="*/ 7 h 104"/>
                      <a:gd name="T14" fmla="*/ 8 w 76"/>
                      <a:gd name="T15" fmla="*/ 8 h 104"/>
                      <a:gd name="T16" fmla="*/ 6 w 76"/>
                      <a:gd name="T17" fmla="*/ 7 h 104"/>
                      <a:gd name="T18" fmla="*/ 4 w 76"/>
                      <a:gd name="T19" fmla="*/ 5 h 104"/>
                      <a:gd name="T20" fmla="*/ 5 w 76"/>
                      <a:gd name="T21" fmla="*/ 7 h 104"/>
                      <a:gd name="T22" fmla="*/ 5 w 76"/>
                      <a:gd name="T23" fmla="*/ 8 h 104"/>
                      <a:gd name="T24" fmla="*/ 3 w 76"/>
                      <a:gd name="T25" fmla="*/ 11 h 104"/>
                      <a:gd name="T26" fmla="*/ 2 w 76"/>
                      <a:gd name="T27" fmla="*/ 11 h 104"/>
                      <a:gd name="T28" fmla="*/ 1 w 76"/>
                      <a:gd name="T29" fmla="*/ 9 h 104"/>
                      <a:gd name="T30" fmla="*/ 0 w 76"/>
                      <a:gd name="T31" fmla="*/ 6 h 104"/>
                      <a:gd name="T32" fmla="*/ 0 w 76"/>
                      <a:gd name="T33" fmla="*/ 3 h 104"/>
                      <a:gd name="T34" fmla="*/ 1 w 76"/>
                      <a:gd name="T35" fmla="*/ 2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94" name="Freeform 77">
                    <a:extLst>
                      <a:ext uri="{FF2B5EF4-FFF2-40B4-BE49-F238E27FC236}">
                        <a16:creationId xmlns:a16="http://schemas.microsoft.com/office/drawing/2014/main" id="{B3B5861A-A319-C73D-8717-CD86FB8AE6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3 h 61"/>
                      <a:gd name="T2" fmla="*/ 3 w 37"/>
                      <a:gd name="T3" fmla="*/ 0 h 61"/>
                      <a:gd name="T4" fmla="*/ 3 w 37"/>
                      <a:gd name="T5" fmla="*/ 3 h 61"/>
                      <a:gd name="T6" fmla="*/ 7 w 37"/>
                      <a:gd name="T7" fmla="*/ 4 h 61"/>
                      <a:gd name="T8" fmla="*/ 3 w 37"/>
                      <a:gd name="T9" fmla="*/ 5 h 61"/>
                      <a:gd name="T10" fmla="*/ 1 w 37"/>
                      <a:gd name="T11" fmla="*/ 6 h 61"/>
                      <a:gd name="T12" fmla="*/ 0 w 37"/>
                      <a:gd name="T13" fmla="*/ 4 h 61"/>
                      <a:gd name="T14" fmla="*/ 0 w 37"/>
                      <a:gd name="T15" fmla="*/ 3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95" name="Freeform 78">
                    <a:extLst>
                      <a:ext uri="{FF2B5EF4-FFF2-40B4-BE49-F238E27FC236}">
                        <a16:creationId xmlns:a16="http://schemas.microsoft.com/office/drawing/2014/main" id="{6FCA705E-5330-8E54-68EB-BFCE45EFD9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1 w 49"/>
                      <a:gd name="T1" fmla="*/ 0 h 29"/>
                      <a:gd name="T2" fmla="*/ 5 w 49"/>
                      <a:gd name="T3" fmla="*/ 0 h 29"/>
                      <a:gd name="T4" fmla="*/ 8 w 49"/>
                      <a:gd name="T5" fmla="*/ 2 h 29"/>
                      <a:gd name="T6" fmla="*/ 6 w 49"/>
                      <a:gd name="T7" fmla="*/ 2 h 29"/>
                      <a:gd name="T8" fmla="*/ 0 w 49"/>
                      <a:gd name="T9" fmla="*/ 2 h 29"/>
                      <a:gd name="T10" fmla="*/ 1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96" name="Freeform 79">
                    <a:extLst>
                      <a:ext uri="{FF2B5EF4-FFF2-40B4-BE49-F238E27FC236}">
                        <a16:creationId xmlns:a16="http://schemas.microsoft.com/office/drawing/2014/main" id="{BDF5980D-DD0D-1ED1-0D2B-92E535BC61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4 w 61"/>
                      <a:gd name="T1" fmla="*/ 5 h 48"/>
                      <a:gd name="T2" fmla="*/ 3 w 61"/>
                      <a:gd name="T3" fmla="*/ 3 h 48"/>
                      <a:gd name="T4" fmla="*/ 0 w 61"/>
                      <a:gd name="T5" fmla="*/ 3 h 48"/>
                      <a:gd name="T6" fmla="*/ 3 w 61"/>
                      <a:gd name="T7" fmla="*/ 1 h 48"/>
                      <a:gd name="T8" fmla="*/ 5 w 61"/>
                      <a:gd name="T9" fmla="*/ 0 h 48"/>
                      <a:gd name="T10" fmla="*/ 9 w 61"/>
                      <a:gd name="T11" fmla="*/ 1 h 48"/>
                      <a:gd name="T12" fmla="*/ 10 w 61"/>
                      <a:gd name="T13" fmla="*/ 2 h 48"/>
                      <a:gd name="T14" fmla="*/ 11 w 61"/>
                      <a:gd name="T15" fmla="*/ 4 h 48"/>
                      <a:gd name="T16" fmla="*/ 7 w 61"/>
                      <a:gd name="T17" fmla="*/ 5 h 48"/>
                      <a:gd name="T18" fmla="*/ 4 w 61"/>
                      <a:gd name="T19" fmla="*/ 6 h 48"/>
                      <a:gd name="T20" fmla="*/ 4 w 61"/>
                      <a:gd name="T21" fmla="*/ 5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97" name="Freeform 80">
                    <a:extLst>
                      <a:ext uri="{FF2B5EF4-FFF2-40B4-BE49-F238E27FC236}">
                        <a16:creationId xmlns:a16="http://schemas.microsoft.com/office/drawing/2014/main" id="{E5CF11DA-20F9-8467-E176-B24F3ACA0E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9 w 286"/>
                      <a:gd name="T1" fmla="*/ 3 h 182"/>
                      <a:gd name="T2" fmla="*/ 6 w 286"/>
                      <a:gd name="T3" fmla="*/ 2 h 182"/>
                      <a:gd name="T4" fmla="*/ 5 w 286"/>
                      <a:gd name="T5" fmla="*/ 3 h 182"/>
                      <a:gd name="T6" fmla="*/ 0 w 286"/>
                      <a:gd name="T7" fmla="*/ 3 h 182"/>
                      <a:gd name="T8" fmla="*/ 2 w 286"/>
                      <a:gd name="T9" fmla="*/ 5 h 182"/>
                      <a:gd name="T10" fmla="*/ 3 w 286"/>
                      <a:gd name="T11" fmla="*/ 7 h 182"/>
                      <a:gd name="T12" fmla="*/ 4 w 286"/>
                      <a:gd name="T13" fmla="*/ 5 h 182"/>
                      <a:gd name="T14" fmla="*/ 6 w 286"/>
                      <a:gd name="T15" fmla="*/ 5 h 182"/>
                      <a:gd name="T16" fmla="*/ 9 w 286"/>
                      <a:gd name="T17" fmla="*/ 6 h 182"/>
                      <a:gd name="T18" fmla="*/ 13 w 286"/>
                      <a:gd name="T19" fmla="*/ 7 h 182"/>
                      <a:gd name="T20" fmla="*/ 16 w 286"/>
                      <a:gd name="T21" fmla="*/ 8 h 182"/>
                      <a:gd name="T22" fmla="*/ 19 w 286"/>
                      <a:gd name="T23" fmla="*/ 11 h 182"/>
                      <a:gd name="T24" fmla="*/ 19 w 286"/>
                      <a:gd name="T25" fmla="*/ 14 h 182"/>
                      <a:gd name="T26" fmla="*/ 18 w 286"/>
                      <a:gd name="T27" fmla="*/ 15 h 182"/>
                      <a:gd name="T28" fmla="*/ 22 w 286"/>
                      <a:gd name="T29" fmla="*/ 14 h 182"/>
                      <a:gd name="T30" fmla="*/ 26 w 286"/>
                      <a:gd name="T31" fmla="*/ 16 h 182"/>
                      <a:gd name="T32" fmla="*/ 31 w 286"/>
                      <a:gd name="T33" fmla="*/ 17 h 182"/>
                      <a:gd name="T34" fmla="*/ 32 w 286"/>
                      <a:gd name="T35" fmla="*/ 16 h 182"/>
                      <a:gd name="T36" fmla="*/ 31 w 286"/>
                      <a:gd name="T37" fmla="*/ 15 h 182"/>
                      <a:gd name="T38" fmla="*/ 32 w 286"/>
                      <a:gd name="T39" fmla="*/ 15 h 182"/>
                      <a:gd name="T40" fmla="*/ 34 w 286"/>
                      <a:gd name="T41" fmla="*/ 13 h 182"/>
                      <a:gd name="T42" fmla="*/ 37 w 286"/>
                      <a:gd name="T43" fmla="*/ 14 h 182"/>
                      <a:gd name="T44" fmla="*/ 39 w 286"/>
                      <a:gd name="T45" fmla="*/ 15 h 182"/>
                      <a:gd name="T46" fmla="*/ 44 w 286"/>
                      <a:gd name="T47" fmla="*/ 19 h 182"/>
                      <a:gd name="T48" fmla="*/ 48 w 286"/>
                      <a:gd name="T49" fmla="*/ 20 h 182"/>
                      <a:gd name="T50" fmla="*/ 52 w 286"/>
                      <a:gd name="T51" fmla="*/ 19 h 182"/>
                      <a:gd name="T52" fmla="*/ 49 w 286"/>
                      <a:gd name="T53" fmla="*/ 18 h 182"/>
                      <a:gd name="T54" fmla="*/ 46 w 286"/>
                      <a:gd name="T55" fmla="*/ 15 h 182"/>
                      <a:gd name="T56" fmla="*/ 46 w 286"/>
                      <a:gd name="T57" fmla="*/ 15 h 182"/>
                      <a:gd name="T58" fmla="*/ 45 w 286"/>
                      <a:gd name="T59" fmla="*/ 14 h 182"/>
                      <a:gd name="T60" fmla="*/ 43 w 286"/>
                      <a:gd name="T61" fmla="*/ 13 h 182"/>
                      <a:gd name="T62" fmla="*/ 44 w 286"/>
                      <a:gd name="T63" fmla="*/ 11 h 182"/>
                      <a:gd name="T64" fmla="*/ 40 w 286"/>
                      <a:gd name="T65" fmla="*/ 10 h 182"/>
                      <a:gd name="T66" fmla="*/ 38 w 286"/>
                      <a:gd name="T67" fmla="*/ 8 h 182"/>
                      <a:gd name="T68" fmla="*/ 35 w 286"/>
                      <a:gd name="T69" fmla="*/ 6 h 182"/>
                      <a:gd name="T70" fmla="*/ 31 w 286"/>
                      <a:gd name="T71" fmla="*/ 4 h 182"/>
                      <a:gd name="T72" fmla="*/ 29 w 286"/>
                      <a:gd name="T73" fmla="*/ 4 h 182"/>
                      <a:gd name="T74" fmla="*/ 22 w 286"/>
                      <a:gd name="T75" fmla="*/ 2 h 182"/>
                      <a:gd name="T76" fmla="*/ 19 w 286"/>
                      <a:gd name="T77" fmla="*/ 0 h 182"/>
                      <a:gd name="T78" fmla="*/ 17 w 286"/>
                      <a:gd name="T79" fmla="*/ 0 h 182"/>
                      <a:gd name="T80" fmla="*/ 13 w 286"/>
                      <a:gd name="T81" fmla="*/ 1 h 182"/>
                      <a:gd name="T82" fmla="*/ 10 w 286"/>
                      <a:gd name="T83" fmla="*/ 4 h 182"/>
                      <a:gd name="T84" fmla="*/ 9 w 286"/>
                      <a:gd name="T85" fmla="*/ 3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98" name="Freeform 81">
                    <a:extLst>
                      <a:ext uri="{FF2B5EF4-FFF2-40B4-BE49-F238E27FC236}">
                        <a16:creationId xmlns:a16="http://schemas.microsoft.com/office/drawing/2014/main" id="{D30DCE96-B872-A5D7-E97E-42C3192DB8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6 h 78"/>
                      <a:gd name="T2" fmla="*/ 5 w 78"/>
                      <a:gd name="T3" fmla="*/ 7 h 78"/>
                      <a:gd name="T4" fmla="*/ 8 w 78"/>
                      <a:gd name="T5" fmla="*/ 5 h 78"/>
                      <a:gd name="T6" fmla="*/ 10 w 78"/>
                      <a:gd name="T7" fmla="*/ 3 h 78"/>
                      <a:gd name="T8" fmla="*/ 8 w 78"/>
                      <a:gd name="T9" fmla="*/ 2 h 78"/>
                      <a:gd name="T10" fmla="*/ 8 w 78"/>
                      <a:gd name="T11" fmla="*/ 0 h 78"/>
                      <a:gd name="T12" fmla="*/ 13 w 78"/>
                      <a:gd name="T13" fmla="*/ 3 h 78"/>
                      <a:gd name="T14" fmla="*/ 12 w 78"/>
                      <a:gd name="T15" fmla="*/ 6 h 78"/>
                      <a:gd name="T16" fmla="*/ 6 w 78"/>
                      <a:gd name="T17" fmla="*/ 9 h 78"/>
                      <a:gd name="T18" fmla="*/ 2 w 78"/>
                      <a:gd name="T19" fmla="*/ 7 h 78"/>
                      <a:gd name="T20" fmla="*/ 0 w 78"/>
                      <a:gd name="T21" fmla="*/ 7 h 78"/>
                      <a:gd name="T22" fmla="*/ 0 w 78"/>
                      <a:gd name="T23" fmla="*/ 6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99" name="Freeform 82">
                    <a:extLst>
                      <a:ext uri="{FF2B5EF4-FFF2-40B4-BE49-F238E27FC236}">
                        <a16:creationId xmlns:a16="http://schemas.microsoft.com/office/drawing/2014/main" id="{E7EC9F08-F939-55EB-F878-BE406BAF59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2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00" name="Freeform 83">
                    <a:extLst>
                      <a:ext uri="{FF2B5EF4-FFF2-40B4-BE49-F238E27FC236}">
                        <a16:creationId xmlns:a16="http://schemas.microsoft.com/office/drawing/2014/main" id="{8FE0BFE2-77C1-1F1F-94D9-F608F49929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1 w 20"/>
                      <a:gd name="T1" fmla="*/ 1 h 15"/>
                      <a:gd name="T2" fmla="*/ 3 w 20"/>
                      <a:gd name="T3" fmla="*/ 0 h 15"/>
                      <a:gd name="T4" fmla="*/ 2 w 20"/>
                      <a:gd name="T5" fmla="*/ 1 h 15"/>
                      <a:gd name="T6" fmla="*/ 1 w 20"/>
                      <a:gd name="T7" fmla="*/ 1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01" name="Freeform 84">
                    <a:extLst>
                      <a:ext uri="{FF2B5EF4-FFF2-40B4-BE49-F238E27FC236}">
                        <a16:creationId xmlns:a16="http://schemas.microsoft.com/office/drawing/2014/main" id="{7CA8CE2D-8F11-1654-847F-2EE8AD817E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1 w 20"/>
                      <a:gd name="T1" fmla="*/ 1 h 15"/>
                      <a:gd name="T2" fmla="*/ 2 w 20"/>
                      <a:gd name="T3" fmla="*/ 0 h 15"/>
                      <a:gd name="T4" fmla="*/ 2 w 20"/>
                      <a:gd name="T5" fmla="*/ 2 h 15"/>
                      <a:gd name="T6" fmla="*/ 1 w 20"/>
                      <a:gd name="T7" fmla="*/ 1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02" name="Freeform 85">
                    <a:extLst>
                      <a:ext uri="{FF2B5EF4-FFF2-40B4-BE49-F238E27FC236}">
                        <a16:creationId xmlns:a16="http://schemas.microsoft.com/office/drawing/2014/main" id="{3D0368D2-C35B-0C0A-A34D-87370F57C0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6 h 80"/>
                      <a:gd name="T2" fmla="*/ 3 w 80"/>
                      <a:gd name="T3" fmla="*/ 3 h 80"/>
                      <a:gd name="T4" fmla="*/ 5 w 80"/>
                      <a:gd name="T5" fmla="*/ 2 h 80"/>
                      <a:gd name="T6" fmla="*/ 9 w 80"/>
                      <a:gd name="T7" fmla="*/ 2 h 80"/>
                      <a:gd name="T8" fmla="*/ 11 w 80"/>
                      <a:gd name="T9" fmla="*/ 0 h 80"/>
                      <a:gd name="T10" fmla="*/ 14 w 80"/>
                      <a:gd name="T11" fmla="*/ 5 h 80"/>
                      <a:gd name="T12" fmla="*/ 13 w 80"/>
                      <a:gd name="T13" fmla="*/ 6 h 80"/>
                      <a:gd name="T14" fmla="*/ 10 w 80"/>
                      <a:gd name="T15" fmla="*/ 7 h 80"/>
                      <a:gd name="T16" fmla="*/ 9 w 80"/>
                      <a:gd name="T17" fmla="*/ 9 h 80"/>
                      <a:gd name="T18" fmla="*/ 6 w 80"/>
                      <a:gd name="T19" fmla="*/ 8 h 80"/>
                      <a:gd name="T20" fmla="*/ 7 w 80"/>
                      <a:gd name="T21" fmla="*/ 6 h 80"/>
                      <a:gd name="T22" fmla="*/ 6 w 80"/>
                      <a:gd name="T23" fmla="*/ 3 h 80"/>
                      <a:gd name="T24" fmla="*/ 4 w 80"/>
                      <a:gd name="T25" fmla="*/ 5 h 80"/>
                      <a:gd name="T26" fmla="*/ 1 w 80"/>
                      <a:gd name="T27" fmla="*/ 6 h 80"/>
                      <a:gd name="T28" fmla="*/ 0 w 80"/>
                      <a:gd name="T29" fmla="*/ 6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03" name="Freeform 86">
                    <a:extLst>
                      <a:ext uri="{FF2B5EF4-FFF2-40B4-BE49-F238E27FC236}">
                        <a16:creationId xmlns:a16="http://schemas.microsoft.com/office/drawing/2014/main" id="{B4F88903-EEC5-A989-0BD8-FFED75A8A9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3 w 94"/>
                      <a:gd name="T1" fmla="*/ 11 h 174"/>
                      <a:gd name="T2" fmla="*/ 5 w 94"/>
                      <a:gd name="T3" fmla="*/ 14 h 174"/>
                      <a:gd name="T4" fmla="*/ 6 w 94"/>
                      <a:gd name="T5" fmla="*/ 12 h 174"/>
                      <a:gd name="T6" fmla="*/ 9 w 94"/>
                      <a:gd name="T7" fmla="*/ 11 h 174"/>
                      <a:gd name="T8" fmla="*/ 9 w 94"/>
                      <a:gd name="T9" fmla="*/ 14 h 174"/>
                      <a:gd name="T10" fmla="*/ 12 w 94"/>
                      <a:gd name="T11" fmla="*/ 14 h 174"/>
                      <a:gd name="T12" fmla="*/ 14 w 94"/>
                      <a:gd name="T13" fmla="*/ 16 h 174"/>
                      <a:gd name="T14" fmla="*/ 11 w 94"/>
                      <a:gd name="T15" fmla="*/ 16 h 174"/>
                      <a:gd name="T16" fmla="*/ 13 w 94"/>
                      <a:gd name="T17" fmla="*/ 19 h 174"/>
                      <a:gd name="T18" fmla="*/ 15 w 94"/>
                      <a:gd name="T19" fmla="*/ 17 h 174"/>
                      <a:gd name="T20" fmla="*/ 15 w 94"/>
                      <a:gd name="T21" fmla="*/ 12 h 174"/>
                      <a:gd name="T22" fmla="*/ 11 w 94"/>
                      <a:gd name="T23" fmla="*/ 12 h 174"/>
                      <a:gd name="T24" fmla="*/ 9 w 94"/>
                      <a:gd name="T25" fmla="*/ 9 h 174"/>
                      <a:gd name="T26" fmla="*/ 6 w 94"/>
                      <a:gd name="T27" fmla="*/ 9 h 174"/>
                      <a:gd name="T28" fmla="*/ 6 w 94"/>
                      <a:gd name="T29" fmla="*/ 8 h 174"/>
                      <a:gd name="T30" fmla="*/ 8 w 94"/>
                      <a:gd name="T31" fmla="*/ 5 h 174"/>
                      <a:gd name="T32" fmla="*/ 6 w 94"/>
                      <a:gd name="T33" fmla="*/ 0 h 174"/>
                      <a:gd name="T34" fmla="*/ 3 w 94"/>
                      <a:gd name="T35" fmla="*/ 2 h 174"/>
                      <a:gd name="T36" fmla="*/ 1 w 94"/>
                      <a:gd name="T37" fmla="*/ 5 h 174"/>
                      <a:gd name="T38" fmla="*/ 3 w 94"/>
                      <a:gd name="T39" fmla="*/ 8 h 174"/>
                      <a:gd name="T40" fmla="*/ 3 w 94"/>
                      <a:gd name="T41" fmla="*/ 11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04" name="Freeform 87">
                    <a:extLst>
                      <a:ext uri="{FF2B5EF4-FFF2-40B4-BE49-F238E27FC236}">
                        <a16:creationId xmlns:a16="http://schemas.microsoft.com/office/drawing/2014/main" id="{B269908E-C7FC-1992-0CAE-6BF3D4F5B9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1 w 32"/>
                      <a:gd name="T1" fmla="*/ 3 h 50"/>
                      <a:gd name="T2" fmla="*/ 2 w 32"/>
                      <a:gd name="T3" fmla="*/ 0 h 50"/>
                      <a:gd name="T4" fmla="*/ 4 w 32"/>
                      <a:gd name="T5" fmla="*/ 2 h 50"/>
                      <a:gd name="T6" fmla="*/ 4 w 32"/>
                      <a:gd name="T7" fmla="*/ 3 h 50"/>
                      <a:gd name="T8" fmla="*/ 5 w 32"/>
                      <a:gd name="T9" fmla="*/ 3 h 50"/>
                      <a:gd name="T10" fmla="*/ 6 w 32"/>
                      <a:gd name="T11" fmla="*/ 4 h 50"/>
                      <a:gd name="T12" fmla="*/ 4 w 32"/>
                      <a:gd name="T13" fmla="*/ 6 h 50"/>
                      <a:gd name="T14" fmla="*/ 1 w 32"/>
                      <a:gd name="T15" fmla="*/ 3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05" name="Freeform 88">
                    <a:extLst>
                      <a:ext uri="{FF2B5EF4-FFF2-40B4-BE49-F238E27FC236}">
                        <a16:creationId xmlns:a16="http://schemas.microsoft.com/office/drawing/2014/main" id="{254BFFBC-2CD3-03A2-966E-3BDD7C67B4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5 h 50"/>
                      <a:gd name="T2" fmla="*/ 4 w 43"/>
                      <a:gd name="T3" fmla="*/ 2 h 50"/>
                      <a:gd name="T4" fmla="*/ 7 w 43"/>
                      <a:gd name="T5" fmla="*/ 0 h 50"/>
                      <a:gd name="T6" fmla="*/ 5 w 43"/>
                      <a:gd name="T7" fmla="*/ 3 h 50"/>
                      <a:gd name="T8" fmla="*/ 0 w 43"/>
                      <a:gd name="T9" fmla="*/ 6 h 50"/>
                      <a:gd name="T10" fmla="*/ 0 w 43"/>
                      <a:gd name="T11" fmla="*/ 5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06" name="Freeform 89">
                    <a:extLst>
                      <a:ext uri="{FF2B5EF4-FFF2-40B4-BE49-F238E27FC236}">
                        <a16:creationId xmlns:a16="http://schemas.microsoft.com/office/drawing/2014/main" id="{37FD1B19-1D8E-EE4E-CC48-58780D4E57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3 h 29"/>
                      <a:gd name="T2" fmla="*/ 2 w 41"/>
                      <a:gd name="T3" fmla="*/ 3 h 29"/>
                      <a:gd name="T4" fmla="*/ 0 w 41"/>
                      <a:gd name="T5" fmla="*/ 3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07" name="Freeform 90">
                    <a:extLst>
                      <a:ext uri="{FF2B5EF4-FFF2-40B4-BE49-F238E27FC236}">
                        <a16:creationId xmlns:a16="http://schemas.microsoft.com/office/drawing/2014/main" id="{F75D9642-42D1-B42B-9D80-2F0AD3B4BD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08" name="Freeform 91">
                    <a:extLst>
                      <a:ext uri="{FF2B5EF4-FFF2-40B4-BE49-F238E27FC236}">
                        <a16:creationId xmlns:a16="http://schemas.microsoft.com/office/drawing/2014/main" id="{FE0E227F-5ED8-44A4-428D-9595DD7DC3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1 w 47"/>
                      <a:gd name="T1" fmla="*/ 17 h 165"/>
                      <a:gd name="T2" fmla="*/ 3 w 47"/>
                      <a:gd name="T3" fmla="*/ 12 h 165"/>
                      <a:gd name="T4" fmla="*/ 3 w 47"/>
                      <a:gd name="T5" fmla="*/ 8 h 165"/>
                      <a:gd name="T6" fmla="*/ 2 w 47"/>
                      <a:gd name="T7" fmla="*/ 4 h 165"/>
                      <a:gd name="T8" fmla="*/ 3 w 47"/>
                      <a:gd name="T9" fmla="*/ 1 h 165"/>
                      <a:gd name="T10" fmla="*/ 4 w 47"/>
                      <a:gd name="T11" fmla="*/ 0 h 165"/>
                      <a:gd name="T12" fmla="*/ 6 w 47"/>
                      <a:gd name="T13" fmla="*/ 3 h 165"/>
                      <a:gd name="T14" fmla="*/ 9 w 47"/>
                      <a:gd name="T15" fmla="*/ 11 h 165"/>
                      <a:gd name="T16" fmla="*/ 6 w 47"/>
                      <a:gd name="T17" fmla="*/ 12 h 165"/>
                      <a:gd name="T18" fmla="*/ 4 w 47"/>
                      <a:gd name="T19" fmla="*/ 14 h 165"/>
                      <a:gd name="T20" fmla="*/ 4 w 47"/>
                      <a:gd name="T21" fmla="*/ 15 h 165"/>
                      <a:gd name="T22" fmla="*/ 5 w 47"/>
                      <a:gd name="T23" fmla="*/ 15 h 165"/>
                      <a:gd name="T24" fmla="*/ 6 w 47"/>
                      <a:gd name="T25" fmla="*/ 16 h 165"/>
                      <a:gd name="T26" fmla="*/ 3 w 47"/>
                      <a:gd name="T27" fmla="*/ 16 h 165"/>
                      <a:gd name="T28" fmla="*/ 1 w 47"/>
                      <a:gd name="T29" fmla="*/ 18 h 165"/>
                      <a:gd name="T30" fmla="*/ 0 w 47"/>
                      <a:gd name="T31" fmla="*/ 17 h 165"/>
                      <a:gd name="T32" fmla="*/ 1 w 47"/>
                      <a:gd name="T33" fmla="*/ 17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09" name="Freeform 92">
                    <a:extLst>
                      <a:ext uri="{FF2B5EF4-FFF2-40B4-BE49-F238E27FC236}">
                        <a16:creationId xmlns:a16="http://schemas.microsoft.com/office/drawing/2014/main" id="{23252AA3-7DB1-E377-88D7-AE264A82E5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5 w 138"/>
                      <a:gd name="T1" fmla="*/ 7 h 103"/>
                      <a:gd name="T2" fmla="*/ 6 w 138"/>
                      <a:gd name="T3" fmla="*/ 5 h 103"/>
                      <a:gd name="T4" fmla="*/ 9 w 138"/>
                      <a:gd name="T5" fmla="*/ 4 h 103"/>
                      <a:gd name="T6" fmla="*/ 10 w 138"/>
                      <a:gd name="T7" fmla="*/ 5 h 103"/>
                      <a:gd name="T8" fmla="*/ 12 w 138"/>
                      <a:gd name="T9" fmla="*/ 5 h 103"/>
                      <a:gd name="T10" fmla="*/ 15 w 138"/>
                      <a:gd name="T11" fmla="*/ 6 h 103"/>
                      <a:gd name="T12" fmla="*/ 21 w 138"/>
                      <a:gd name="T13" fmla="*/ 4 h 103"/>
                      <a:gd name="T14" fmla="*/ 24 w 138"/>
                      <a:gd name="T15" fmla="*/ 2 h 103"/>
                      <a:gd name="T16" fmla="*/ 25 w 138"/>
                      <a:gd name="T17" fmla="*/ 1 h 103"/>
                      <a:gd name="T18" fmla="*/ 19 w 138"/>
                      <a:gd name="T19" fmla="*/ 5 h 103"/>
                      <a:gd name="T20" fmla="*/ 15 w 138"/>
                      <a:gd name="T21" fmla="*/ 7 h 103"/>
                      <a:gd name="T22" fmla="*/ 12 w 138"/>
                      <a:gd name="T23" fmla="*/ 9 h 103"/>
                      <a:gd name="T24" fmla="*/ 9 w 138"/>
                      <a:gd name="T25" fmla="*/ 11 h 103"/>
                      <a:gd name="T26" fmla="*/ 5 w 138"/>
                      <a:gd name="T27" fmla="*/ 10 h 103"/>
                      <a:gd name="T28" fmla="*/ 4 w 138"/>
                      <a:gd name="T29" fmla="*/ 10 h 103"/>
                      <a:gd name="T30" fmla="*/ 4 w 138"/>
                      <a:gd name="T31" fmla="*/ 11 h 103"/>
                      <a:gd name="T32" fmla="*/ 0 w 138"/>
                      <a:gd name="T33" fmla="*/ 11 h 103"/>
                      <a:gd name="T34" fmla="*/ 2 w 138"/>
                      <a:gd name="T35" fmla="*/ 9 h 103"/>
                      <a:gd name="T36" fmla="*/ 5 w 138"/>
                      <a:gd name="T37" fmla="*/ 7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10" name="Freeform 93">
                    <a:extLst>
                      <a:ext uri="{FF2B5EF4-FFF2-40B4-BE49-F238E27FC236}">
                        <a16:creationId xmlns:a16="http://schemas.microsoft.com/office/drawing/2014/main" id="{329B4A95-008F-EDD8-33F7-2C42B4EF14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29 w 188"/>
                      <a:gd name="T1" fmla="*/ 3 h 214"/>
                      <a:gd name="T2" fmla="*/ 29 w 188"/>
                      <a:gd name="T3" fmla="*/ 1 h 214"/>
                      <a:gd name="T4" fmla="*/ 31 w 188"/>
                      <a:gd name="T5" fmla="*/ 0 h 214"/>
                      <a:gd name="T6" fmla="*/ 33 w 188"/>
                      <a:gd name="T7" fmla="*/ 3 h 214"/>
                      <a:gd name="T8" fmla="*/ 34 w 188"/>
                      <a:gd name="T9" fmla="*/ 5 h 214"/>
                      <a:gd name="T10" fmla="*/ 32 w 188"/>
                      <a:gd name="T11" fmla="*/ 7 h 214"/>
                      <a:gd name="T12" fmla="*/ 31 w 188"/>
                      <a:gd name="T13" fmla="*/ 9 h 214"/>
                      <a:gd name="T14" fmla="*/ 29 w 188"/>
                      <a:gd name="T15" fmla="*/ 14 h 214"/>
                      <a:gd name="T16" fmla="*/ 26 w 188"/>
                      <a:gd name="T17" fmla="*/ 15 h 214"/>
                      <a:gd name="T18" fmla="*/ 22 w 188"/>
                      <a:gd name="T19" fmla="*/ 15 h 214"/>
                      <a:gd name="T20" fmla="*/ 20 w 188"/>
                      <a:gd name="T21" fmla="*/ 14 h 214"/>
                      <a:gd name="T22" fmla="*/ 18 w 188"/>
                      <a:gd name="T23" fmla="*/ 16 h 214"/>
                      <a:gd name="T24" fmla="*/ 16 w 188"/>
                      <a:gd name="T25" fmla="*/ 17 h 214"/>
                      <a:gd name="T26" fmla="*/ 14 w 188"/>
                      <a:gd name="T27" fmla="*/ 15 h 214"/>
                      <a:gd name="T28" fmla="*/ 11 w 188"/>
                      <a:gd name="T29" fmla="*/ 16 h 214"/>
                      <a:gd name="T30" fmla="*/ 14 w 188"/>
                      <a:gd name="T31" fmla="*/ 16 h 214"/>
                      <a:gd name="T32" fmla="*/ 14 w 188"/>
                      <a:gd name="T33" fmla="*/ 18 h 214"/>
                      <a:gd name="T34" fmla="*/ 11 w 188"/>
                      <a:gd name="T35" fmla="*/ 19 h 214"/>
                      <a:gd name="T36" fmla="*/ 6 w 188"/>
                      <a:gd name="T37" fmla="*/ 19 h 214"/>
                      <a:gd name="T38" fmla="*/ 6 w 188"/>
                      <a:gd name="T39" fmla="*/ 17 h 214"/>
                      <a:gd name="T40" fmla="*/ 9 w 188"/>
                      <a:gd name="T41" fmla="*/ 16 h 214"/>
                      <a:gd name="T42" fmla="*/ 6 w 188"/>
                      <a:gd name="T43" fmla="*/ 17 h 214"/>
                      <a:gd name="T44" fmla="*/ 5 w 188"/>
                      <a:gd name="T45" fmla="*/ 19 h 214"/>
                      <a:gd name="T46" fmla="*/ 6 w 188"/>
                      <a:gd name="T47" fmla="*/ 22 h 214"/>
                      <a:gd name="T48" fmla="*/ 3 w 188"/>
                      <a:gd name="T49" fmla="*/ 23 h 214"/>
                      <a:gd name="T50" fmla="*/ 0 w 188"/>
                      <a:gd name="T51" fmla="*/ 24 h 214"/>
                      <a:gd name="T52" fmla="*/ 1 w 188"/>
                      <a:gd name="T53" fmla="*/ 21 h 214"/>
                      <a:gd name="T54" fmla="*/ 0 w 188"/>
                      <a:gd name="T55" fmla="*/ 19 h 214"/>
                      <a:gd name="T56" fmla="*/ 3 w 188"/>
                      <a:gd name="T57" fmla="*/ 17 h 214"/>
                      <a:gd name="T58" fmla="*/ 6 w 188"/>
                      <a:gd name="T59" fmla="*/ 15 h 214"/>
                      <a:gd name="T60" fmla="*/ 8 w 188"/>
                      <a:gd name="T61" fmla="*/ 13 h 214"/>
                      <a:gd name="T62" fmla="*/ 13 w 188"/>
                      <a:gd name="T63" fmla="*/ 13 h 214"/>
                      <a:gd name="T64" fmla="*/ 15 w 188"/>
                      <a:gd name="T65" fmla="*/ 13 h 214"/>
                      <a:gd name="T66" fmla="*/ 21 w 188"/>
                      <a:gd name="T67" fmla="*/ 9 h 214"/>
                      <a:gd name="T68" fmla="*/ 22 w 188"/>
                      <a:gd name="T69" fmla="*/ 10 h 214"/>
                      <a:gd name="T70" fmla="*/ 24 w 188"/>
                      <a:gd name="T71" fmla="*/ 9 h 214"/>
                      <a:gd name="T72" fmla="*/ 27 w 188"/>
                      <a:gd name="T73" fmla="*/ 6 h 214"/>
                      <a:gd name="T74" fmla="*/ 28 w 188"/>
                      <a:gd name="T75" fmla="*/ 5 h 214"/>
                      <a:gd name="T76" fmla="*/ 27 w 188"/>
                      <a:gd name="T77" fmla="*/ 4 h 214"/>
                      <a:gd name="T78" fmla="*/ 28 w 188"/>
                      <a:gd name="T79" fmla="*/ 4 h 214"/>
                      <a:gd name="T80" fmla="*/ 29 w 188"/>
                      <a:gd name="T81" fmla="*/ 3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11" name="Freeform 94">
                    <a:extLst>
                      <a:ext uri="{FF2B5EF4-FFF2-40B4-BE49-F238E27FC236}">
                        <a16:creationId xmlns:a16="http://schemas.microsoft.com/office/drawing/2014/main" id="{34ADE560-5DFC-87C5-17B1-7AB3A7C5C0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1 h 13"/>
                      <a:gd name="T2" fmla="*/ 1 w 13"/>
                      <a:gd name="T3" fmla="*/ 1 h 13"/>
                      <a:gd name="T4" fmla="*/ 0 w 13"/>
                      <a:gd name="T5" fmla="*/ 1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12" name="Freeform 95">
                    <a:extLst>
                      <a:ext uri="{FF2B5EF4-FFF2-40B4-BE49-F238E27FC236}">
                        <a16:creationId xmlns:a16="http://schemas.microsoft.com/office/drawing/2014/main" id="{1B520B02-7D64-E855-9950-E90E9B322C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148 w 812"/>
                      <a:gd name="T1" fmla="*/ 3 h 564"/>
                      <a:gd name="T2" fmla="*/ 142 w 812"/>
                      <a:gd name="T3" fmla="*/ 9 h 564"/>
                      <a:gd name="T4" fmla="*/ 137 w 812"/>
                      <a:gd name="T5" fmla="*/ 14 h 564"/>
                      <a:gd name="T6" fmla="*/ 132 w 812"/>
                      <a:gd name="T7" fmla="*/ 16 h 564"/>
                      <a:gd name="T8" fmla="*/ 116 w 812"/>
                      <a:gd name="T9" fmla="*/ 20 h 564"/>
                      <a:gd name="T10" fmla="*/ 115 w 812"/>
                      <a:gd name="T11" fmla="*/ 23 h 564"/>
                      <a:gd name="T12" fmla="*/ 110 w 812"/>
                      <a:gd name="T13" fmla="*/ 26 h 564"/>
                      <a:gd name="T14" fmla="*/ 113 w 812"/>
                      <a:gd name="T15" fmla="*/ 20 h 564"/>
                      <a:gd name="T16" fmla="*/ 105 w 812"/>
                      <a:gd name="T17" fmla="*/ 21 h 564"/>
                      <a:gd name="T18" fmla="*/ 102 w 812"/>
                      <a:gd name="T19" fmla="*/ 24 h 564"/>
                      <a:gd name="T20" fmla="*/ 109 w 812"/>
                      <a:gd name="T21" fmla="*/ 32 h 564"/>
                      <a:gd name="T22" fmla="*/ 109 w 812"/>
                      <a:gd name="T23" fmla="*/ 41 h 564"/>
                      <a:gd name="T24" fmla="*/ 99 w 812"/>
                      <a:gd name="T25" fmla="*/ 46 h 564"/>
                      <a:gd name="T26" fmla="*/ 95 w 812"/>
                      <a:gd name="T27" fmla="*/ 43 h 564"/>
                      <a:gd name="T28" fmla="*/ 88 w 812"/>
                      <a:gd name="T29" fmla="*/ 39 h 564"/>
                      <a:gd name="T30" fmla="*/ 84 w 812"/>
                      <a:gd name="T31" fmla="*/ 39 h 564"/>
                      <a:gd name="T32" fmla="*/ 82 w 812"/>
                      <a:gd name="T33" fmla="*/ 44 h 564"/>
                      <a:gd name="T34" fmla="*/ 91 w 812"/>
                      <a:gd name="T35" fmla="*/ 52 h 564"/>
                      <a:gd name="T36" fmla="*/ 93 w 812"/>
                      <a:gd name="T37" fmla="*/ 59 h 564"/>
                      <a:gd name="T38" fmla="*/ 96 w 812"/>
                      <a:gd name="T39" fmla="*/ 63 h 564"/>
                      <a:gd name="T40" fmla="*/ 90 w 812"/>
                      <a:gd name="T41" fmla="*/ 61 h 564"/>
                      <a:gd name="T42" fmla="*/ 86 w 812"/>
                      <a:gd name="T43" fmla="*/ 58 h 564"/>
                      <a:gd name="T44" fmla="*/ 77 w 812"/>
                      <a:gd name="T45" fmla="*/ 48 h 564"/>
                      <a:gd name="T46" fmla="*/ 78 w 812"/>
                      <a:gd name="T47" fmla="*/ 35 h 564"/>
                      <a:gd name="T48" fmla="*/ 77 w 812"/>
                      <a:gd name="T49" fmla="*/ 30 h 564"/>
                      <a:gd name="T50" fmla="*/ 75 w 812"/>
                      <a:gd name="T51" fmla="*/ 31 h 564"/>
                      <a:gd name="T52" fmla="*/ 71 w 812"/>
                      <a:gd name="T53" fmla="*/ 30 h 564"/>
                      <a:gd name="T54" fmla="*/ 66 w 812"/>
                      <a:gd name="T55" fmla="*/ 19 h 564"/>
                      <a:gd name="T56" fmla="*/ 60 w 812"/>
                      <a:gd name="T57" fmla="*/ 19 h 564"/>
                      <a:gd name="T58" fmla="*/ 53 w 812"/>
                      <a:gd name="T59" fmla="*/ 19 h 564"/>
                      <a:gd name="T60" fmla="*/ 44 w 812"/>
                      <a:gd name="T61" fmla="*/ 26 h 564"/>
                      <a:gd name="T62" fmla="*/ 36 w 812"/>
                      <a:gd name="T63" fmla="*/ 30 h 564"/>
                      <a:gd name="T64" fmla="*/ 34 w 812"/>
                      <a:gd name="T65" fmla="*/ 31 h 564"/>
                      <a:gd name="T66" fmla="*/ 29 w 812"/>
                      <a:gd name="T67" fmla="*/ 37 h 564"/>
                      <a:gd name="T68" fmla="*/ 28 w 812"/>
                      <a:gd name="T69" fmla="*/ 40 h 564"/>
                      <a:gd name="T70" fmla="*/ 24 w 812"/>
                      <a:gd name="T71" fmla="*/ 45 h 564"/>
                      <a:gd name="T72" fmla="*/ 17 w 812"/>
                      <a:gd name="T73" fmla="*/ 44 h 564"/>
                      <a:gd name="T74" fmla="*/ 12 w 812"/>
                      <a:gd name="T75" fmla="*/ 29 h 564"/>
                      <a:gd name="T76" fmla="*/ 13 w 812"/>
                      <a:gd name="T77" fmla="*/ 17 h 564"/>
                      <a:gd name="T78" fmla="*/ 8 w 812"/>
                      <a:gd name="T79" fmla="*/ 20 h 564"/>
                      <a:gd name="T80" fmla="*/ 4 w 812"/>
                      <a:gd name="T81" fmla="*/ 17 h 564"/>
                      <a:gd name="T82" fmla="*/ 4 w 812"/>
                      <a:gd name="T83" fmla="*/ 15 h 564"/>
                      <a:gd name="T84" fmla="*/ 0 w 812"/>
                      <a:gd name="T85" fmla="*/ 10 h 564"/>
                      <a:gd name="T86" fmla="*/ 146 w 812"/>
                      <a:gd name="T87" fmla="*/ 1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13" name="Freeform 96">
                    <a:extLst>
                      <a:ext uri="{FF2B5EF4-FFF2-40B4-BE49-F238E27FC236}">
                        <a16:creationId xmlns:a16="http://schemas.microsoft.com/office/drawing/2014/main" id="{6CCF5FB8-9090-C9A3-9736-1638606DA7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1 w 43"/>
                      <a:gd name="T1" fmla="*/ 1 h 85"/>
                      <a:gd name="T2" fmla="*/ 4 w 43"/>
                      <a:gd name="T3" fmla="*/ 0 h 85"/>
                      <a:gd name="T4" fmla="*/ 7 w 43"/>
                      <a:gd name="T5" fmla="*/ 4 h 85"/>
                      <a:gd name="T6" fmla="*/ 4 w 43"/>
                      <a:gd name="T7" fmla="*/ 10 h 85"/>
                      <a:gd name="T8" fmla="*/ 0 w 43"/>
                      <a:gd name="T9" fmla="*/ 8 h 85"/>
                      <a:gd name="T10" fmla="*/ 1 w 43"/>
                      <a:gd name="T11" fmla="*/ 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14" name="Freeform 97">
                    <a:extLst>
                      <a:ext uri="{FF2B5EF4-FFF2-40B4-BE49-F238E27FC236}">
                        <a16:creationId xmlns:a16="http://schemas.microsoft.com/office/drawing/2014/main" id="{1D15E09E-AFFC-1A0D-781F-2C017756F4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2 w 44"/>
                      <a:gd name="T1" fmla="*/ 3 h 74"/>
                      <a:gd name="T2" fmla="*/ 5 w 44"/>
                      <a:gd name="T3" fmla="*/ 0 h 74"/>
                      <a:gd name="T4" fmla="*/ 7 w 44"/>
                      <a:gd name="T5" fmla="*/ 0 h 74"/>
                      <a:gd name="T6" fmla="*/ 7 w 44"/>
                      <a:gd name="T7" fmla="*/ 3 h 74"/>
                      <a:gd name="T8" fmla="*/ 2 w 44"/>
                      <a:gd name="T9" fmla="*/ 8 h 74"/>
                      <a:gd name="T10" fmla="*/ 1 w 44"/>
                      <a:gd name="T11" fmla="*/ 6 h 74"/>
                      <a:gd name="T12" fmla="*/ 0 w 44"/>
                      <a:gd name="T13" fmla="*/ 4 h 74"/>
                      <a:gd name="T14" fmla="*/ 2 w 44"/>
                      <a:gd name="T15" fmla="*/ 3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15" name="Freeform 98">
                    <a:extLst>
                      <a:ext uri="{FF2B5EF4-FFF2-40B4-BE49-F238E27FC236}">
                        <a16:creationId xmlns:a16="http://schemas.microsoft.com/office/drawing/2014/main" id="{48555B19-16CD-9D33-AD1E-4660C3CE37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1 w 20"/>
                      <a:gd name="T1" fmla="*/ 2 h 30"/>
                      <a:gd name="T2" fmla="*/ 1 w 20"/>
                      <a:gd name="T3" fmla="*/ 3 h 30"/>
                      <a:gd name="T4" fmla="*/ 1 w 20"/>
                      <a:gd name="T5" fmla="*/ 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16" name="Freeform 99">
                    <a:extLst>
                      <a:ext uri="{FF2B5EF4-FFF2-40B4-BE49-F238E27FC236}">
                        <a16:creationId xmlns:a16="http://schemas.microsoft.com/office/drawing/2014/main" id="{72D6AA9A-981F-5E1B-00B4-8EB91A3771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194 w 682"/>
                      <a:gd name="T1" fmla="*/ 187 h 557"/>
                      <a:gd name="T2" fmla="*/ 196 w 682"/>
                      <a:gd name="T3" fmla="*/ 182 h 557"/>
                      <a:gd name="T4" fmla="*/ 201 w 682"/>
                      <a:gd name="T5" fmla="*/ 167 h 557"/>
                      <a:gd name="T6" fmla="*/ 124 w 682"/>
                      <a:gd name="T7" fmla="*/ 116 h 557"/>
                      <a:gd name="T8" fmla="*/ 114 w 682"/>
                      <a:gd name="T9" fmla="*/ 140 h 557"/>
                      <a:gd name="T10" fmla="*/ 122 w 682"/>
                      <a:gd name="T11" fmla="*/ 224 h 557"/>
                      <a:gd name="T12" fmla="*/ 114 w 682"/>
                      <a:gd name="T13" fmla="*/ 200 h 557"/>
                      <a:gd name="T14" fmla="*/ 98 w 682"/>
                      <a:gd name="T15" fmla="*/ 177 h 557"/>
                      <a:gd name="T16" fmla="*/ 99 w 682"/>
                      <a:gd name="T17" fmla="*/ 167 h 557"/>
                      <a:gd name="T18" fmla="*/ 100 w 682"/>
                      <a:gd name="T19" fmla="*/ 159 h 557"/>
                      <a:gd name="T20" fmla="*/ 89 w 682"/>
                      <a:gd name="T21" fmla="*/ 151 h 557"/>
                      <a:gd name="T22" fmla="*/ 78 w 682"/>
                      <a:gd name="T23" fmla="*/ 140 h 557"/>
                      <a:gd name="T24" fmla="*/ 60 w 682"/>
                      <a:gd name="T25" fmla="*/ 143 h 557"/>
                      <a:gd name="T26" fmla="*/ 51 w 682"/>
                      <a:gd name="T27" fmla="*/ 147 h 557"/>
                      <a:gd name="T28" fmla="*/ 32 w 682"/>
                      <a:gd name="T29" fmla="*/ 147 h 557"/>
                      <a:gd name="T30" fmla="*/ 9 w 682"/>
                      <a:gd name="T31" fmla="*/ 126 h 557"/>
                      <a:gd name="T32" fmla="*/ 4 w 682"/>
                      <a:gd name="T33" fmla="*/ 119 h 557"/>
                      <a:gd name="T34" fmla="*/ 0 w 682"/>
                      <a:gd name="T35" fmla="*/ 107 h 557"/>
                      <a:gd name="T36" fmla="*/ 10 w 682"/>
                      <a:gd name="T37" fmla="*/ 86 h 557"/>
                      <a:gd name="T38" fmla="*/ 13 w 682"/>
                      <a:gd name="T39" fmla="*/ 73 h 557"/>
                      <a:gd name="T40" fmla="*/ 20 w 682"/>
                      <a:gd name="T41" fmla="*/ 58 h 557"/>
                      <a:gd name="T42" fmla="*/ 32 w 682"/>
                      <a:gd name="T43" fmla="*/ 47 h 557"/>
                      <a:gd name="T44" fmla="*/ 67 w 682"/>
                      <a:gd name="T45" fmla="*/ 27 h 557"/>
                      <a:gd name="T46" fmla="*/ 89 w 682"/>
                      <a:gd name="T47" fmla="*/ 12 h 557"/>
                      <a:gd name="T48" fmla="*/ 104 w 682"/>
                      <a:gd name="T49" fmla="*/ 3 h 557"/>
                      <a:gd name="T50" fmla="*/ 146 w 682"/>
                      <a:gd name="T51" fmla="*/ 1 h 557"/>
                      <a:gd name="T52" fmla="*/ 161 w 682"/>
                      <a:gd name="T53" fmla="*/ 0 h 557"/>
                      <a:gd name="T54" fmla="*/ 155 w 682"/>
                      <a:gd name="T55" fmla="*/ 14 h 557"/>
                      <a:gd name="T56" fmla="*/ 178 w 682"/>
                      <a:gd name="T57" fmla="*/ 34 h 557"/>
                      <a:gd name="T58" fmla="*/ 201 w 682"/>
                      <a:gd name="T59" fmla="*/ 30 h 557"/>
                      <a:gd name="T60" fmla="*/ 213 w 682"/>
                      <a:gd name="T61" fmla="*/ 33 h 557"/>
                      <a:gd name="T62" fmla="*/ 225 w 682"/>
                      <a:gd name="T63" fmla="*/ 39 h 557"/>
                      <a:gd name="T64" fmla="*/ 230 w 682"/>
                      <a:gd name="T65" fmla="*/ 76 h 557"/>
                      <a:gd name="T66" fmla="*/ 230 w 682"/>
                      <a:gd name="T67" fmla="*/ 97 h 557"/>
                      <a:gd name="T68" fmla="*/ 241 w 682"/>
                      <a:gd name="T69" fmla="*/ 114 h 557"/>
                      <a:gd name="T70" fmla="*/ 260 w 682"/>
                      <a:gd name="T71" fmla="*/ 121 h 557"/>
                      <a:gd name="T72" fmla="*/ 274 w 682"/>
                      <a:gd name="T73" fmla="*/ 119 h 557"/>
                      <a:gd name="T74" fmla="*/ 268 w 682"/>
                      <a:gd name="T75" fmla="*/ 137 h 557"/>
                      <a:gd name="T76" fmla="*/ 241 w 682"/>
                      <a:gd name="T77" fmla="*/ 165 h 557"/>
                      <a:gd name="T78" fmla="*/ 221 w 682"/>
                      <a:gd name="T79" fmla="*/ 196 h 557"/>
                      <a:gd name="T80" fmla="*/ 224 w 682"/>
                      <a:gd name="T81" fmla="*/ 205 h 557"/>
                      <a:gd name="T82" fmla="*/ 175 w 682"/>
                      <a:gd name="T83" fmla="*/ 224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17" name="Freeform 100">
                    <a:extLst>
                      <a:ext uri="{FF2B5EF4-FFF2-40B4-BE49-F238E27FC236}">
                        <a16:creationId xmlns:a16="http://schemas.microsoft.com/office/drawing/2014/main" id="{B6227CD4-907E-A5A2-3382-C8693BBEE1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98 w 257"/>
                      <a:gd name="T1" fmla="*/ 141 h 347"/>
                      <a:gd name="T2" fmla="*/ 94 w 257"/>
                      <a:gd name="T3" fmla="*/ 122 h 347"/>
                      <a:gd name="T4" fmla="*/ 88 w 257"/>
                      <a:gd name="T5" fmla="*/ 117 h 347"/>
                      <a:gd name="T6" fmla="*/ 86 w 257"/>
                      <a:gd name="T7" fmla="*/ 109 h 347"/>
                      <a:gd name="T8" fmla="*/ 84 w 257"/>
                      <a:gd name="T9" fmla="*/ 103 h 347"/>
                      <a:gd name="T10" fmla="*/ 84 w 257"/>
                      <a:gd name="T11" fmla="*/ 93 h 347"/>
                      <a:gd name="T12" fmla="*/ 83 w 257"/>
                      <a:gd name="T13" fmla="*/ 87 h 347"/>
                      <a:gd name="T14" fmla="*/ 92 w 257"/>
                      <a:gd name="T15" fmla="*/ 82 h 347"/>
                      <a:gd name="T16" fmla="*/ 103 w 257"/>
                      <a:gd name="T17" fmla="*/ 80 h 347"/>
                      <a:gd name="T18" fmla="*/ 103 w 257"/>
                      <a:gd name="T19" fmla="*/ 55 h 347"/>
                      <a:gd name="T20" fmla="*/ 22 w 257"/>
                      <a:gd name="T21" fmla="*/ 39 h 347"/>
                      <a:gd name="T22" fmla="*/ 13 w 257"/>
                      <a:gd name="T23" fmla="*/ 39 h 347"/>
                      <a:gd name="T24" fmla="*/ 6 w 257"/>
                      <a:gd name="T25" fmla="*/ 41 h 347"/>
                      <a:gd name="T26" fmla="*/ 0 w 257"/>
                      <a:gd name="T27" fmla="*/ 61 h 347"/>
                      <a:gd name="T28" fmla="*/ 37 w 257"/>
                      <a:gd name="T29" fmla="*/ 140 h 347"/>
                      <a:gd name="T30" fmla="*/ 98 w 257"/>
                      <a:gd name="T31" fmla="*/ 14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18" name="Freeform 101">
                    <a:extLst>
                      <a:ext uri="{FF2B5EF4-FFF2-40B4-BE49-F238E27FC236}">
                        <a16:creationId xmlns:a16="http://schemas.microsoft.com/office/drawing/2014/main" id="{9DE05EF7-60C9-F37B-EFB0-877EA6145A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1 w 19"/>
                      <a:gd name="T1" fmla="*/ 3 h 37"/>
                      <a:gd name="T2" fmla="*/ 3 w 19"/>
                      <a:gd name="T3" fmla="*/ 2 h 37"/>
                      <a:gd name="T4" fmla="*/ 1 w 19"/>
                      <a:gd name="T5" fmla="*/ 3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19" name="Freeform 102">
                    <a:extLst>
                      <a:ext uri="{FF2B5EF4-FFF2-40B4-BE49-F238E27FC236}">
                        <a16:creationId xmlns:a16="http://schemas.microsoft.com/office/drawing/2014/main" id="{C0621A6A-F189-574D-AF32-360C16A06C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2 w 22"/>
                      <a:gd name="T1" fmla="*/ 1 h 20"/>
                      <a:gd name="T2" fmla="*/ 3 w 22"/>
                      <a:gd name="T3" fmla="*/ 0 h 20"/>
                      <a:gd name="T4" fmla="*/ 3 w 22"/>
                      <a:gd name="T5" fmla="*/ 1 h 20"/>
                      <a:gd name="T6" fmla="*/ 1 w 22"/>
                      <a:gd name="T7" fmla="*/ 2 h 20"/>
                      <a:gd name="T8" fmla="*/ 2 w 22"/>
                      <a:gd name="T9" fmla="*/ 1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20" name="Freeform 103">
                    <a:extLst>
                      <a:ext uri="{FF2B5EF4-FFF2-40B4-BE49-F238E27FC236}">
                        <a16:creationId xmlns:a16="http://schemas.microsoft.com/office/drawing/2014/main" id="{2A0B0407-9102-FDDC-5A02-B9834074A1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5 w 57"/>
                      <a:gd name="T1" fmla="*/ 2 h 30"/>
                      <a:gd name="T2" fmla="*/ 6 w 57"/>
                      <a:gd name="T3" fmla="*/ 1 h 30"/>
                      <a:gd name="T4" fmla="*/ 7 w 57"/>
                      <a:gd name="T5" fmla="*/ 3 h 30"/>
                      <a:gd name="T6" fmla="*/ 5 w 57"/>
                      <a:gd name="T7" fmla="*/ 2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21" name="Freeform 104">
                    <a:extLst>
                      <a:ext uri="{FF2B5EF4-FFF2-40B4-BE49-F238E27FC236}">
                        <a16:creationId xmlns:a16="http://schemas.microsoft.com/office/drawing/2014/main" id="{0CC77F88-6934-A9D3-6449-19FFACEB2F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86 w 693"/>
                      <a:gd name="T1" fmla="*/ 52 h 696"/>
                      <a:gd name="T2" fmla="*/ 71 w 693"/>
                      <a:gd name="T3" fmla="*/ 51 h 696"/>
                      <a:gd name="T4" fmla="*/ 59 w 693"/>
                      <a:gd name="T5" fmla="*/ 46 h 696"/>
                      <a:gd name="T6" fmla="*/ 48 w 693"/>
                      <a:gd name="T7" fmla="*/ 45 h 696"/>
                      <a:gd name="T8" fmla="*/ 43 w 693"/>
                      <a:gd name="T9" fmla="*/ 47 h 696"/>
                      <a:gd name="T10" fmla="*/ 47 w 693"/>
                      <a:gd name="T11" fmla="*/ 48 h 696"/>
                      <a:gd name="T12" fmla="*/ 53 w 693"/>
                      <a:gd name="T13" fmla="*/ 53 h 696"/>
                      <a:gd name="T14" fmla="*/ 58 w 693"/>
                      <a:gd name="T15" fmla="*/ 53 h 696"/>
                      <a:gd name="T16" fmla="*/ 60 w 693"/>
                      <a:gd name="T17" fmla="*/ 60 h 696"/>
                      <a:gd name="T18" fmla="*/ 57 w 693"/>
                      <a:gd name="T19" fmla="*/ 62 h 696"/>
                      <a:gd name="T20" fmla="*/ 47 w 693"/>
                      <a:gd name="T21" fmla="*/ 69 h 696"/>
                      <a:gd name="T22" fmla="*/ 41 w 693"/>
                      <a:gd name="T23" fmla="*/ 70 h 696"/>
                      <a:gd name="T24" fmla="*/ 17 w 693"/>
                      <a:gd name="T25" fmla="*/ 78 h 696"/>
                      <a:gd name="T26" fmla="*/ 14 w 693"/>
                      <a:gd name="T27" fmla="*/ 69 h 696"/>
                      <a:gd name="T28" fmla="*/ 8 w 693"/>
                      <a:gd name="T29" fmla="*/ 59 h 696"/>
                      <a:gd name="T30" fmla="*/ 6 w 693"/>
                      <a:gd name="T31" fmla="*/ 50 h 696"/>
                      <a:gd name="T32" fmla="*/ 10 w 693"/>
                      <a:gd name="T33" fmla="*/ 38 h 696"/>
                      <a:gd name="T34" fmla="*/ 3 w 693"/>
                      <a:gd name="T35" fmla="*/ 44 h 696"/>
                      <a:gd name="T36" fmla="*/ 14 w 693"/>
                      <a:gd name="T37" fmla="*/ 31 h 696"/>
                      <a:gd name="T38" fmla="*/ 20 w 693"/>
                      <a:gd name="T39" fmla="*/ 23 h 696"/>
                      <a:gd name="T40" fmla="*/ 7 w 693"/>
                      <a:gd name="T41" fmla="*/ 23 h 696"/>
                      <a:gd name="T42" fmla="*/ 0 w 693"/>
                      <a:gd name="T43" fmla="*/ 22 h 696"/>
                      <a:gd name="T44" fmla="*/ 5 w 693"/>
                      <a:gd name="T45" fmla="*/ 16 h 696"/>
                      <a:gd name="T46" fmla="*/ 17 w 693"/>
                      <a:gd name="T47" fmla="*/ 12 h 696"/>
                      <a:gd name="T48" fmla="*/ 40 w 693"/>
                      <a:gd name="T49" fmla="*/ 14 h 696"/>
                      <a:gd name="T50" fmla="*/ 41 w 693"/>
                      <a:gd name="T51" fmla="*/ 7 h 696"/>
                      <a:gd name="T52" fmla="*/ 47 w 693"/>
                      <a:gd name="T53" fmla="*/ 0 h 696"/>
                      <a:gd name="T54" fmla="*/ 65 w 693"/>
                      <a:gd name="T55" fmla="*/ 5 h 696"/>
                      <a:gd name="T56" fmla="*/ 60 w 693"/>
                      <a:gd name="T57" fmla="*/ 10 h 696"/>
                      <a:gd name="T58" fmla="*/ 54 w 693"/>
                      <a:gd name="T59" fmla="*/ 20 h 696"/>
                      <a:gd name="T60" fmla="*/ 66 w 693"/>
                      <a:gd name="T61" fmla="*/ 21 h 696"/>
                      <a:gd name="T62" fmla="*/ 68 w 693"/>
                      <a:gd name="T63" fmla="*/ 15 h 696"/>
                      <a:gd name="T64" fmla="*/ 76 w 693"/>
                      <a:gd name="T65" fmla="*/ 10 h 696"/>
                      <a:gd name="T66" fmla="*/ 90 w 693"/>
                      <a:gd name="T67" fmla="*/ 10 h 696"/>
                      <a:gd name="T68" fmla="*/ 96 w 693"/>
                      <a:gd name="T69" fmla="*/ 6 h 696"/>
                      <a:gd name="T70" fmla="*/ 98 w 693"/>
                      <a:gd name="T71" fmla="*/ 52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22" name="Freeform 105">
                    <a:extLst>
                      <a:ext uri="{FF2B5EF4-FFF2-40B4-BE49-F238E27FC236}">
                        <a16:creationId xmlns:a16="http://schemas.microsoft.com/office/drawing/2014/main" id="{2819F841-5656-053D-E468-29C6C17040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333 w 931"/>
                      <a:gd name="T1" fmla="*/ 0 h 149"/>
                      <a:gd name="T2" fmla="*/ 58 w 931"/>
                      <a:gd name="T3" fmla="*/ 11 h 149"/>
                      <a:gd name="T4" fmla="*/ 37 w 931"/>
                      <a:gd name="T5" fmla="*/ 17 h 149"/>
                      <a:gd name="T6" fmla="*/ 25 w 931"/>
                      <a:gd name="T7" fmla="*/ 17 h 149"/>
                      <a:gd name="T8" fmla="*/ 9 w 931"/>
                      <a:gd name="T9" fmla="*/ 31 h 149"/>
                      <a:gd name="T10" fmla="*/ 0 w 931"/>
                      <a:gd name="T11" fmla="*/ 43 h 149"/>
                      <a:gd name="T12" fmla="*/ 23 w 931"/>
                      <a:gd name="T13" fmla="*/ 47 h 149"/>
                      <a:gd name="T14" fmla="*/ 39 w 931"/>
                      <a:gd name="T15" fmla="*/ 39 h 149"/>
                      <a:gd name="T16" fmla="*/ 44 w 931"/>
                      <a:gd name="T17" fmla="*/ 34 h 149"/>
                      <a:gd name="T18" fmla="*/ 67 w 931"/>
                      <a:gd name="T19" fmla="*/ 21 h 149"/>
                      <a:gd name="T20" fmla="*/ 86 w 931"/>
                      <a:gd name="T21" fmla="*/ 18 h 149"/>
                      <a:gd name="T22" fmla="*/ 95 w 931"/>
                      <a:gd name="T23" fmla="*/ 38 h 149"/>
                      <a:gd name="T24" fmla="*/ 76 w 931"/>
                      <a:gd name="T25" fmla="*/ 44 h 149"/>
                      <a:gd name="T26" fmla="*/ 93 w 931"/>
                      <a:gd name="T27" fmla="*/ 46 h 149"/>
                      <a:gd name="T28" fmla="*/ 101 w 931"/>
                      <a:gd name="T29" fmla="*/ 36 h 149"/>
                      <a:gd name="T30" fmla="*/ 107 w 931"/>
                      <a:gd name="T31" fmla="*/ 38 h 149"/>
                      <a:gd name="T32" fmla="*/ 102 w 931"/>
                      <a:gd name="T33" fmla="*/ 22 h 149"/>
                      <a:gd name="T34" fmla="*/ 107 w 931"/>
                      <a:gd name="T35" fmla="*/ 18 h 149"/>
                      <a:gd name="T36" fmla="*/ 112 w 931"/>
                      <a:gd name="T37" fmla="*/ 36 h 149"/>
                      <a:gd name="T38" fmla="*/ 107 w 931"/>
                      <a:gd name="T39" fmla="*/ 46 h 149"/>
                      <a:gd name="T40" fmla="*/ 119 w 931"/>
                      <a:gd name="T41" fmla="*/ 53 h 149"/>
                      <a:gd name="T42" fmla="*/ 121 w 931"/>
                      <a:gd name="T43" fmla="*/ 38 h 149"/>
                      <a:gd name="T44" fmla="*/ 133 w 931"/>
                      <a:gd name="T45" fmla="*/ 42 h 149"/>
                      <a:gd name="T46" fmla="*/ 154 w 931"/>
                      <a:gd name="T47" fmla="*/ 30 h 149"/>
                      <a:gd name="T48" fmla="*/ 165 w 931"/>
                      <a:gd name="T49" fmla="*/ 20 h 149"/>
                      <a:gd name="T50" fmla="*/ 177 w 931"/>
                      <a:gd name="T51" fmla="*/ 23 h 149"/>
                      <a:gd name="T52" fmla="*/ 183 w 931"/>
                      <a:gd name="T53" fmla="*/ 20 h 149"/>
                      <a:gd name="T54" fmla="*/ 174 w 931"/>
                      <a:gd name="T55" fmla="*/ 18 h 149"/>
                      <a:gd name="T56" fmla="*/ 191 w 931"/>
                      <a:gd name="T57" fmla="*/ 14 h 149"/>
                      <a:gd name="T58" fmla="*/ 219 w 931"/>
                      <a:gd name="T59" fmla="*/ 22 h 149"/>
                      <a:gd name="T60" fmla="*/ 234 w 931"/>
                      <a:gd name="T61" fmla="*/ 17 h 149"/>
                      <a:gd name="T62" fmla="*/ 236 w 931"/>
                      <a:gd name="T63" fmla="*/ 26 h 149"/>
                      <a:gd name="T64" fmla="*/ 229 w 931"/>
                      <a:gd name="T65" fmla="*/ 41 h 149"/>
                      <a:gd name="T66" fmla="*/ 246 w 931"/>
                      <a:gd name="T67" fmla="*/ 36 h 149"/>
                      <a:gd name="T68" fmla="*/ 251 w 931"/>
                      <a:gd name="T69" fmla="*/ 33 h 149"/>
                      <a:gd name="T70" fmla="*/ 261 w 931"/>
                      <a:gd name="T71" fmla="*/ 25 h 149"/>
                      <a:gd name="T72" fmla="*/ 320 w 931"/>
                      <a:gd name="T73" fmla="*/ 3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23" name="Freeform 106">
                    <a:extLst>
                      <a:ext uri="{FF2B5EF4-FFF2-40B4-BE49-F238E27FC236}">
                        <a16:creationId xmlns:a16="http://schemas.microsoft.com/office/drawing/2014/main" id="{0BECFC27-6557-B834-2186-7E876E03B1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3 h 30"/>
                      <a:gd name="T2" fmla="*/ 5 w 31"/>
                      <a:gd name="T3" fmla="*/ 0 h 30"/>
                      <a:gd name="T4" fmla="*/ 3 w 31"/>
                      <a:gd name="T5" fmla="*/ 3 h 30"/>
                      <a:gd name="T6" fmla="*/ 0 w 31"/>
                      <a:gd name="T7" fmla="*/ 3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24" name="Freeform 107">
                    <a:extLst>
                      <a:ext uri="{FF2B5EF4-FFF2-40B4-BE49-F238E27FC236}">
                        <a16:creationId xmlns:a16="http://schemas.microsoft.com/office/drawing/2014/main" id="{66BE260E-6C3F-FBA1-5F90-49D38D521D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1 w 44"/>
                      <a:gd name="T1" fmla="*/ 4 h 32"/>
                      <a:gd name="T2" fmla="*/ 4 w 44"/>
                      <a:gd name="T3" fmla="*/ 0 h 32"/>
                      <a:gd name="T4" fmla="*/ 7 w 44"/>
                      <a:gd name="T5" fmla="*/ 0 h 32"/>
                      <a:gd name="T6" fmla="*/ 1 w 44"/>
                      <a:gd name="T7" fmla="*/ 4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25" name="Freeform 108">
                    <a:extLst>
                      <a:ext uri="{FF2B5EF4-FFF2-40B4-BE49-F238E27FC236}">
                        <a16:creationId xmlns:a16="http://schemas.microsoft.com/office/drawing/2014/main" id="{7CE8B3D3-F9B5-B7BB-442F-A37783835C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7 w 76"/>
                      <a:gd name="T1" fmla="*/ 2 h 18"/>
                      <a:gd name="T2" fmla="*/ 5 w 76"/>
                      <a:gd name="T3" fmla="*/ 0 h 18"/>
                      <a:gd name="T4" fmla="*/ 7 w 76"/>
                      <a:gd name="T5" fmla="*/ 2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26" name="Freeform 109">
                    <a:extLst>
                      <a:ext uri="{FF2B5EF4-FFF2-40B4-BE49-F238E27FC236}">
                        <a16:creationId xmlns:a16="http://schemas.microsoft.com/office/drawing/2014/main" id="{DC4B5AD4-889C-C12F-1E25-E26B6A5054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 h 44"/>
                      <a:gd name="T2" fmla="*/ 2 w 42"/>
                      <a:gd name="T3" fmla="*/ 1 h 44"/>
                      <a:gd name="T4" fmla="*/ 0 w 42"/>
                      <a:gd name="T5" fmla="*/ 2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27" name="Freeform 110">
                    <a:extLst>
                      <a:ext uri="{FF2B5EF4-FFF2-40B4-BE49-F238E27FC236}">
                        <a16:creationId xmlns:a16="http://schemas.microsoft.com/office/drawing/2014/main" id="{38469619-74D5-43CD-72F1-80DBA328D1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1 w 31"/>
                      <a:gd name="T1" fmla="*/ 2 h 30"/>
                      <a:gd name="T2" fmla="*/ 6 w 31"/>
                      <a:gd name="T3" fmla="*/ 1 h 30"/>
                      <a:gd name="T4" fmla="*/ 1 w 31"/>
                      <a:gd name="T5" fmla="*/ 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1036" name="Group 111">
                <a:extLst>
                  <a:ext uri="{FF2B5EF4-FFF2-40B4-BE49-F238E27FC236}">
                    <a16:creationId xmlns:a16="http://schemas.microsoft.com/office/drawing/2014/main" id="{1F22A1BA-9F1D-5E4A-18C4-7EC292DEEA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>
                  <a:extLst>
                    <a:ext uri="{FF2B5EF4-FFF2-40B4-BE49-F238E27FC236}">
                      <a16:creationId xmlns:a16="http://schemas.microsoft.com/office/drawing/2014/main" id="{94297A1A-1F5D-4C2B-EB41-E41926E8AC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4" name="Line 113">
                  <a:extLst>
                    <a:ext uri="{FF2B5EF4-FFF2-40B4-BE49-F238E27FC236}">
                      <a16:creationId xmlns:a16="http://schemas.microsoft.com/office/drawing/2014/main" id="{2DF5E2AE-1224-B6DF-0981-107F97B2A9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5" name="Line 114">
                  <a:extLst>
                    <a:ext uri="{FF2B5EF4-FFF2-40B4-BE49-F238E27FC236}">
                      <a16:creationId xmlns:a16="http://schemas.microsoft.com/office/drawing/2014/main" id="{126BB394-C508-D099-57A3-4964764078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6" name="Line 115">
                  <a:extLst>
                    <a:ext uri="{FF2B5EF4-FFF2-40B4-BE49-F238E27FC236}">
                      <a16:creationId xmlns:a16="http://schemas.microsoft.com/office/drawing/2014/main" id="{E0937F7A-42D9-DAC1-7E76-518903134E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7" name="Line 116">
                  <a:extLst>
                    <a:ext uri="{FF2B5EF4-FFF2-40B4-BE49-F238E27FC236}">
                      <a16:creationId xmlns:a16="http://schemas.microsoft.com/office/drawing/2014/main" id="{6C69F858-F02F-D8A4-19FE-B53A1A9E34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8" name="Line 117">
                  <a:extLst>
                    <a:ext uri="{FF2B5EF4-FFF2-40B4-BE49-F238E27FC236}">
                      <a16:creationId xmlns:a16="http://schemas.microsoft.com/office/drawing/2014/main" id="{E07B9136-58C0-CB85-F6BF-EB70E7B5AB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9" name="Line 118">
                  <a:extLst>
                    <a:ext uri="{FF2B5EF4-FFF2-40B4-BE49-F238E27FC236}">
                      <a16:creationId xmlns:a16="http://schemas.microsoft.com/office/drawing/2014/main" id="{9B649AFE-6DF7-2439-FCDC-E49A82FCE9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0" name="Line 119">
                  <a:extLst>
                    <a:ext uri="{FF2B5EF4-FFF2-40B4-BE49-F238E27FC236}">
                      <a16:creationId xmlns:a16="http://schemas.microsoft.com/office/drawing/2014/main" id="{71948233-D49A-6C89-F57E-749C9DF063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1" name="Line 120">
                  <a:extLst>
                    <a:ext uri="{FF2B5EF4-FFF2-40B4-BE49-F238E27FC236}">
                      <a16:creationId xmlns:a16="http://schemas.microsoft.com/office/drawing/2014/main" id="{A532C854-952A-7CB6-1DFB-B2D9BB0E8A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2" name="Line 121">
                  <a:extLst>
                    <a:ext uri="{FF2B5EF4-FFF2-40B4-BE49-F238E27FC236}">
                      <a16:creationId xmlns:a16="http://schemas.microsoft.com/office/drawing/2014/main" id="{4B0C2D13-4929-3EFB-BE3E-D39400D1DF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3" name="Line 122">
                  <a:extLst>
                    <a:ext uri="{FF2B5EF4-FFF2-40B4-BE49-F238E27FC236}">
                      <a16:creationId xmlns:a16="http://schemas.microsoft.com/office/drawing/2014/main" id="{C7836D2D-8ACC-A86D-E227-324D56E427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4" name="Line 123">
                  <a:extLst>
                    <a:ext uri="{FF2B5EF4-FFF2-40B4-BE49-F238E27FC236}">
                      <a16:creationId xmlns:a16="http://schemas.microsoft.com/office/drawing/2014/main" id="{B1D3DD4E-EE59-041D-EA5A-D06FB77064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5" name="Line 124">
                  <a:extLst>
                    <a:ext uri="{FF2B5EF4-FFF2-40B4-BE49-F238E27FC236}">
                      <a16:creationId xmlns:a16="http://schemas.microsoft.com/office/drawing/2014/main" id="{86C83A4D-7891-44BE-BF05-1BBB25EC8B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6" name="Line 125">
                  <a:extLst>
                    <a:ext uri="{FF2B5EF4-FFF2-40B4-BE49-F238E27FC236}">
                      <a16:creationId xmlns:a16="http://schemas.microsoft.com/office/drawing/2014/main" id="{6AE1ED18-963F-A4C8-D202-82B1AEC673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7" name="Line 126">
                  <a:extLst>
                    <a:ext uri="{FF2B5EF4-FFF2-40B4-BE49-F238E27FC236}">
                      <a16:creationId xmlns:a16="http://schemas.microsoft.com/office/drawing/2014/main" id="{EE8A58AB-D360-3FE2-262F-437BF2C2DD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8" name="Line 127">
                  <a:extLst>
                    <a:ext uri="{FF2B5EF4-FFF2-40B4-BE49-F238E27FC236}">
                      <a16:creationId xmlns:a16="http://schemas.microsoft.com/office/drawing/2014/main" id="{29DECF86-8668-7071-E230-CFBE429B24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9" name="Line 128">
                  <a:extLst>
                    <a:ext uri="{FF2B5EF4-FFF2-40B4-BE49-F238E27FC236}">
                      <a16:creationId xmlns:a16="http://schemas.microsoft.com/office/drawing/2014/main" id="{0320B68E-B2B1-5392-04BB-6D9F291A1D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80" name="Line 129">
                  <a:extLst>
                    <a:ext uri="{FF2B5EF4-FFF2-40B4-BE49-F238E27FC236}">
                      <a16:creationId xmlns:a16="http://schemas.microsoft.com/office/drawing/2014/main" id="{769CF882-ED71-BBF1-45B5-9824212C71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81" name="Line 130">
                  <a:extLst>
                    <a:ext uri="{FF2B5EF4-FFF2-40B4-BE49-F238E27FC236}">
                      <a16:creationId xmlns:a16="http://schemas.microsoft.com/office/drawing/2014/main" id="{87B7005D-FFF9-E542-60E3-73215E5335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82" name="Line 131">
                  <a:extLst>
                    <a:ext uri="{FF2B5EF4-FFF2-40B4-BE49-F238E27FC236}">
                      <a16:creationId xmlns:a16="http://schemas.microsoft.com/office/drawing/2014/main" id="{BB398D1C-B363-A954-23C6-1251247F84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83" name="Line 132">
                  <a:extLst>
                    <a:ext uri="{FF2B5EF4-FFF2-40B4-BE49-F238E27FC236}">
                      <a16:creationId xmlns:a16="http://schemas.microsoft.com/office/drawing/2014/main" id="{6FA290C7-E63A-E67F-A861-49DC82C3C7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037" name="Group 133">
                <a:extLst>
                  <a:ext uri="{FF2B5EF4-FFF2-40B4-BE49-F238E27FC236}">
                    <a16:creationId xmlns:a16="http://schemas.microsoft.com/office/drawing/2014/main" id="{4D6040F6-3DED-DB41-38CD-92D15D3811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>
                  <a:extLst>
                    <a:ext uri="{FF2B5EF4-FFF2-40B4-BE49-F238E27FC236}">
                      <a16:creationId xmlns:a16="http://schemas.microsoft.com/office/drawing/2014/main" id="{9DE8ABF5-915B-9BC6-9A46-B5F579E96A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9" name="Line 135">
                  <a:extLst>
                    <a:ext uri="{FF2B5EF4-FFF2-40B4-BE49-F238E27FC236}">
                      <a16:creationId xmlns:a16="http://schemas.microsoft.com/office/drawing/2014/main" id="{015024DD-55B4-3E2A-C20F-7EC1D3F4DD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0" name="Line 136">
                  <a:extLst>
                    <a:ext uri="{FF2B5EF4-FFF2-40B4-BE49-F238E27FC236}">
                      <a16:creationId xmlns:a16="http://schemas.microsoft.com/office/drawing/2014/main" id="{7FD29F59-BE7C-D7AE-01E3-BA414B0F99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1" name="Line 137">
                  <a:extLst>
                    <a:ext uri="{FF2B5EF4-FFF2-40B4-BE49-F238E27FC236}">
                      <a16:creationId xmlns:a16="http://schemas.microsoft.com/office/drawing/2014/main" id="{9F58C0EB-7747-7197-18D1-3C20F00127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2" name="Line 138">
                  <a:extLst>
                    <a:ext uri="{FF2B5EF4-FFF2-40B4-BE49-F238E27FC236}">
                      <a16:creationId xmlns:a16="http://schemas.microsoft.com/office/drawing/2014/main" id="{C1D5E567-4E89-54E1-DF44-E84CC2036A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3" name="Line 139">
                  <a:extLst>
                    <a:ext uri="{FF2B5EF4-FFF2-40B4-BE49-F238E27FC236}">
                      <a16:creationId xmlns:a16="http://schemas.microsoft.com/office/drawing/2014/main" id="{1682DE0B-3736-DCF9-1ED6-58E627F6B2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4" name="Line 140">
                  <a:extLst>
                    <a:ext uri="{FF2B5EF4-FFF2-40B4-BE49-F238E27FC236}">
                      <a16:creationId xmlns:a16="http://schemas.microsoft.com/office/drawing/2014/main" id="{5067A89A-586F-43F1-25AB-8737493EEE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5" name="Line 141">
                  <a:extLst>
                    <a:ext uri="{FF2B5EF4-FFF2-40B4-BE49-F238E27FC236}">
                      <a16:creationId xmlns:a16="http://schemas.microsoft.com/office/drawing/2014/main" id="{F4D9B822-525F-2922-8563-58B837A10B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6" name="Line 142">
                  <a:extLst>
                    <a:ext uri="{FF2B5EF4-FFF2-40B4-BE49-F238E27FC236}">
                      <a16:creationId xmlns:a16="http://schemas.microsoft.com/office/drawing/2014/main" id="{42EEE492-1158-B096-3E8B-92F58714B6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7" name="Line 143">
                  <a:extLst>
                    <a:ext uri="{FF2B5EF4-FFF2-40B4-BE49-F238E27FC236}">
                      <a16:creationId xmlns:a16="http://schemas.microsoft.com/office/drawing/2014/main" id="{A561682B-4193-2CE3-4BB0-447CF0A025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8" name="Line 144">
                  <a:extLst>
                    <a:ext uri="{FF2B5EF4-FFF2-40B4-BE49-F238E27FC236}">
                      <a16:creationId xmlns:a16="http://schemas.microsoft.com/office/drawing/2014/main" id="{7DF8B269-3863-CED6-84D8-9F578CF00D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9" name="Line 145">
                  <a:extLst>
                    <a:ext uri="{FF2B5EF4-FFF2-40B4-BE49-F238E27FC236}">
                      <a16:creationId xmlns:a16="http://schemas.microsoft.com/office/drawing/2014/main" id="{99096D7C-D69A-B944-F2C9-C5485BC014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0" name="Line 146">
                  <a:extLst>
                    <a:ext uri="{FF2B5EF4-FFF2-40B4-BE49-F238E27FC236}">
                      <a16:creationId xmlns:a16="http://schemas.microsoft.com/office/drawing/2014/main" id="{116D4A04-5E15-4867-AFF5-9E03728AC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1" name="Line 147">
                  <a:extLst>
                    <a:ext uri="{FF2B5EF4-FFF2-40B4-BE49-F238E27FC236}">
                      <a16:creationId xmlns:a16="http://schemas.microsoft.com/office/drawing/2014/main" id="{0A5B483D-95CE-E35C-BF61-76A14CAF99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2" name="Line 148">
                  <a:extLst>
                    <a:ext uri="{FF2B5EF4-FFF2-40B4-BE49-F238E27FC236}">
                      <a16:creationId xmlns:a16="http://schemas.microsoft.com/office/drawing/2014/main" id="{5E579175-A021-DCA8-A31C-4066241BD9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3" name="Line 149">
                  <a:extLst>
                    <a:ext uri="{FF2B5EF4-FFF2-40B4-BE49-F238E27FC236}">
                      <a16:creationId xmlns:a16="http://schemas.microsoft.com/office/drawing/2014/main" id="{3287D0DB-77F9-EFFB-81B6-A3334775A2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4" name="Line 150">
                  <a:extLst>
                    <a:ext uri="{FF2B5EF4-FFF2-40B4-BE49-F238E27FC236}">
                      <a16:creationId xmlns:a16="http://schemas.microsoft.com/office/drawing/2014/main" id="{C92AAC85-DE77-CCB1-9FD3-2688930C54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5" name="Line 151">
                  <a:extLst>
                    <a:ext uri="{FF2B5EF4-FFF2-40B4-BE49-F238E27FC236}">
                      <a16:creationId xmlns:a16="http://schemas.microsoft.com/office/drawing/2014/main" id="{9CC2282C-E67A-444A-9790-2E72AF9B76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6" name="Line 152">
                  <a:extLst>
                    <a:ext uri="{FF2B5EF4-FFF2-40B4-BE49-F238E27FC236}">
                      <a16:creationId xmlns:a16="http://schemas.microsoft.com/office/drawing/2014/main" id="{AAAAF84F-9817-E580-FC9E-28A5E055F6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7" name="Line 153">
                  <a:extLst>
                    <a:ext uri="{FF2B5EF4-FFF2-40B4-BE49-F238E27FC236}">
                      <a16:creationId xmlns:a16="http://schemas.microsoft.com/office/drawing/2014/main" id="{9DE81638-7AA7-C2B0-BFE7-6CC57C7433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8" name="Line 154">
                  <a:extLst>
                    <a:ext uri="{FF2B5EF4-FFF2-40B4-BE49-F238E27FC236}">
                      <a16:creationId xmlns:a16="http://schemas.microsoft.com/office/drawing/2014/main" id="{3CF3969B-2834-4E50-0EFE-A623E5DC90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9" name="Line 155">
                  <a:extLst>
                    <a:ext uri="{FF2B5EF4-FFF2-40B4-BE49-F238E27FC236}">
                      <a16:creationId xmlns:a16="http://schemas.microsoft.com/office/drawing/2014/main" id="{F83850D9-391B-70D7-B145-E6C393F0F7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0" name="Line 156">
                  <a:extLst>
                    <a:ext uri="{FF2B5EF4-FFF2-40B4-BE49-F238E27FC236}">
                      <a16:creationId xmlns:a16="http://schemas.microsoft.com/office/drawing/2014/main" id="{C791AA69-91FD-82FB-01AE-56D7F9E7D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1" name="Line 157">
                  <a:extLst>
                    <a:ext uri="{FF2B5EF4-FFF2-40B4-BE49-F238E27FC236}">
                      <a16:creationId xmlns:a16="http://schemas.microsoft.com/office/drawing/2014/main" id="{4F1F2159-640C-7880-40A1-9228BD5C42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2" name="Line 158">
                  <a:extLst>
                    <a:ext uri="{FF2B5EF4-FFF2-40B4-BE49-F238E27FC236}">
                      <a16:creationId xmlns:a16="http://schemas.microsoft.com/office/drawing/2014/main" id="{F66D816E-1283-5747-4459-5A86B0D34A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pic>
          <p:nvPicPr>
            <p:cNvPr id="1033" name="Picture 159" descr="earth">
              <a:extLst>
                <a:ext uri="{FF2B5EF4-FFF2-40B4-BE49-F238E27FC236}">
                  <a16:creationId xmlns:a16="http://schemas.microsoft.com/office/drawing/2014/main" id="{F75C426A-AD91-15F0-2472-A4D5C2C3AAD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65ABBD-09C4-19B0-B418-677514DE6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388" y="930275"/>
            <a:ext cx="7772400" cy="698500"/>
          </a:xfrm>
        </p:spPr>
        <p:txBody>
          <a:bodyPr/>
          <a:lstStyle/>
          <a:p>
            <a:pPr eaLnBrk="1" hangingPunct="1"/>
            <a:r>
              <a:rPr lang="pt-BR" altLang="pt-BR" sz="2800" b="1">
                <a:solidFill>
                  <a:srgbClr val="002060"/>
                </a:solidFill>
              </a:rPr>
              <a:t>Tecnologia em Gestão da Produção Industrial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A1C2BF4-CF89-20E5-796D-59C5FA949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2565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pt-B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charset="0"/>
              </a:rPr>
              <a:t>Gestão de Estoques</a:t>
            </a:r>
            <a:endParaRPr lang="pt-BR" sz="4800" b="1" i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24" name="Text Box 6">
            <a:extLst>
              <a:ext uri="{FF2B5EF4-FFF2-40B4-BE49-F238E27FC236}">
                <a16:creationId xmlns:a16="http://schemas.microsoft.com/office/drawing/2014/main" id="{909BB4C9-3924-948A-63CF-932538642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5224463"/>
            <a:ext cx="3568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pt-BR" altLang="pt-BR" sz="2800" b="1">
                <a:solidFill>
                  <a:srgbClr val="056F0A"/>
                </a:solidFill>
                <a:latin typeface="Times New Roman" panose="02020603050405020304" pitchFamily="18" charset="0"/>
              </a:rPr>
              <a:t>   </a:t>
            </a:r>
            <a:r>
              <a:rPr lang="pt-BR" altLang="pt-BR" sz="2000" b="1">
                <a:solidFill>
                  <a:srgbClr val="056F0A"/>
                </a:solidFill>
                <a:latin typeface="Times New Roman" panose="02020603050405020304" pitchFamily="18" charset="0"/>
              </a:rPr>
              <a:t>Prof. Carlos Eduardo Bastos</a:t>
            </a: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05ECD80-61C6-23C9-0E33-9446B4351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0838" y="215900"/>
            <a:ext cx="3887787" cy="549275"/>
          </a:xfrm>
          <a:noFill/>
        </p:spPr>
        <p:txBody>
          <a:bodyPr/>
          <a:lstStyle/>
          <a:p>
            <a:r>
              <a:rPr lang="pt-BR" altLang="pt-BR" sz="3600" b="1">
                <a:solidFill>
                  <a:srgbClr val="000099"/>
                </a:solidFill>
              </a:rPr>
              <a:t>Exercício</a:t>
            </a:r>
          </a:p>
        </p:txBody>
      </p:sp>
      <p:sp>
        <p:nvSpPr>
          <p:cNvPr id="14339" name="Rectangle 105">
            <a:extLst>
              <a:ext uri="{FF2B5EF4-FFF2-40B4-BE49-F238E27FC236}">
                <a16:creationId xmlns:a16="http://schemas.microsoft.com/office/drawing/2014/main" id="{D9205F3D-659F-DAB9-BFC3-EA9CBD41D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1076325"/>
            <a:ext cx="518477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rgbClr val="037C03"/>
                </a:solidFill>
              </a:rPr>
              <a:t>1.Montar uma classificação ABC por valor da tabela ao lado, considerando que a classificação deverá obedecer a seguinte distribuição: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000">
              <a:solidFill>
                <a:srgbClr val="4D4D4D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rgbClr val="4D4D4D"/>
                </a:solidFill>
              </a:rPr>
              <a:t> Itens A: até 80% do valor total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rgbClr val="4D4D4D"/>
                </a:solidFill>
              </a:rPr>
              <a:t> Itens B: acima de 80% até 95%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rgbClr val="4D4D4D"/>
                </a:solidFill>
              </a:rPr>
              <a:t> Itens C: acima de 95% do valor total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000">
              <a:solidFill>
                <a:srgbClr val="4D4D4D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rgbClr val="037C03"/>
                </a:solidFill>
              </a:rPr>
              <a:t>2.Montar o gráfico respectivo.</a:t>
            </a:r>
          </a:p>
        </p:txBody>
      </p:sp>
      <p:pic>
        <p:nvPicPr>
          <p:cNvPr id="14340" name="Picture 293">
            <a:extLst>
              <a:ext uri="{FF2B5EF4-FFF2-40B4-BE49-F238E27FC236}">
                <a16:creationId xmlns:a16="http://schemas.microsoft.com/office/drawing/2014/main" id="{A705B58F-4612-11D7-D311-57F5B485A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63" y="506413"/>
            <a:ext cx="2292350" cy="630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294">
            <a:extLst>
              <a:ext uri="{FF2B5EF4-FFF2-40B4-BE49-F238E27FC236}">
                <a16:creationId xmlns:a16="http://schemas.microsoft.com/office/drawing/2014/main" id="{9B20ECFB-380A-E5BD-8161-D9D74709F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4589463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F0908F0-B04B-AA77-33F9-C92A09407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260350"/>
            <a:ext cx="4202113" cy="504825"/>
          </a:xfrm>
          <a:noFill/>
        </p:spPr>
        <p:txBody>
          <a:bodyPr/>
          <a:lstStyle/>
          <a:p>
            <a:r>
              <a:rPr lang="pt-BR" altLang="pt-BR" sz="3600" b="1">
                <a:solidFill>
                  <a:srgbClr val="000099"/>
                </a:solidFill>
              </a:rPr>
              <a:t>Exercício</a:t>
            </a:r>
          </a:p>
        </p:txBody>
      </p:sp>
      <p:graphicFrame>
        <p:nvGraphicFramePr>
          <p:cNvPr id="15363" name="Object 2">
            <a:extLst>
              <a:ext uri="{FF2B5EF4-FFF2-40B4-BE49-F238E27FC236}">
                <a16:creationId xmlns:a16="http://schemas.microsoft.com/office/drawing/2014/main" id="{4D6D22C7-9F70-772A-9313-4DE8C88AB2F8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384175" y="765175"/>
          <a:ext cx="2847975" cy="584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lanilha" r:id="rId2" imgW="1744820" imgH="3308626" progId="Excel.Sheet.8">
                  <p:embed/>
                </p:oleObj>
              </mc:Choice>
              <mc:Fallback>
                <p:oleObj name="Planilha" r:id="rId2" imgW="1744820" imgH="3308626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765175"/>
                        <a:ext cx="2847975" cy="584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5">
            <a:extLst>
              <a:ext uri="{FF2B5EF4-FFF2-40B4-BE49-F238E27FC236}">
                <a16:creationId xmlns:a16="http://schemas.microsoft.com/office/drawing/2014/main" id="{B06A8845-85FD-4A73-5CC5-E96939298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4589463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106510" name="Object 3">
            <a:extLst>
              <a:ext uri="{FF2B5EF4-FFF2-40B4-BE49-F238E27FC236}">
                <a16:creationId xmlns:a16="http://schemas.microsoft.com/office/drawing/2014/main" id="{CF0EBC5F-2655-6CA7-6011-16DA34D1E88B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243263" y="765175"/>
          <a:ext cx="1181100" cy="609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lanilha" r:id="rId6" imgW="724060" imgH="3483979" progId="Excel.Sheet.8">
                  <p:embed/>
                </p:oleObj>
              </mc:Choice>
              <mc:Fallback>
                <p:oleObj name="Planilha" r:id="rId6" imgW="724060" imgH="3483979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765175"/>
                        <a:ext cx="1181100" cy="609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4" name="Rectangle 18">
            <a:extLst>
              <a:ext uri="{FF2B5EF4-FFF2-40B4-BE49-F238E27FC236}">
                <a16:creationId xmlns:a16="http://schemas.microsoft.com/office/drawing/2014/main" id="{E3795073-79FE-1C36-B35F-30E760128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163" y="1231900"/>
            <a:ext cx="2878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000" i="1"/>
              <a:t>Metodologia de cálculo:</a:t>
            </a:r>
          </a:p>
        </p:txBody>
      </p:sp>
      <p:sp>
        <p:nvSpPr>
          <p:cNvPr id="106516" name="Text Box 20">
            <a:extLst>
              <a:ext uri="{FF2B5EF4-FFF2-40B4-BE49-F238E27FC236}">
                <a16:creationId xmlns:a16="http://schemas.microsoft.com/office/drawing/2014/main" id="{B15204D0-95BB-76EB-4251-BFCAE2AD3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025" y="1820863"/>
            <a:ext cx="41878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 startAt="3"/>
            </a:pPr>
            <a:r>
              <a:rPr lang="pt-BR" altLang="pt-BR" sz="2000">
                <a:solidFill>
                  <a:srgbClr val="037C03"/>
                </a:solidFill>
              </a:rPr>
              <a:t>Calcular o valor anual de uso (qt. X $) para cada item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 startAt="3"/>
            </a:pPr>
            <a:r>
              <a:rPr lang="pt-BR" altLang="pt-BR" sz="2000">
                <a:solidFill>
                  <a:srgbClr val="037C03"/>
                </a:solidFill>
              </a:rPr>
              <a:t>Ordenar em ordem decrescente pelo valor anual calculado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828F71A3-E32F-D0DA-D882-9B437AEBE25A}"/>
              </a:ext>
            </a:extLst>
          </p:cNvPr>
          <p:cNvSpPr/>
          <p:nvPr/>
        </p:nvSpPr>
        <p:spPr>
          <a:xfrm>
            <a:off x="6156325" y="4364038"/>
            <a:ext cx="647700" cy="936625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6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6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4" grpId="0"/>
      <p:bldP spid="106516" grpId="0" build="p" advAuto="100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4BF1AAB-A01A-AC9C-D08D-E284DD793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9725" y="260350"/>
            <a:ext cx="3033713" cy="504825"/>
          </a:xfrm>
          <a:noFill/>
        </p:spPr>
        <p:txBody>
          <a:bodyPr/>
          <a:lstStyle/>
          <a:p>
            <a:r>
              <a:rPr lang="pt-BR" altLang="pt-BR" sz="3600" b="1">
                <a:solidFill>
                  <a:srgbClr val="000099"/>
                </a:solidFill>
              </a:rPr>
              <a:t>Exercício</a:t>
            </a:r>
          </a:p>
        </p:txBody>
      </p:sp>
      <p:sp>
        <p:nvSpPr>
          <p:cNvPr id="16387" name="Text Box 5">
            <a:extLst>
              <a:ext uri="{FF2B5EF4-FFF2-40B4-BE49-F238E27FC236}">
                <a16:creationId xmlns:a16="http://schemas.microsoft.com/office/drawing/2014/main" id="{8FAA2EC6-0A08-4F18-F5BC-297DD2AC7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4589463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pic>
        <p:nvPicPr>
          <p:cNvPr id="16388" name="Picture 10">
            <a:extLst>
              <a:ext uri="{FF2B5EF4-FFF2-40B4-BE49-F238E27FC236}">
                <a16:creationId xmlns:a16="http://schemas.microsoft.com/office/drawing/2014/main" id="{B4E222CD-9055-B519-BFB2-75A3FC0AD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125538"/>
            <a:ext cx="240665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11">
            <a:extLst>
              <a:ext uri="{FF2B5EF4-FFF2-40B4-BE49-F238E27FC236}">
                <a16:creationId xmlns:a16="http://schemas.microsoft.com/office/drawing/2014/main" id="{452CBE57-58EA-4895-79AB-1EAC10757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1123950"/>
            <a:ext cx="1055687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2" name="Picture 12">
            <a:extLst>
              <a:ext uri="{FF2B5EF4-FFF2-40B4-BE49-F238E27FC236}">
                <a16:creationId xmlns:a16="http://schemas.microsoft.com/office/drawing/2014/main" id="{3AEEF3F5-210A-4CAD-673B-01CC3D11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5" y="1125538"/>
            <a:ext cx="1878013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4" name="Text Box 14">
            <a:extLst>
              <a:ext uri="{FF2B5EF4-FFF2-40B4-BE49-F238E27FC236}">
                <a16:creationId xmlns:a16="http://schemas.microsoft.com/office/drawing/2014/main" id="{4106F150-6FFA-90F1-E4B7-7FC742EAD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59188"/>
            <a:ext cx="3276600" cy="3132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+mj-lt"/>
              <a:buAutoNum type="arabicPeriod" startAt="7"/>
              <a:defRPr/>
            </a:pPr>
            <a:r>
              <a:rPr lang="pt-BR" sz="2000" dirty="0">
                <a:solidFill>
                  <a:srgbClr val="037C03"/>
                </a:solidFill>
              </a:rPr>
              <a:t>Definir as classes ABC</a:t>
            </a:r>
            <a:endParaRPr lang="pt-BR" sz="1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pt-BR" sz="1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pt-BR" b="1" dirty="0">
                <a:solidFill>
                  <a:srgbClr val="FF0000"/>
                </a:solidFill>
              </a:rPr>
              <a:t>A = 4; 11; 9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FF0000"/>
                </a:solidFill>
              </a:rPr>
              <a:t>(15% itens – 81% valor)</a:t>
            </a:r>
          </a:p>
          <a:p>
            <a:pPr eaLnBrk="1" hangingPunct="1">
              <a:defRPr/>
            </a:pPr>
            <a:endParaRPr lang="pt-BR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rgbClr val="FF0000"/>
                </a:solidFill>
              </a:rPr>
              <a:t>B = 18; 15; 1; 13; 7; 8; 2; 6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FF0000"/>
                </a:solidFill>
              </a:rPr>
              <a:t>(40% itens – 95% valor)</a:t>
            </a:r>
          </a:p>
          <a:p>
            <a:pPr eaLnBrk="1" hangingPunct="1">
              <a:defRPr/>
            </a:pPr>
            <a:endParaRPr lang="pt-BR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rgbClr val="FF0000"/>
                </a:solidFill>
              </a:rPr>
              <a:t>C = 16 em diante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FF0000"/>
                </a:solidFill>
              </a:rPr>
              <a:t>(45% dos itens)</a:t>
            </a:r>
          </a:p>
        </p:txBody>
      </p:sp>
      <p:sp>
        <p:nvSpPr>
          <p:cNvPr id="71695" name="Text Box 15">
            <a:extLst>
              <a:ext uri="{FF2B5EF4-FFF2-40B4-BE49-F238E27FC236}">
                <a16:creationId xmlns:a16="http://schemas.microsoft.com/office/drawing/2014/main" id="{B04E34F4-6B10-E232-9ED9-FBA9B583E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981075"/>
            <a:ext cx="3124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Calibri" panose="020F0502020204030204" pitchFamily="34" charset="0"/>
              <a:buAutoNum type="arabicPeriod" startAt="5"/>
            </a:pPr>
            <a:r>
              <a:rPr lang="pt-BR" altLang="pt-BR" sz="2000">
                <a:solidFill>
                  <a:srgbClr val="037C03"/>
                </a:solidFill>
              </a:rPr>
              <a:t>Calcular o valor anual acumulado, item a item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Calibri" panose="020F0502020204030204" pitchFamily="34" charset="0"/>
              <a:buAutoNum type="arabicPeriod" startAt="5"/>
            </a:pPr>
            <a:r>
              <a:rPr lang="pt-BR" altLang="pt-BR" sz="2000">
                <a:solidFill>
                  <a:srgbClr val="037C03"/>
                </a:solidFill>
              </a:rPr>
              <a:t>Calcular o percentual do valor de cada item em relação ao total geral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879AB736-AB9B-7354-D37C-6DDBD233F430}"/>
              </a:ext>
            </a:extLst>
          </p:cNvPr>
          <p:cNvSpPr/>
          <p:nvPr/>
        </p:nvSpPr>
        <p:spPr>
          <a:xfrm>
            <a:off x="5080000" y="1844675"/>
            <a:ext cx="787400" cy="230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F79E835-130F-66D9-1291-912472D1AC59}"/>
              </a:ext>
            </a:extLst>
          </p:cNvPr>
          <p:cNvSpPr/>
          <p:nvPr/>
        </p:nvSpPr>
        <p:spPr>
          <a:xfrm>
            <a:off x="5080000" y="3789363"/>
            <a:ext cx="787400" cy="230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71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1000"/>
                                        <p:tgtEl>
                                          <p:spTgt spid="71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1000"/>
                                        <p:tgtEl>
                                          <p:spTgt spid="71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1000"/>
                                        <p:tgtEl>
                                          <p:spTgt spid="716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1000"/>
                                        <p:tgtEl>
                                          <p:spTgt spid="716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1000"/>
                                        <p:tgtEl>
                                          <p:spTgt spid="71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5" grpId="0"/>
      <p:bldP spid="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m 3">
            <a:extLst>
              <a:ext uri="{FF2B5EF4-FFF2-40B4-BE49-F238E27FC236}">
                <a16:creationId xmlns:a16="http://schemas.microsoft.com/office/drawing/2014/main" id="{9739E5F3-E0C2-58F4-69C0-7106EF919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2051050"/>
            <a:ext cx="6953250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>
            <a:extLst>
              <a:ext uri="{FF2B5EF4-FFF2-40B4-BE49-F238E27FC236}">
                <a16:creationId xmlns:a16="http://schemas.microsoft.com/office/drawing/2014/main" id="{D1E25FEE-FAE5-327E-09D5-4EB596F16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9725" y="260350"/>
            <a:ext cx="3394075" cy="490538"/>
          </a:xfrm>
          <a:noFill/>
        </p:spPr>
        <p:txBody>
          <a:bodyPr/>
          <a:lstStyle/>
          <a:p>
            <a:r>
              <a:rPr lang="pt-BR" altLang="pt-BR" sz="3600" b="1">
                <a:solidFill>
                  <a:srgbClr val="000099"/>
                </a:solidFill>
              </a:rPr>
              <a:t>Exercício</a:t>
            </a:r>
          </a:p>
        </p:txBody>
      </p:sp>
      <p:sp>
        <p:nvSpPr>
          <p:cNvPr id="3076" name="Line 16">
            <a:extLst>
              <a:ext uri="{FF2B5EF4-FFF2-40B4-BE49-F238E27FC236}">
                <a16:creationId xmlns:a16="http://schemas.microsoft.com/office/drawing/2014/main" id="{A56160D0-D561-83FE-15F0-C629946D5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3284538"/>
            <a:ext cx="0" cy="21605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3077" name="Line 23">
            <a:extLst>
              <a:ext uri="{FF2B5EF4-FFF2-40B4-BE49-F238E27FC236}">
                <a16:creationId xmlns:a16="http://schemas.microsoft.com/office/drawing/2014/main" id="{7E2319CA-3C0A-3E68-A682-B6EFB0737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3068638"/>
            <a:ext cx="0" cy="23764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3078" name="Text Box 24">
            <a:extLst>
              <a:ext uri="{FF2B5EF4-FFF2-40B4-BE49-F238E27FC236}">
                <a16:creationId xmlns:a16="http://schemas.microsoft.com/office/drawing/2014/main" id="{3AE1D7B3-4154-6668-0C42-14D28DDEB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025" y="4384675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/>
              <a:t>A</a:t>
            </a:r>
          </a:p>
        </p:txBody>
      </p:sp>
      <p:sp>
        <p:nvSpPr>
          <p:cNvPr id="3079" name="Text Box 25">
            <a:extLst>
              <a:ext uri="{FF2B5EF4-FFF2-40B4-BE49-F238E27FC236}">
                <a16:creationId xmlns:a16="http://schemas.microsoft.com/office/drawing/2014/main" id="{5E0CA5F0-E7C7-FA63-3257-957E5187D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3860800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/>
              <a:t>B</a:t>
            </a:r>
          </a:p>
        </p:txBody>
      </p:sp>
      <p:sp>
        <p:nvSpPr>
          <p:cNvPr id="3080" name="Text Box 26">
            <a:extLst>
              <a:ext uri="{FF2B5EF4-FFF2-40B4-BE49-F238E27FC236}">
                <a16:creationId xmlns:a16="http://schemas.microsoft.com/office/drawing/2014/main" id="{C09824AC-B0E8-C965-C003-F9D02FC0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3429000"/>
            <a:ext cx="40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/>
              <a:t>C</a:t>
            </a:r>
          </a:p>
        </p:txBody>
      </p:sp>
      <p:sp>
        <p:nvSpPr>
          <p:cNvPr id="17417" name="Rectangle 8">
            <a:extLst>
              <a:ext uri="{FF2B5EF4-FFF2-40B4-BE49-F238E27FC236}">
                <a16:creationId xmlns:a16="http://schemas.microsoft.com/office/drawing/2014/main" id="{3043EE25-83B6-B722-ACF4-F778F41B3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054100"/>
            <a:ext cx="7272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AutoNum type="arabicPeriod" startAt="8"/>
            </a:pPr>
            <a:r>
              <a:rPr lang="pt-BR" altLang="pt-BR" sz="1800" b="1">
                <a:solidFill>
                  <a:srgbClr val="037C03"/>
                </a:solidFill>
              </a:rPr>
              <a:t>Plotar os percentuais relativos de itens e de valor em um gráfico e definir as três regiões.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79" grpId="0"/>
      <p:bldP spid="30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4">
            <a:extLst>
              <a:ext uri="{FF2B5EF4-FFF2-40B4-BE49-F238E27FC236}">
                <a16:creationId xmlns:a16="http://schemas.microsoft.com/office/drawing/2014/main" id="{22F92FEA-EE0B-14B1-1005-47D0323D2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5763" y="333375"/>
            <a:ext cx="6588125" cy="404813"/>
          </a:xfrm>
          <a:noFill/>
        </p:spPr>
        <p:txBody>
          <a:bodyPr/>
          <a:lstStyle/>
          <a:p>
            <a:r>
              <a:rPr lang="pt-BR" altLang="pt-BR" sz="3600" b="1"/>
              <a:t>Importância relativa dos Itens</a:t>
            </a:r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25C66409-FD00-8598-63C1-5F7ADF75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5" y="1341438"/>
            <a:ext cx="24384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000" b="1" i="1"/>
              <a:t>Itens têm importância relativa diferente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D485E156-7EE9-950A-682A-BD86AD1E8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5253038"/>
            <a:ext cx="22860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000" b="1" i="1"/>
              <a:t>Devem merecer atenção gerencial diferente</a:t>
            </a:r>
          </a:p>
        </p:txBody>
      </p:sp>
      <p:sp>
        <p:nvSpPr>
          <p:cNvPr id="1031" name="AutoShape 8">
            <a:extLst>
              <a:ext uri="{FF2B5EF4-FFF2-40B4-BE49-F238E27FC236}">
                <a16:creationId xmlns:a16="http://schemas.microsoft.com/office/drawing/2014/main" id="{F2ECE4BF-3D47-D989-247D-AD404D8ECF67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2879725" y="2849563"/>
            <a:ext cx="2209800" cy="1828800"/>
          </a:xfrm>
          <a:prstGeom prst="rightArrow">
            <a:avLst>
              <a:gd name="adj1" fmla="val 50000"/>
              <a:gd name="adj2" fmla="val 55774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1026" name="Object 2">
            <a:hlinkClick r:id="" action="ppaction://ole?verb=0"/>
            <a:extLst>
              <a:ext uri="{FF2B5EF4-FFF2-40B4-BE49-F238E27FC236}">
                <a16:creationId xmlns:a16="http://schemas.microsoft.com/office/drawing/2014/main" id="{D76A3EEA-8AF9-C218-2831-247455FCF7BF}"/>
              </a:ext>
            </a:extLst>
          </p:cNvPr>
          <p:cNvGraphicFramePr>
            <a:graphicFrameLocks/>
          </p:cNvGraphicFramePr>
          <p:nvPr/>
        </p:nvGraphicFramePr>
        <p:xfrm>
          <a:off x="3203575" y="3773488"/>
          <a:ext cx="4873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905000" imgH="3170238" progId="MS_ClipArt_Gallery.2">
                  <p:embed/>
                </p:oleObj>
              </mc:Choice>
              <mc:Fallback>
                <p:oleObj name="Clip" r:id="rId4" imgW="1905000" imgH="3170238" progId="MS_ClipArt_Gallery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773488"/>
                        <a:ext cx="48736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>
            <a:hlinkClick r:id="" action="ppaction://ole?verb=0"/>
            <a:extLst>
              <a:ext uri="{FF2B5EF4-FFF2-40B4-BE49-F238E27FC236}">
                <a16:creationId xmlns:a16="http://schemas.microsoft.com/office/drawing/2014/main" id="{317295FC-CF05-0114-EC84-67F123B24406}"/>
              </a:ext>
            </a:extLst>
          </p:cNvPr>
          <p:cNvGraphicFramePr>
            <a:graphicFrameLocks/>
          </p:cNvGraphicFramePr>
          <p:nvPr/>
        </p:nvGraphicFramePr>
        <p:xfrm>
          <a:off x="4211638" y="2636838"/>
          <a:ext cx="12969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4006850" imgH="2767013" progId="MS_ClipArt_Gallery.2">
                  <p:embed/>
                </p:oleObj>
              </mc:Choice>
              <mc:Fallback>
                <p:oleObj name="Clip" r:id="rId6" imgW="4006850" imgH="2767013" progId="MS_ClipArt_Gallery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636838"/>
                        <a:ext cx="12969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/>
      <p:bldP spid="1030" grpId="0"/>
      <p:bldP spid="10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>
            <a:extLst>
              <a:ext uri="{FF2B5EF4-FFF2-40B4-BE49-F238E27FC236}">
                <a16:creationId xmlns:a16="http://schemas.microsoft.com/office/drawing/2014/main" id="{A3E443ED-40E0-A0C6-FFA2-F989FB2C9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981075"/>
            <a:ext cx="7058025" cy="315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pt-BR" altLang="pt-BR" sz="2600" b="1">
                <a:solidFill>
                  <a:srgbClr val="C00000"/>
                </a:solidFill>
              </a:rPr>
              <a:t>Considerando que existem diferentes custos de manutenção em estoque para diferentes itens, bem como diferentes importâncias na cadeia de abastecimento, se faz necessária uma priorização entre esses itens.</a:t>
            </a: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81810436-432B-7D06-C4EB-D2AB1C750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4284663"/>
            <a:ext cx="4070350" cy="2239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>
                <a:solidFill>
                  <a:srgbClr val="FF0000"/>
                </a:solidFill>
              </a:rPr>
              <a:t>Princípio de Pareto  ou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2800" b="1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>
                <a:solidFill>
                  <a:srgbClr val="FF0000"/>
                </a:solidFill>
              </a:rPr>
              <a:t>Princípio do 80-20  ou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2800" b="1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>
                <a:solidFill>
                  <a:srgbClr val="FF0000"/>
                </a:solidFill>
              </a:rPr>
              <a:t>Classificação ABC</a:t>
            </a:r>
          </a:p>
        </p:txBody>
      </p:sp>
      <p:sp>
        <p:nvSpPr>
          <p:cNvPr id="7172" name="Rectangle 34">
            <a:extLst>
              <a:ext uri="{FF2B5EF4-FFF2-40B4-BE49-F238E27FC236}">
                <a16:creationId xmlns:a16="http://schemas.microsoft.com/office/drawing/2014/main" id="{B26AD810-D5D7-D0AA-C58F-51B615E1B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5763" y="333375"/>
            <a:ext cx="6588125" cy="404813"/>
          </a:xfrm>
          <a:noFill/>
        </p:spPr>
        <p:txBody>
          <a:bodyPr/>
          <a:lstStyle/>
          <a:p>
            <a:r>
              <a:rPr lang="pt-BR" altLang="pt-BR" sz="3600" b="1"/>
              <a:t>Importância relativa dos Itens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B5760801-1ADC-6F60-868F-90E6319E2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5763" y="150813"/>
            <a:ext cx="6588125" cy="685800"/>
          </a:xfrm>
          <a:noFill/>
        </p:spPr>
        <p:txBody>
          <a:bodyPr/>
          <a:lstStyle/>
          <a:p>
            <a:r>
              <a:rPr lang="pt-BR" altLang="pt-BR" sz="3600" b="1"/>
              <a:t>Conceito de Classificação ABC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27F5047-14C1-9745-F775-94F1B7A8E620}"/>
              </a:ext>
            </a:extLst>
          </p:cNvPr>
          <p:cNvSpPr txBox="1">
            <a:spLocks noChangeArrowheads="1"/>
          </p:cNvSpPr>
          <p:nvPr/>
        </p:nvSpPr>
        <p:spPr>
          <a:xfrm>
            <a:off x="827088" y="1268413"/>
            <a:ext cx="7273925" cy="4306887"/>
          </a:xfrm>
          <a:prstGeom prst="rect">
            <a:avLst/>
          </a:prstGeom>
        </p:spPr>
        <p:txBody>
          <a:bodyPr/>
          <a:lstStyle/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BR" sz="2400" b="1" u="sng" kern="0" dirty="0">
                <a:latin typeface="+mn-lt"/>
              </a:rPr>
              <a:t>Origem:</a:t>
            </a: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pt-BR" sz="2400" b="1" u="sng" kern="0" dirty="0">
              <a:latin typeface="+mn-lt"/>
            </a:endParaRP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400" b="1" kern="0" dirty="0">
                <a:latin typeface="+mn-lt"/>
              </a:rPr>
              <a:t>	 Vilfredo Pareto, 1897, na Itália, elaborando um estudo de renda e riqueza da população local. </a:t>
            </a: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400" b="1" kern="0" dirty="0">
                <a:latin typeface="+mn-lt"/>
              </a:rPr>
              <a:t>	Ele percebeu que 80% da riqueza estava concentrada com 20% da população.</a:t>
            </a: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pt-BR" sz="2400" b="1" kern="0" dirty="0">
              <a:latin typeface="+mn-lt"/>
            </a:endParaRP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400" b="1" kern="0" dirty="0">
                <a:latin typeface="+mn-lt"/>
              </a:rPr>
              <a:t>	</a:t>
            </a:r>
            <a:r>
              <a:rPr lang="pt-BR" sz="2400" b="1" kern="0" dirty="0">
                <a:solidFill>
                  <a:srgbClr val="0033CC"/>
                </a:solidFill>
                <a:latin typeface="+mn-lt"/>
              </a:rPr>
              <a:t>Surge a regra 80/20: </a:t>
            </a: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pt-BR" sz="2400" b="1" kern="0" dirty="0">
              <a:solidFill>
                <a:srgbClr val="0033CC"/>
              </a:solidFill>
              <a:latin typeface="+mn-lt"/>
            </a:endParaRP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400" b="1" kern="0" dirty="0">
                <a:solidFill>
                  <a:srgbClr val="0033CC"/>
                </a:solidFill>
                <a:latin typeface="+mn-lt"/>
              </a:rPr>
              <a:t>	“Em geral, apenas 20% das causas são responsáveis por 80% dos problemas gerados”.</a:t>
            </a:r>
            <a:r>
              <a:rPr lang="pt-BR" sz="2400" b="1" kern="0" dirty="0">
                <a:latin typeface="+mn-lt"/>
              </a:rPr>
              <a:t> </a:t>
            </a: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pt-BR" sz="2400" b="1" kern="0" dirty="0">
              <a:latin typeface="+mn-lt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76F7A7-D3FD-86E5-F044-F9C87E39A751}"/>
              </a:ext>
            </a:extLst>
          </p:cNvPr>
          <p:cNvSpPr txBox="1">
            <a:spLocks noChangeArrowheads="1"/>
          </p:cNvSpPr>
          <p:nvPr/>
        </p:nvSpPr>
        <p:spPr>
          <a:xfrm>
            <a:off x="755650" y="1052513"/>
            <a:ext cx="7416800" cy="5472112"/>
          </a:xfrm>
          <a:prstGeom prst="rect">
            <a:avLst/>
          </a:prstGeom>
        </p:spPr>
        <p:txBody>
          <a:bodyPr/>
          <a:lstStyle/>
          <a:p>
            <a:pPr marL="342900" lvl="1" indent="-342900" algn="just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pt-BR" sz="2400" b="1" kern="0" dirty="0">
                <a:solidFill>
                  <a:srgbClr val="006600"/>
                </a:solidFill>
                <a:latin typeface="+mn-lt"/>
              </a:rPr>
              <a:t>	Trata-se de uma metodologia para classificação e ordenação dos materiais segundo sua importância relativa:</a:t>
            </a:r>
          </a:p>
          <a:p>
            <a:pPr marL="342900" lvl="1" indent="-342900" algn="just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pt-BR" sz="2400" b="1" kern="0" dirty="0">
                <a:solidFill>
                  <a:srgbClr val="006600"/>
                </a:solidFill>
                <a:latin typeface="+mn-lt"/>
              </a:rPr>
              <a:t>		Valor, peso, volume, lucratividade, etc.</a:t>
            </a:r>
          </a:p>
          <a:p>
            <a:pPr marL="342900" lvl="1" indent="-342900" algn="just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pt-BR" sz="2400" b="1" kern="0" dirty="0">
                <a:solidFill>
                  <a:srgbClr val="006600"/>
                </a:solidFill>
                <a:latin typeface="+mn-lt"/>
              </a:rPr>
              <a:t>		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pt-BR" sz="2400" b="1" kern="0" dirty="0">
                <a:solidFill>
                  <a:srgbClr val="006600"/>
                </a:solidFill>
                <a:latin typeface="+mn-lt"/>
              </a:rPr>
              <a:t>	A classificação ABC organiza os materiais, estratificando-os, indicando os mais e os menos importantes,  segundo os objetivos pretendidos.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pt-BR" sz="1600" b="1" kern="0" dirty="0">
              <a:solidFill>
                <a:srgbClr val="006600"/>
              </a:solidFill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pt-BR" sz="2400" b="1" kern="0" dirty="0">
                <a:solidFill>
                  <a:srgbClr val="006600"/>
                </a:solidFill>
                <a:latin typeface="+mn-lt"/>
              </a:rPr>
              <a:t>	O objetivo é definir grupos para os quais diferentes sistemas de controle de estoque serão mais apropriados, resultando em um sistema global mais eficiente em termos de custos.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400" b="1" kern="0" dirty="0">
                <a:solidFill>
                  <a:srgbClr val="006600"/>
                </a:solidFill>
                <a:latin typeface="+mn-lt"/>
              </a:rPr>
              <a:t>	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6EDFA0-8FE6-EE5B-B046-DCB578312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5763" y="150813"/>
            <a:ext cx="6588125" cy="685800"/>
          </a:xfrm>
          <a:noFill/>
        </p:spPr>
        <p:txBody>
          <a:bodyPr/>
          <a:lstStyle/>
          <a:p>
            <a:r>
              <a:rPr lang="pt-BR" altLang="pt-BR" sz="3600" b="1"/>
              <a:t>Conceito de Classificação ABC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FC6435E3-3AF9-1467-1C04-61EAEB659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1727200"/>
            <a:ext cx="7429500" cy="3810000"/>
          </a:xfrm>
          <a:prstGeom prst="rect">
            <a:avLst/>
          </a:prstGeom>
          <a:solidFill>
            <a:srgbClr val="A2C1FE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10243" name="Rectangle 7">
            <a:extLst>
              <a:ext uri="{FF2B5EF4-FFF2-40B4-BE49-F238E27FC236}">
                <a16:creationId xmlns:a16="http://schemas.microsoft.com/office/drawing/2014/main" id="{77FBF9ED-744A-B229-EB98-1C4D6113F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981075"/>
            <a:ext cx="72231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400" b="1" i="1">
                <a:solidFill>
                  <a:srgbClr val="0000CC"/>
                </a:solidFill>
              </a:rPr>
              <a:t>Curva de Pareto ou curva ABC ou curva 80-20</a:t>
            </a:r>
          </a:p>
        </p:txBody>
      </p:sp>
      <p:sp>
        <p:nvSpPr>
          <p:cNvPr id="23556" name="Rectangle 8">
            <a:extLst>
              <a:ext uri="{FF2B5EF4-FFF2-40B4-BE49-F238E27FC236}">
                <a16:creationId xmlns:a16="http://schemas.microsoft.com/office/drawing/2014/main" id="{C1D3AE86-00F7-94D1-768C-EC7B12D82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38" y="5743575"/>
            <a:ext cx="1731962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800" i="1">
                <a:solidFill>
                  <a:srgbClr val="0000CC"/>
                </a:solidFill>
              </a:rPr>
              <a:t>Poucos Itens, mas,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800" i="1">
                <a:solidFill>
                  <a:srgbClr val="0000CC"/>
                </a:solidFill>
              </a:rPr>
              <a:t>importantes</a:t>
            </a:r>
          </a:p>
        </p:txBody>
      </p:sp>
      <p:sp>
        <p:nvSpPr>
          <p:cNvPr id="23557" name="Rectangle 9">
            <a:extLst>
              <a:ext uri="{FF2B5EF4-FFF2-40B4-BE49-F238E27FC236}">
                <a16:creationId xmlns:a16="http://schemas.microsoft.com/office/drawing/2014/main" id="{1CA37F32-A0C2-1861-48AF-4928BBBC3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5743575"/>
            <a:ext cx="17319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800" i="1">
                <a:solidFill>
                  <a:srgbClr val="0000CC"/>
                </a:solidFill>
              </a:rPr>
              <a:t>Importância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800" i="1">
                <a:solidFill>
                  <a:srgbClr val="0000CC"/>
                </a:solidFill>
              </a:rPr>
              <a:t>média</a:t>
            </a:r>
          </a:p>
        </p:txBody>
      </p:sp>
      <p:sp>
        <p:nvSpPr>
          <p:cNvPr id="23558" name="Rectangle 10">
            <a:extLst>
              <a:ext uri="{FF2B5EF4-FFF2-40B4-BE49-F238E27FC236}">
                <a16:creationId xmlns:a16="http://schemas.microsoft.com/office/drawing/2014/main" id="{7F29672A-6249-9B26-DEA5-45D8708D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863" y="5743575"/>
            <a:ext cx="27876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800" i="1">
                <a:solidFill>
                  <a:srgbClr val="0000CC"/>
                </a:solidFill>
              </a:rPr>
              <a:t>Muitos itens menos importantes</a:t>
            </a:r>
          </a:p>
        </p:txBody>
      </p:sp>
      <p:sp>
        <p:nvSpPr>
          <p:cNvPr id="333835" name="AutoShape 11">
            <a:extLst>
              <a:ext uri="{FF2B5EF4-FFF2-40B4-BE49-F238E27FC236}">
                <a16:creationId xmlns:a16="http://schemas.microsoft.com/office/drawing/2014/main" id="{A494CC90-AC1E-1A13-7C62-2F35A486B02E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2411413" y="5095875"/>
            <a:ext cx="444500" cy="7302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333836" name="AutoShape 12">
            <a:extLst>
              <a:ext uri="{FF2B5EF4-FFF2-40B4-BE49-F238E27FC236}">
                <a16:creationId xmlns:a16="http://schemas.microsoft.com/office/drawing/2014/main" id="{70DC6638-F03B-5FAD-4C64-A5C104EAAB1B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3954463" y="5095875"/>
            <a:ext cx="444500" cy="7302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333837" name="AutoShape 13">
            <a:extLst>
              <a:ext uri="{FF2B5EF4-FFF2-40B4-BE49-F238E27FC236}">
                <a16:creationId xmlns:a16="http://schemas.microsoft.com/office/drawing/2014/main" id="{52DC30EE-4B2B-E6A6-0704-503FBE6DB1FE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722938" y="5095875"/>
            <a:ext cx="444500" cy="7302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10250" name="Line 14">
            <a:extLst>
              <a:ext uri="{FF2B5EF4-FFF2-40B4-BE49-F238E27FC236}">
                <a16:creationId xmlns:a16="http://schemas.microsoft.com/office/drawing/2014/main" id="{C0CED981-1346-9B6B-B28B-289A1F333A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5825" y="1943100"/>
            <a:ext cx="0" cy="3187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51" name="Line 15">
            <a:extLst>
              <a:ext uri="{FF2B5EF4-FFF2-40B4-BE49-F238E27FC236}">
                <a16:creationId xmlns:a16="http://schemas.microsoft.com/office/drawing/2014/main" id="{0F2827BF-EFA0-98EB-7269-1B52B65D2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5124450"/>
            <a:ext cx="77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52" name="Line 16">
            <a:extLst>
              <a:ext uri="{FF2B5EF4-FFF2-40B4-BE49-F238E27FC236}">
                <a16:creationId xmlns:a16="http://schemas.microsoft.com/office/drawing/2014/main" id="{C9A88EA6-EBF9-F61F-C16E-DFFC1AA45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4806950"/>
            <a:ext cx="77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53" name="Line 17">
            <a:extLst>
              <a:ext uri="{FF2B5EF4-FFF2-40B4-BE49-F238E27FC236}">
                <a16:creationId xmlns:a16="http://schemas.microsoft.com/office/drawing/2014/main" id="{E20D8BB4-87A0-C328-6169-D33C4AB35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4487863"/>
            <a:ext cx="77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54" name="Line 18">
            <a:extLst>
              <a:ext uri="{FF2B5EF4-FFF2-40B4-BE49-F238E27FC236}">
                <a16:creationId xmlns:a16="http://schemas.microsoft.com/office/drawing/2014/main" id="{7C803126-DEB3-56AC-D457-2BF88BE46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4171950"/>
            <a:ext cx="77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55" name="Line 19">
            <a:extLst>
              <a:ext uri="{FF2B5EF4-FFF2-40B4-BE49-F238E27FC236}">
                <a16:creationId xmlns:a16="http://schemas.microsoft.com/office/drawing/2014/main" id="{7FC50051-FDA3-032A-2C81-E42D5517D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3854450"/>
            <a:ext cx="77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56" name="Line 20">
            <a:extLst>
              <a:ext uri="{FF2B5EF4-FFF2-40B4-BE49-F238E27FC236}">
                <a16:creationId xmlns:a16="http://schemas.microsoft.com/office/drawing/2014/main" id="{851AF718-D1B9-EDB8-EE21-982EB2CDD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3535363"/>
            <a:ext cx="77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57" name="Line 21">
            <a:extLst>
              <a:ext uri="{FF2B5EF4-FFF2-40B4-BE49-F238E27FC236}">
                <a16:creationId xmlns:a16="http://schemas.microsoft.com/office/drawing/2014/main" id="{A71B902E-49A1-D3E8-6E82-E016AC5DE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3219450"/>
            <a:ext cx="77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58" name="Line 22">
            <a:extLst>
              <a:ext uri="{FF2B5EF4-FFF2-40B4-BE49-F238E27FC236}">
                <a16:creationId xmlns:a16="http://schemas.microsoft.com/office/drawing/2014/main" id="{6FF79EFF-2A55-041E-F54F-BB7159EA6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2901950"/>
            <a:ext cx="77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59" name="Line 23">
            <a:extLst>
              <a:ext uri="{FF2B5EF4-FFF2-40B4-BE49-F238E27FC236}">
                <a16:creationId xmlns:a16="http://schemas.microsoft.com/office/drawing/2014/main" id="{4D5A90C3-FE26-56B0-3334-A50067F15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2584450"/>
            <a:ext cx="77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60" name="Line 24">
            <a:extLst>
              <a:ext uri="{FF2B5EF4-FFF2-40B4-BE49-F238E27FC236}">
                <a16:creationId xmlns:a16="http://schemas.microsoft.com/office/drawing/2014/main" id="{825705BF-2B14-9DA8-AC7A-8FA8B6550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2265363"/>
            <a:ext cx="77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61" name="Line 25">
            <a:extLst>
              <a:ext uri="{FF2B5EF4-FFF2-40B4-BE49-F238E27FC236}">
                <a16:creationId xmlns:a16="http://schemas.microsoft.com/office/drawing/2014/main" id="{99A1B790-615D-3782-F3D7-89543DA6A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1949450"/>
            <a:ext cx="77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62" name="Line 26">
            <a:extLst>
              <a:ext uri="{FF2B5EF4-FFF2-40B4-BE49-F238E27FC236}">
                <a16:creationId xmlns:a16="http://schemas.microsoft.com/office/drawing/2014/main" id="{260F2029-9F04-C38B-27EE-75F0976BA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2175" y="5124450"/>
            <a:ext cx="56070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63" name="Line 27">
            <a:extLst>
              <a:ext uri="{FF2B5EF4-FFF2-40B4-BE49-F238E27FC236}">
                <a16:creationId xmlns:a16="http://schemas.microsoft.com/office/drawing/2014/main" id="{3435D5A4-E6E1-3C04-E7D1-A135E5ECAC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5825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64" name="Line 28">
            <a:extLst>
              <a:ext uri="{FF2B5EF4-FFF2-40B4-BE49-F238E27FC236}">
                <a16:creationId xmlns:a16="http://schemas.microsoft.com/office/drawing/2014/main" id="{149FAFE6-447D-9804-0D0A-3DA3D3E951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6475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65" name="Line 29">
            <a:extLst>
              <a:ext uri="{FF2B5EF4-FFF2-40B4-BE49-F238E27FC236}">
                <a16:creationId xmlns:a16="http://schemas.microsoft.com/office/drawing/2014/main" id="{B442ABB7-7F91-FABC-A0D7-7E0DE348B2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5538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66" name="Line 30">
            <a:extLst>
              <a:ext uri="{FF2B5EF4-FFF2-40B4-BE49-F238E27FC236}">
                <a16:creationId xmlns:a16="http://schemas.microsoft.com/office/drawing/2014/main" id="{A16A3A68-63A6-AAB2-E923-C65B55C87B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67" name="Line 31">
            <a:extLst>
              <a:ext uri="{FF2B5EF4-FFF2-40B4-BE49-F238E27FC236}">
                <a16:creationId xmlns:a16="http://schemas.microsoft.com/office/drawing/2014/main" id="{FCA74144-6B46-76D0-1531-B02A1D24DA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5250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68" name="Line 32">
            <a:extLst>
              <a:ext uri="{FF2B5EF4-FFF2-40B4-BE49-F238E27FC236}">
                <a16:creationId xmlns:a16="http://schemas.microsoft.com/office/drawing/2014/main" id="{562F8A87-CB7F-1C7F-BD5C-DFBDF92856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4313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69" name="Line 33">
            <a:extLst>
              <a:ext uri="{FF2B5EF4-FFF2-40B4-BE49-F238E27FC236}">
                <a16:creationId xmlns:a16="http://schemas.microsoft.com/office/drawing/2014/main" id="{A39D6BCB-ACC8-BD44-7878-910D4F0D12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4963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70" name="Line 34">
            <a:extLst>
              <a:ext uri="{FF2B5EF4-FFF2-40B4-BE49-F238E27FC236}">
                <a16:creationId xmlns:a16="http://schemas.microsoft.com/office/drawing/2014/main" id="{D8D57CEA-D988-71FE-897B-3DFBA11E7E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94025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71" name="Line 35">
            <a:extLst>
              <a:ext uri="{FF2B5EF4-FFF2-40B4-BE49-F238E27FC236}">
                <a16:creationId xmlns:a16="http://schemas.microsoft.com/office/drawing/2014/main" id="{6E9EAD11-78BA-8F14-BA1F-868833EC6A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3088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72" name="Line 36">
            <a:extLst>
              <a:ext uri="{FF2B5EF4-FFF2-40B4-BE49-F238E27FC236}">
                <a16:creationId xmlns:a16="http://schemas.microsoft.com/office/drawing/2014/main" id="{DB5F2D93-CA25-A70C-1728-B3C760DA37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2150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73" name="Line 37">
            <a:extLst>
              <a:ext uri="{FF2B5EF4-FFF2-40B4-BE49-F238E27FC236}">
                <a16:creationId xmlns:a16="http://schemas.microsoft.com/office/drawing/2014/main" id="{79516712-5C4E-C3AF-44BF-FDFC7F95A0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74" name="Line 38">
            <a:extLst>
              <a:ext uri="{FF2B5EF4-FFF2-40B4-BE49-F238E27FC236}">
                <a16:creationId xmlns:a16="http://schemas.microsoft.com/office/drawing/2014/main" id="{17EEC76E-8CBA-0FAF-A63A-89B730EC64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1863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75" name="Line 39">
            <a:extLst>
              <a:ext uri="{FF2B5EF4-FFF2-40B4-BE49-F238E27FC236}">
                <a16:creationId xmlns:a16="http://schemas.microsoft.com/office/drawing/2014/main" id="{8751A512-A577-6C4B-E9B3-276CD475B8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0925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76" name="Line 40">
            <a:extLst>
              <a:ext uri="{FF2B5EF4-FFF2-40B4-BE49-F238E27FC236}">
                <a16:creationId xmlns:a16="http://schemas.microsoft.com/office/drawing/2014/main" id="{8E5631C5-0112-9214-8B7F-2C8037C4B7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9988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77" name="Line 41">
            <a:extLst>
              <a:ext uri="{FF2B5EF4-FFF2-40B4-BE49-F238E27FC236}">
                <a16:creationId xmlns:a16="http://schemas.microsoft.com/office/drawing/2014/main" id="{FFE2EB71-CB2B-A8BF-3376-061FB95B47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0638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78" name="Line 42">
            <a:extLst>
              <a:ext uri="{FF2B5EF4-FFF2-40B4-BE49-F238E27FC236}">
                <a16:creationId xmlns:a16="http://schemas.microsoft.com/office/drawing/2014/main" id="{400E0FE4-373B-7326-777E-84A073D27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9700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79" name="Line 43">
            <a:extLst>
              <a:ext uri="{FF2B5EF4-FFF2-40B4-BE49-F238E27FC236}">
                <a16:creationId xmlns:a16="http://schemas.microsoft.com/office/drawing/2014/main" id="{6CCAE3AA-2BCF-3929-1386-3F351DC9EE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0350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80" name="Line 44">
            <a:extLst>
              <a:ext uri="{FF2B5EF4-FFF2-40B4-BE49-F238E27FC236}">
                <a16:creationId xmlns:a16="http://schemas.microsoft.com/office/drawing/2014/main" id="{F7039E22-A85A-3D13-4F01-5F89807248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9413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81" name="Line 45">
            <a:extLst>
              <a:ext uri="{FF2B5EF4-FFF2-40B4-BE49-F238E27FC236}">
                <a16:creationId xmlns:a16="http://schemas.microsoft.com/office/drawing/2014/main" id="{782E6AF9-7EE4-3F2B-4AB5-D15E416A11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82" name="Line 46">
            <a:extLst>
              <a:ext uri="{FF2B5EF4-FFF2-40B4-BE49-F238E27FC236}">
                <a16:creationId xmlns:a16="http://schemas.microsoft.com/office/drawing/2014/main" id="{F150B82C-DD15-6584-CB85-699EED15F6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9125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83" name="Line 47">
            <a:extLst>
              <a:ext uri="{FF2B5EF4-FFF2-40B4-BE49-F238E27FC236}">
                <a16:creationId xmlns:a16="http://schemas.microsoft.com/office/drawing/2014/main" id="{10CB191B-CFF8-BEEA-835C-8E235B8B04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6600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84" name="Line 48">
            <a:extLst>
              <a:ext uri="{FF2B5EF4-FFF2-40B4-BE49-F238E27FC236}">
                <a16:creationId xmlns:a16="http://schemas.microsoft.com/office/drawing/2014/main" id="{A57B8D82-B9F8-0BBA-B921-5416B70567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7250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85" name="Line 49">
            <a:extLst>
              <a:ext uri="{FF2B5EF4-FFF2-40B4-BE49-F238E27FC236}">
                <a16:creationId xmlns:a16="http://schemas.microsoft.com/office/drawing/2014/main" id="{0C7B09C9-7AC3-3801-99EF-0F9CBED6C0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7900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86" name="Line 50">
            <a:extLst>
              <a:ext uri="{FF2B5EF4-FFF2-40B4-BE49-F238E27FC236}">
                <a16:creationId xmlns:a16="http://schemas.microsoft.com/office/drawing/2014/main" id="{52E60352-3391-C81A-C571-69A8004070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05375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87" name="Line 51">
            <a:extLst>
              <a:ext uri="{FF2B5EF4-FFF2-40B4-BE49-F238E27FC236}">
                <a16:creationId xmlns:a16="http://schemas.microsoft.com/office/drawing/2014/main" id="{3DFBF713-AF57-0AF6-B549-B3AD66CDBC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6025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88" name="Line 52">
            <a:extLst>
              <a:ext uri="{FF2B5EF4-FFF2-40B4-BE49-F238E27FC236}">
                <a16:creationId xmlns:a16="http://schemas.microsoft.com/office/drawing/2014/main" id="{CB69EE3F-2BF4-5E72-84D5-57C67F6911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5088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89" name="Line 53">
            <a:extLst>
              <a:ext uri="{FF2B5EF4-FFF2-40B4-BE49-F238E27FC236}">
                <a16:creationId xmlns:a16="http://schemas.microsoft.com/office/drawing/2014/main" id="{73242E64-C4A8-FF53-4586-5FA3B1EE6E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5738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90" name="Line 54">
            <a:extLst>
              <a:ext uri="{FF2B5EF4-FFF2-40B4-BE49-F238E27FC236}">
                <a16:creationId xmlns:a16="http://schemas.microsoft.com/office/drawing/2014/main" id="{7296C221-DD4C-9B90-1BB6-123010074B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4800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91" name="Line 55">
            <a:extLst>
              <a:ext uri="{FF2B5EF4-FFF2-40B4-BE49-F238E27FC236}">
                <a16:creationId xmlns:a16="http://schemas.microsoft.com/office/drawing/2014/main" id="{12E379A2-4671-1259-14BC-0AB2415AEB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3863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92" name="Line 56">
            <a:extLst>
              <a:ext uri="{FF2B5EF4-FFF2-40B4-BE49-F238E27FC236}">
                <a16:creationId xmlns:a16="http://schemas.microsoft.com/office/drawing/2014/main" id="{1BB5A704-4308-B81A-7987-BBDAF8833F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24513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93" name="Line 57">
            <a:extLst>
              <a:ext uri="{FF2B5EF4-FFF2-40B4-BE49-F238E27FC236}">
                <a16:creationId xmlns:a16="http://schemas.microsoft.com/office/drawing/2014/main" id="{BB413667-FE7D-F356-0E51-9B82960BD1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3575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94" name="Line 58">
            <a:extLst>
              <a:ext uri="{FF2B5EF4-FFF2-40B4-BE49-F238E27FC236}">
                <a16:creationId xmlns:a16="http://schemas.microsoft.com/office/drawing/2014/main" id="{40AEEC3B-D9F2-0C34-4BE1-31EA885607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2638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95" name="Line 59">
            <a:extLst>
              <a:ext uri="{FF2B5EF4-FFF2-40B4-BE49-F238E27FC236}">
                <a16:creationId xmlns:a16="http://schemas.microsoft.com/office/drawing/2014/main" id="{BD7F3A8F-67F2-BC8B-0B61-BFC46EAE95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81700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96" name="Line 60">
            <a:extLst>
              <a:ext uri="{FF2B5EF4-FFF2-40B4-BE49-F238E27FC236}">
                <a16:creationId xmlns:a16="http://schemas.microsoft.com/office/drawing/2014/main" id="{3006429F-87E7-0149-AF76-CD6F65E3ED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0763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97" name="Line 61">
            <a:extLst>
              <a:ext uri="{FF2B5EF4-FFF2-40B4-BE49-F238E27FC236}">
                <a16:creationId xmlns:a16="http://schemas.microsoft.com/office/drawing/2014/main" id="{D8CB420A-BD86-4C56-4C2A-058A3E37D1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21413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98" name="Line 62">
            <a:extLst>
              <a:ext uri="{FF2B5EF4-FFF2-40B4-BE49-F238E27FC236}">
                <a16:creationId xmlns:a16="http://schemas.microsoft.com/office/drawing/2014/main" id="{8B63704E-156A-1363-0765-8C40BB0AC0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0475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99" name="Line 63">
            <a:extLst>
              <a:ext uri="{FF2B5EF4-FFF2-40B4-BE49-F238E27FC236}">
                <a16:creationId xmlns:a16="http://schemas.microsoft.com/office/drawing/2014/main" id="{85D479AA-A3D3-31AD-98BF-36EDBDD4B0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1125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0" name="Line 64">
            <a:extLst>
              <a:ext uri="{FF2B5EF4-FFF2-40B4-BE49-F238E27FC236}">
                <a16:creationId xmlns:a16="http://schemas.microsoft.com/office/drawing/2014/main" id="{5F3BA0FA-2B22-E278-405A-30D45F2514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0188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1" name="Line 65">
            <a:extLst>
              <a:ext uri="{FF2B5EF4-FFF2-40B4-BE49-F238E27FC236}">
                <a16:creationId xmlns:a16="http://schemas.microsoft.com/office/drawing/2014/main" id="{EACA522B-7187-48AE-6156-785B359F07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9250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2" name="Line 66">
            <a:extLst>
              <a:ext uri="{FF2B5EF4-FFF2-40B4-BE49-F238E27FC236}">
                <a16:creationId xmlns:a16="http://schemas.microsoft.com/office/drawing/2014/main" id="{368922C5-BAC3-DB6C-942F-9EBB1E037D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9900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3" name="Line 67">
            <a:extLst>
              <a:ext uri="{FF2B5EF4-FFF2-40B4-BE49-F238E27FC236}">
                <a16:creationId xmlns:a16="http://schemas.microsoft.com/office/drawing/2014/main" id="{2DC97163-82C2-862B-A208-80D742D0B9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8963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4" name="Line 68">
            <a:extLst>
              <a:ext uri="{FF2B5EF4-FFF2-40B4-BE49-F238E27FC236}">
                <a16:creationId xmlns:a16="http://schemas.microsoft.com/office/drawing/2014/main" id="{7C0280CA-8B1A-4068-175E-7151384701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8025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5" name="Line 69">
            <a:extLst>
              <a:ext uri="{FF2B5EF4-FFF2-40B4-BE49-F238E27FC236}">
                <a16:creationId xmlns:a16="http://schemas.microsoft.com/office/drawing/2014/main" id="{C1AB95B3-D74F-E0A7-F66A-41C0484C5B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77088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6" name="Line 70">
            <a:extLst>
              <a:ext uri="{FF2B5EF4-FFF2-40B4-BE49-F238E27FC236}">
                <a16:creationId xmlns:a16="http://schemas.microsoft.com/office/drawing/2014/main" id="{CFE41DC5-0B90-7FF2-0A32-91A4580E8B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97738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7" name="Line 71">
            <a:extLst>
              <a:ext uri="{FF2B5EF4-FFF2-40B4-BE49-F238E27FC236}">
                <a16:creationId xmlns:a16="http://schemas.microsoft.com/office/drawing/2014/main" id="{4315DC60-927D-1EE4-993A-3384B4340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6800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8" name="Line 72">
            <a:extLst>
              <a:ext uri="{FF2B5EF4-FFF2-40B4-BE49-F238E27FC236}">
                <a16:creationId xmlns:a16="http://schemas.microsoft.com/office/drawing/2014/main" id="{C10DCC59-505C-6C58-E173-F81AFDD521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5863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9" name="Line 73">
            <a:extLst>
              <a:ext uri="{FF2B5EF4-FFF2-40B4-BE49-F238E27FC236}">
                <a16:creationId xmlns:a16="http://schemas.microsoft.com/office/drawing/2014/main" id="{367BA075-7408-E9C5-C254-49FD1DA648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56513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10" name="Line 74">
            <a:extLst>
              <a:ext uri="{FF2B5EF4-FFF2-40B4-BE49-F238E27FC236}">
                <a16:creationId xmlns:a16="http://schemas.microsoft.com/office/drawing/2014/main" id="{09FC67D8-D588-E29B-2535-C66DDA43AF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5575" y="5072063"/>
            <a:ext cx="0" cy="103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11" name="Freeform 75">
            <a:extLst>
              <a:ext uri="{FF2B5EF4-FFF2-40B4-BE49-F238E27FC236}">
                <a16:creationId xmlns:a16="http://schemas.microsoft.com/office/drawing/2014/main" id="{8F9DDE2F-3856-1BDE-3374-3C569743A910}"/>
              </a:ext>
            </a:extLst>
          </p:cNvPr>
          <p:cNvSpPr>
            <a:spLocks/>
          </p:cNvSpPr>
          <p:nvPr/>
        </p:nvSpPr>
        <p:spPr bwMode="auto">
          <a:xfrm>
            <a:off x="2155825" y="1949450"/>
            <a:ext cx="5621338" cy="3176588"/>
          </a:xfrm>
          <a:custGeom>
            <a:avLst/>
            <a:gdLst>
              <a:gd name="T0" fmla="*/ 2147483646 w 3541"/>
              <a:gd name="T1" fmla="*/ 2147483646 h 2001"/>
              <a:gd name="T2" fmla="*/ 2147483646 w 3541"/>
              <a:gd name="T3" fmla="*/ 2147483646 h 2001"/>
              <a:gd name="T4" fmla="*/ 2147483646 w 3541"/>
              <a:gd name="T5" fmla="*/ 2147483646 h 2001"/>
              <a:gd name="T6" fmla="*/ 2147483646 w 3541"/>
              <a:gd name="T7" fmla="*/ 2147483646 h 2001"/>
              <a:gd name="T8" fmla="*/ 2147483646 w 3541"/>
              <a:gd name="T9" fmla="*/ 2147483646 h 2001"/>
              <a:gd name="T10" fmla="*/ 2147483646 w 3541"/>
              <a:gd name="T11" fmla="*/ 2147483646 h 2001"/>
              <a:gd name="T12" fmla="*/ 2147483646 w 3541"/>
              <a:gd name="T13" fmla="*/ 2147483646 h 2001"/>
              <a:gd name="T14" fmla="*/ 2147483646 w 3541"/>
              <a:gd name="T15" fmla="*/ 2147483646 h 2001"/>
              <a:gd name="T16" fmla="*/ 2147483646 w 3541"/>
              <a:gd name="T17" fmla="*/ 2147483646 h 2001"/>
              <a:gd name="T18" fmla="*/ 2147483646 w 3541"/>
              <a:gd name="T19" fmla="*/ 2147483646 h 2001"/>
              <a:gd name="T20" fmla="*/ 2147483646 w 3541"/>
              <a:gd name="T21" fmla="*/ 2147483646 h 2001"/>
              <a:gd name="T22" fmla="*/ 2147483646 w 3541"/>
              <a:gd name="T23" fmla="*/ 2147483646 h 2001"/>
              <a:gd name="T24" fmla="*/ 2147483646 w 3541"/>
              <a:gd name="T25" fmla="*/ 2147483646 h 2001"/>
              <a:gd name="T26" fmla="*/ 2147483646 w 3541"/>
              <a:gd name="T27" fmla="*/ 2147483646 h 2001"/>
              <a:gd name="T28" fmla="*/ 2147483646 w 3541"/>
              <a:gd name="T29" fmla="*/ 2147483646 h 2001"/>
              <a:gd name="T30" fmla="*/ 2147483646 w 3541"/>
              <a:gd name="T31" fmla="*/ 2147483646 h 2001"/>
              <a:gd name="T32" fmla="*/ 2147483646 w 3541"/>
              <a:gd name="T33" fmla="*/ 2147483646 h 2001"/>
              <a:gd name="T34" fmla="*/ 2147483646 w 3541"/>
              <a:gd name="T35" fmla="*/ 2147483646 h 2001"/>
              <a:gd name="T36" fmla="*/ 2147483646 w 3541"/>
              <a:gd name="T37" fmla="*/ 2147483646 h 2001"/>
              <a:gd name="T38" fmla="*/ 2147483646 w 3541"/>
              <a:gd name="T39" fmla="*/ 2147483646 h 2001"/>
              <a:gd name="T40" fmla="*/ 2147483646 w 3541"/>
              <a:gd name="T41" fmla="*/ 2147483646 h 2001"/>
              <a:gd name="T42" fmla="*/ 2147483646 w 3541"/>
              <a:gd name="T43" fmla="*/ 2147483646 h 2001"/>
              <a:gd name="T44" fmla="*/ 2147483646 w 3541"/>
              <a:gd name="T45" fmla="*/ 2147483646 h 2001"/>
              <a:gd name="T46" fmla="*/ 2147483646 w 3541"/>
              <a:gd name="T47" fmla="*/ 0 h 2001"/>
              <a:gd name="T48" fmla="*/ 2147483646 w 3541"/>
              <a:gd name="T49" fmla="*/ 2147483646 h 2001"/>
              <a:gd name="T50" fmla="*/ 2147483646 w 3541"/>
              <a:gd name="T51" fmla="*/ 2147483646 h 2001"/>
              <a:gd name="T52" fmla="*/ 2147483646 w 3541"/>
              <a:gd name="T53" fmla="*/ 2147483646 h 2001"/>
              <a:gd name="T54" fmla="*/ 2147483646 w 3541"/>
              <a:gd name="T55" fmla="*/ 2147483646 h 2001"/>
              <a:gd name="T56" fmla="*/ 2147483646 w 3541"/>
              <a:gd name="T57" fmla="*/ 2147483646 h 2001"/>
              <a:gd name="T58" fmla="*/ 2147483646 w 3541"/>
              <a:gd name="T59" fmla="*/ 2147483646 h 2001"/>
              <a:gd name="T60" fmla="*/ 2147483646 w 3541"/>
              <a:gd name="T61" fmla="*/ 2147483646 h 2001"/>
              <a:gd name="T62" fmla="*/ 2147483646 w 3541"/>
              <a:gd name="T63" fmla="*/ 2147483646 h 2001"/>
              <a:gd name="T64" fmla="*/ 2147483646 w 3541"/>
              <a:gd name="T65" fmla="*/ 2147483646 h 2001"/>
              <a:gd name="T66" fmla="*/ 2147483646 w 3541"/>
              <a:gd name="T67" fmla="*/ 2147483646 h 2001"/>
              <a:gd name="T68" fmla="*/ 2147483646 w 3541"/>
              <a:gd name="T69" fmla="*/ 2147483646 h 2001"/>
              <a:gd name="T70" fmla="*/ 2147483646 w 3541"/>
              <a:gd name="T71" fmla="*/ 2147483646 h 2001"/>
              <a:gd name="T72" fmla="*/ 2147483646 w 3541"/>
              <a:gd name="T73" fmla="*/ 2147483646 h 2001"/>
              <a:gd name="T74" fmla="*/ 2147483646 w 3541"/>
              <a:gd name="T75" fmla="*/ 2147483646 h 2001"/>
              <a:gd name="T76" fmla="*/ 2147483646 w 3541"/>
              <a:gd name="T77" fmla="*/ 2147483646 h 2001"/>
              <a:gd name="T78" fmla="*/ 2147483646 w 3541"/>
              <a:gd name="T79" fmla="*/ 2147483646 h 2001"/>
              <a:gd name="T80" fmla="*/ 2147483646 w 3541"/>
              <a:gd name="T81" fmla="*/ 2147483646 h 2001"/>
              <a:gd name="T82" fmla="*/ 2147483646 w 3541"/>
              <a:gd name="T83" fmla="*/ 2147483646 h 2001"/>
              <a:gd name="T84" fmla="*/ 2147483646 w 3541"/>
              <a:gd name="T85" fmla="*/ 2147483646 h 2001"/>
              <a:gd name="T86" fmla="*/ 2147483646 w 3541"/>
              <a:gd name="T87" fmla="*/ 2147483646 h 2001"/>
              <a:gd name="T88" fmla="*/ 2147483646 w 3541"/>
              <a:gd name="T89" fmla="*/ 2147483646 h 2001"/>
              <a:gd name="T90" fmla="*/ 2147483646 w 3541"/>
              <a:gd name="T91" fmla="*/ 2147483646 h 2001"/>
              <a:gd name="T92" fmla="*/ 2147483646 w 3541"/>
              <a:gd name="T93" fmla="*/ 2147483646 h 2001"/>
              <a:gd name="T94" fmla="*/ 0 w 3541"/>
              <a:gd name="T95" fmla="*/ 2147483646 h 200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3541"/>
              <a:gd name="T145" fmla="*/ 0 h 2001"/>
              <a:gd name="T146" fmla="*/ 3541 w 3541"/>
              <a:gd name="T147" fmla="*/ 2001 h 200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3541" h="2001">
                <a:moveTo>
                  <a:pt x="0" y="2000"/>
                </a:moveTo>
                <a:lnTo>
                  <a:pt x="76" y="1774"/>
                </a:lnTo>
                <a:lnTo>
                  <a:pt x="151" y="1554"/>
                </a:lnTo>
                <a:lnTo>
                  <a:pt x="226" y="1360"/>
                </a:lnTo>
                <a:lnTo>
                  <a:pt x="302" y="1176"/>
                </a:lnTo>
                <a:lnTo>
                  <a:pt x="377" y="1040"/>
                </a:lnTo>
                <a:lnTo>
                  <a:pt x="453" y="926"/>
                </a:lnTo>
                <a:lnTo>
                  <a:pt x="528" y="818"/>
                </a:lnTo>
                <a:lnTo>
                  <a:pt x="603" y="716"/>
                </a:lnTo>
                <a:lnTo>
                  <a:pt x="678" y="621"/>
                </a:lnTo>
                <a:lnTo>
                  <a:pt x="754" y="527"/>
                </a:lnTo>
                <a:lnTo>
                  <a:pt x="829" y="488"/>
                </a:lnTo>
                <a:lnTo>
                  <a:pt x="904" y="446"/>
                </a:lnTo>
                <a:lnTo>
                  <a:pt x="979" y="402"/>
                </a:lnTo>
                <a:lnTo>
                  <a:pt x="1055" y="372"/>
                </a:lnTo>
                <a:lnTo>
                  <a:pt x="1130" y="339"/>
                </a:lnTo>
                <a:lnTo>
                  <a:pt x="1206" y="307"/>
                </a:lnTo>
                <a:lnTo>
                  <a:pt x="1281" y="280"/>
                </a:lnTo>
                <a:lnTo>
                  <a:pt x="1356" y="258"/>
                </a:lnTo>
                <a:lnTo>
                  <a:pt x="1432" y="236"/>
                </a:lnTo>
                <a:lnTo>
                  <a:pt x="1506" y="218"/>
                </a:lnTo>
                <a:lnTo>
                  <a:pt x="1582" y="199"/>
                </a:lnTo>
                <a:lnTo>
                  <a:pt x="1658" y="182"/>
                </a:lnTo>
                <a:lnTo>
                  <a:pt x="1732" y="166"/>
                </a:lnTo>
                <a:lnTo>
                  <a:pt x="1808" y="150"/>
                </a:lnTo>
                <a:lnTo>
                  <a:pt x="1883" y="136"/>
                </a:lnTo>
                <a:lnTo>
                  <a:pt x="1959" y="121"/>
                </a:lnTo>
                <a:lnTo>
                  <a:pt x="2034" y="110"/>
                </a:lnTo>
                <a:lnTo>
                  <a:pt x="2109" y="98"/>
                </a:lnTo>
                <a:lnTo>
                  <a:pt x="2185" y="88"/>
                </a:lnTo>
                <a:lnTo>
                  <a:pt x="2260" y="77"/>
                </a:lnTo>
                <a:lnTo>
                  <a:pt x="2335" y="70"/>
                </a:lnTo>
                <a:lnTo>
                  <a:pt x="2410" y="62"/>
                </a:lnTo>
                <a:lnTo>
                  <a:pt x="2485" y="54"/>
                </a:lnTo>
                <a:lnTo>
                  <a:pt x="2561" y="46"/>
                </a:lnTo>
                <a:lnTo>
                  <a:pt x="2636" y="40"/>
                </a:lnTo>
                <a:lnTo>
                  <a:pt x="2712" y="33"/>
                </a:lnTo>
                <a:lnTo>
                  <a:pt x="2787" y="28"/>
                </a:lnTo>
                <a:lnTo>
                  <a:pt x="2862" y="22"/>
                </a:lnTo>
                <a:lnTo>
                  <a:pt x="2938" y="18"/>
                </a:lnTo>
                <a:lnTo>
                  <a:pt x="3013" y="14"/>
                </a:lnTo>
                <a:lnTo>
                  <a:pt x="3088" y="10"/>
                </a:lnTo>
                <a:lnTo>
                  <a:pt x="3163" y="8"/>
                </a:lnTo>
                <a:lnTo>
                  <a:pt x="3239" y="6"/>
                </a:lnTo>
                <a:lnTo>
                  <a:pt x="3314" y="4"/>
                </a:lnTo>
                <a:lnTo>
                  <a:pt x="3389" y="1"/>
                </a:lnTo>
                <a:lnTo>
                  <a:pt x="3465" y="1"/>
                </a:lnTo>
                <a:lnTo>
                  <a:pt x="3540" y="0"/>
                </a:lnTo>
                <a:lnTo>
                  <a:pt x="3540" y="1999"/>
                </a:lnTo>
                <a:lnTo>
                  <a:pt x="3465" y="1999"/>
                </a:lnTo>
                <a:lnTo>
                  <a:pt x="3389" y="1999"/>
                </a:lnTo>
                <a:lnTo>
                  <a:pt x="3314" y="1999"/>
                </a:lnTo>
                <a:lnTo>
                  <a:pt x="3239" y="1999"/>
                </a:lnTo>
                <a:lnTo>
                  <a:pt x="3163" y="1999"/>
                </a:lnTo>
                <a:lnTo>
                  <a:pt x="3088" y="1999"/>
                </a:lnTo>
                <a:lnTo>
                  <a:pt x="3013" y="1999"/>
                </a:lnTo>
                <a:lnTo>
                  <a:pt x="2938" y="1999"/>
                </a:lnTo>
                <a:lnTo>
                  <a:pt x="2862" y="1999"/>
                </a:lnTo>
                <a:lnTo>
                  <a:pt x="2787" y="1999"/>
                </a:lnTo>
                <a:lnTo>
                  <a:pt x="2712" y="1999"/>
                </a:lnTo>
                <a:lnTo>
                  <a:pt x="2636" y="1999"/>
                </a:lnTo>
                <a:lnTo>
                  <a:pt x="2561" y="1999"/>
                </a:lnTo>
                <a:lnTo>
                  <a:pt x="2485" y="1999"/>
                </a:lnTo>
                <a:lnTo>
                  <a:pt x="2410" y="1999"/>
                </a:lnTo>
                <a:lnTo>
                  <a:pt x="2335" y="1999"/>
                </a:lnTo>
                <a:lnTo>
                  <a:pt x="2260" y="1999"/>
                </a:lnTo>
                <a:lnTo>
                  <a:pt x="2185" y="1999"/>
                </a:lnTo>
                <a:lnTo>
                  <a:pt x="2109" y="1999"/>
                </a:lnTo>
                <a:lnTo>
                  <a:pt x="2034" y="1999"/>
                </a:lnTo>
                <a:lnTo>
                  <a:pt x="1959" y="1999"/>
                </a:lnTo>
                <a:lnTo>
                  <a:pt x="1883" y="1999"/>
                </a:lnTo>
                <a:lnTo>
                  <a:pt x="1808" y="1999"/>
                </a:lnTo>
                <a:lnTo>
                  <a:pt x="1732" y="1999"/>
                </a:lnTo>
                <a:lnTo>
                  <a:pt x="1658" y="1999"/>
                </a:lnTo>
                <a:lnTo>
                  <a:pt x="1582" y="1999"/>
                </a:lnTo>
                <a:lnTo>
                  <a:pt x="1506" y="1999"/>
                </a:lnTo>
                <a:lnTo>
                  <a:pt x="1432" y="1999"/>
                </a:lnTo>
                <a:lnTo>
                  <a:pt x="1356" y="1999"/>
                </a:lnTo>
                <a:lnTo>
                  <a:pt x="1281" y="1999"/>
                </a:lnTo>
                <a:lnTo>
                  <a:pt x="1206" y="1999"/>
                </a:lnTo>
                <a:lnTo>
                  <a:pt x="1130" y="1999"/>
                </a:lnTo>
                <a:lnTo>
                  <a:pt x="1055" y="1999"/>
                </a:lnTo>
                <a:lnTo>
                  <a:pt x="979" y="1999"/>
                </a:lnTo>
                <a:lnTo>
                  <a:pt x="904" y="1999"/>
                </a:lnTo>
                <a:lnTo>
                  <a:pt x="829" y="1999"/>
                </a:lnTo>
                <a:lnTo>
                  <a:pt x="754" y="1999"/>
                </a:lnTo>
                <a:lnTo>
                  <a:pt x="678" y="1999"/>
                </a:lnTo>
                <a:lnTo>
                  <a:pt x="603" y="1999"/>
                </a:lnTo>
                <a:lnTo>
                  <a:pt x="528" y="1999"/>
                </a:lnTo>
                <a:lnTo>
                  <a:pt x="453" y="1999"/>
                </a:lnTo>
                <a:lnTo>
                  <a:pt x="377" y="1999"/>
                </a:lnTo>
                <a:lnTo>
                  <a:pt x="302" y="1999"/>
                </a:lnTo>
                <a:lnTo>
                  <a:pt x="226" y="1999"/>
                </a:lnTo>
                <a:lnTo>
                  <a:pt x="151" y="1999"/>
                </a:lnTo>
                <a:lnTo>
                  <a:pt x="76" y="1999"/>
                </a:lnTo>
                <a:lnTo>
                  <a:pt x="0" y="200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312" name="Rectangle 76">
            <a:extLst>
              <a:ext uri="{FF2B5EF4-FFF2-40B4-BE49-F238E27FC236}">
                <a16:creationId xmlns:a16="http://schemas.microsoft.com/office/drawing/2014/main" id="{04CD030A-12F7-EFF9-2737-9588365F450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38894" y="3277394"/>
            <a:ext cx="30273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600" i="1">
                <a:solidFill>
                  <a:srgbClr val="000000"/>
                </a:solidFill>
              </a:rPr>
              <a:t>% acumulada de valor de uso</a:t>
            </a:r>
          </a:p>
        </p:txBody>
      </p:sp>
      <p:sp>
        <p:nvSpPr>
          <p:cNvPr id="10313" name="Rectangle 77">
            <a:extLst>
              <a:ext uri="{FF2B5EF4-FFF2-40B4-BE49-F238E27FC236}">
                <a16:creationId xmlns:a16="http://schemas.microsoft.com/office/drawing/2014/main" id="{0FDB3B28-0B14-2E5C-67AF-22363410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75" y="5275263"/>
            <a:ext cx="10302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600" i="1"/>
              <a:t>itens (%)</a:t>
            </a:r>
          </a:p>
        </p:txBody>
      </p:sp>
      <p:sp>
        <p:nvSpPr>
          <p:cNvPr id="10314" name="Line 78">
            <a:extLst>
              <a:ext uri="{FF2B5EF4-FFF2-40B4-BE49-F238E27FC236}">
                <a16:creationId xmlns:a16="http://schemas.microsoft.com/office/drawing/2014/main" id="{0A851834-3B61-93C8-0BA2-2A7B58C95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1075" y="1951038"/>
            <a:ext cx="5499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15" name="Line 79">
            <a:extLst>
              <a:ext uri="{FF2B5EF4-FFF2-40B4-BE49-F238E27FC236}">
                <a16:creationId xmlns:a16="http://schemas.microsoft.com/office/drawing/2014/main" id="{CCA2D255-EDE8-5696-8371-D059BBC257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5100" y="1944688"/>
            <a:ext cx="0" cy="3184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16" name="Line 80">
            <a:extLst>
              <a:ext uri="{FF2B5EF4-FFF2-40B4-BE49-F238E27FC236}">
                <a16:creationId xmlns:a16="http://schemas.microsoft.com/office/drawing/2014/main" id="{C1DEDF26-A7BD-1395-44D6-71DC2C08A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2800350"/>
            <a:ext cx="0" cy="2300288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17" name="Line 81">
            <a:extLst>
              <a:ext uri="{FF2B5EF4-FFF2-40B4-BE49-F238E27FC236}">
                <a16:creationId xmlns:a16="http://schemas.microsoft.com/office/drawing/2014/main" id="{205656EF-B294-A481-B950-FF81FBE32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216150"/>
            <a:ext cx="0" cy="2900363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3630" name="Rectangle 82">
            <a:extLst>
              <a:ext uri="{FF2B5EF4-FFF2-40B4-BE49-F238E27FC236}">
                <a16:creationId xmlns:a16="http://schemas.microsoft.com/office/drawing/2014/main" id="{5C50313A-B4D6-56D7-6C19-E96FC9BFF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4359275"/>
            <a:ext cx="857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600" i="1">
                <a:solidFill>
                  <a:srgbClr val="000000"/>
                </a:solidFill>
              </a:rPr>
              <a:t>Região</a:t>
            </a:r>
          </a:p>
        </p:txBody>
      </p:sp>
      <p:sp>
        <p:nvSpPr>
          <p:cNvPr id="23631" name="Rectangle 83">
            <a:extLst>
              <a:ext uri="{FF2B5EF4-FFF2-40B4-BE49-F238E27FC236}">
                <a16:creationId xmlns:a16="http://schemas.microsoft.com/office/drawing/2014/main" id="{F0A622E3-49DE-B7C5-C2DE-B233A3C82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4573588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600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3632" name="Rectangle 84">
            <a:extLst>
              <a:ext uri="{FF2B5EF4-FFF2-40B4-BE49-F238E27FC236}">
                <a16:creationId xmlns:a16="http://schemas.microsoft.com/office/drawing/2014/main" id="{C0DC3CF3-7D75-E603-1357-C375C395D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346575"/>
            <a:ext cx="857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600" i="1">
                <a:solidFill>
                  <a:srgbClr val="000000"/>
                </a:solidFill>
              </a:rPr>
              <a:t>Região</a:t>
            </a:r>
          </a:p>
        </p:txBody>
      </p:sp>
      <p:sp>
        <p:nvSpPr>
          <p:cNvPr id="23633" name="Rectangle 85">
            <a:extLst>
              <a:ext uri="{FF2B5EF4-FFF2-40B4-BE49-F238E27FC236}">
                <a16:creationId xmlns:a16="http://schemas.microsoft.com/office/drawing/2014/main" id="{E8E3C39A-6F53-2248-328B-E30B885C1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4560888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600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3634" name="Rectangle 86">
            <a:extLst>
              <a:ext uri="{FF2B5EF4-FFF2-40B4-BE49-F238E27FC236}">
                <a16:creationId xmlns:a16="http://schemas.microsoft.com/office/drawing/2014/main" id="{526BCFDE-13D5-5E7C-F8BA-F6B1FEC1D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4300538"/>
            <a:ext cx="857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600" i="1">
                <a:solidFill>
                  <a:srgbClr val="000000"/>
                </a:solidFill>
              </a:rPr>
              <a:t>Região</a:t>
            </a:r>
          </a:p>
        </p:txBody>
      </p:sp>
      <p:sp>
        <p:nvSpPr>
          <p:cNvPr id="23635" name="Rectangle 87">
            <a:extLst>
              <a:ext uri="{FF2B5EF4-FFF2-40B4-BE49-F238E27FC236}">
                <a16:creationId xmlns:a16="http://schemas.microsoft.com/office/drawing/2014/main" id="{082C078B-2B60-B70D-20D4-2DAF72C44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350" y="4519613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600" i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0324" name="Rectangle 88">
            <a:extLst>
              <a:ext uri="{FF2B5EF4-FFF2-40B4-BE49-F238E27FC236}">
                <a16:creationId xmlns:a16="http://schemas.microsoft.com/office/drawing/2014/main" id="{99E0C87C-76BE-F952-AE0B-A950201B3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0" y="5013325"/>
            <a:ext cx="2444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9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325" name="Rectangle 89">
            <a:extLst>
              <a:ext uri="{FF2B5EF4-FFF2-40B4-BE49-F238E27FC236}">
                <a16:creationId xmlns:a16="http://schemas.microsoft.com/office/drawing/2014/main" id="{FC7CA06E-A021-1209-707F-6E7C81C8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4697413"/>
            <a:ext cx="3079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9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0326" name="Rectangle 90">
            <a:extLst>
              <a:ext uri="{FF2B5EF4-FFF2-40B4-BE49-F238E27FC236}">
                <a16:creationId xmlns:a16="http://schemas.microsoft.com/office/drawing/2014/main" id="{F7F5FB40-79DF-D99E-0614-E4D20F599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4378325"/>
            <a:ext cx="3079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90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10327" name="Rectangle 91">
            <a:extLst>
              <a:ext uri="{FF2B5EF4-FFF2-40B4-BE49-F238E27FC236}">
                <a16:creationId xmlns:a16="http://schemas.microsoft.com/office/drawing/2014/main" id="{96292DB3-2875-07EC-7B79-38E9057B4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4060825"/>
            <a:ext cx="3079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9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0328" name="Rectangle 92">
            <a:extLst>
              <a:ext uri="{FF2B5EF4-FFF2-40B4-BE49-F238E27FC236}">
                <a16:creationId xmlns:a16="http://schemas.microsoft.com/office/drawing/2014/main" id="{293A03F8-ED89-4E60-A9C7-3F2C3DD4F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3744913"/>
            <a:ext cx="3079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90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10329" name="Rectangle 93">
            <a:extLst>
              <a:ext uri="{FF2B5EF4-FFF2-40B4-BE49-F238E27FC236}">
                <a16:creationId xmlns:a16="http://schemas.microsoft.com/office/drawing/2014/main" id="{E1EB4D00-2F97-88B2-C823-7ED794F2F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3425825"/>
            <a:ext cx="3079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900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10330" name="Rectangle 94">
            <a:extLst>
              <a:ext uri="{FF2B5EF4-FFF2-40B4-BE49-F238E27FC236}">
                <a16:creationId xmlns:a16="http://schemas.microsoft.com/office/drawing/2014/main" id="{64D3EEBA-7858-51D2-0FBC-4A0273A7D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3108325"/>
            <a:ext cx="3079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900">
                <a:solidFill>
                  <a:srgbClr val="000000"/>
                </a:solidFill>
              </a:rPr>
              <a:t>60</a:t>
            </a:r>
          </a:p>
        </p:txBody>
      </p:sp>
      <p:sp>
        <p:nvSpPr>
          <p:cNvPr id="10331" name="Rectangle 95">
            <a:extLst>
              <a:ext uri="{FF2B5EF4-FFF2-40B4-BE49-F238E27FC236}">
                <a16:creationId xmlns:a16="http://schemas.microsoft.com/office/drawing/2014/main" id="{25EDF481-47A6-6663-29CA-79C7DE84B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2790825"/>
            <a:ext cx="3079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900">
                <a:solidFill>
                  <a:srgbClr val="000000"/>
                </a:solidFill>
              </a:rPr>
              <a:t>70</a:t>
            </a:r>
          </a:p>
        </p:txBody>
      </p:sp>
      <p:sp>
        <p:nvSpPr>
          <p:cNvPr id="10332" name="Rectangle 96">
            <a:extLst>
              <a:ext uri="{FF2B5EF4-FFF2-40B4-BE49-F238E27FC236}">
                <a16:creationId xmlns:a16="http://schemas.microsoft.com/office/drawing/2014/main" id="{76CCA4F7-2213-5A47-B502-61BC7280C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2474913"/>
            <a:ext cx="3079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900">
                <a:solidFill>
                  <a:srgbClr val="000000"/>
                </a:solidFill>
              </a:rPr>
              <a:t>80</a:t>
            </a:r>
          </a:p>
        </p:txBody>
      </p:sp>
      <p:sp>
        <p:nvSpPr>
          <p:cNvPr id="10333" name="Rectangle 97">
            <a:extLst>
              <a:ext uri="{FF2B5EF4-FFF2-40B4-BE49-F238E27FC236}">
                <a16:creationId xmlns:a16="http://schemas.microsoft.com/office/drawing/2014/main" id="{038309C0-896D-A956-4B38-888CCB4AB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2155825"/>
            <a:ext cx="3079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900">
                <a:solidFill>
                  <a:srgbClr val="000000"/>
                </a:solidFill>
              </a:rPr>
              <a:t>90</a:t>
            </a:r>
          </a:p>
        </p:txBody>
      </p:sp>
      <p:sp>
        <p:nvSpPr>
          <p:cNvPr id="10334" name="Rectangle 98">
            <a:extLst>
              <a:ext uri="{FF2B5EF4-FFF2-40B4-BE49-F238E27FC236}">
                <a16:creationId xmlns:a16="http://schemas.microsoft.com/office/drawing/2014/main" id="{10ADCFA6-4FBD-BA24-8695-0BAE02CFA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1838325"/>
            <a:ext cx="3714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90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335" name="Rectangle 99">
            <a:extLst>
              <a:ext uri="{FF2B5EF4-FFF2-40B4-BE49-F238E27FC236}">
                <a16:creationId xmlns:a16="http://schemas.microsoft.com/office/drawing/2014/main" id="{983637BF-E317-2131-3F7E-5653F77EC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850" y="5162550"/>
            <a:ext cx="4143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100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10336" name="Rectangle 100">
            <a:extLst>
              <a:ext uri="{FF2B5EF4-FFF2-40B4-BE49-F238E27FC236}">
                <a16:creationId xmlns:a16="http://schemas.microsoft.com/office/drawing/2014/main" id="{9CA7D555-F0BA-54DE-9D11-5337DCDE6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3" y="5162550"/>
            <a:ext cx="3365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100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10337" name="Rectangle 101">
            <a:extLst>
              <a:ext uri="{FF2B5EF4-FFF2-40B4-BE49-F238E27FC236}">
                <a16:creationId xmlns:a16="http://schemas.microsoft.com/office/drawing/2014/main" id="{38E531F8-16BF-DF9D-BFA5-E644AD653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213" y="5162550"/>
            <a:ext cx="3365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100">
                <a:solidFill>
                  <a:srgbClr val="000000"/>
                </a:solidFill>
              </a:rPr>
              <a:t>25</a:t>
            </a:r>
          </a:p>
        </p:txBody>
      </p:sp>
      <p:sp>
        <p:nvSpPr>
          <p:cNvPr id="10338" name="Rectangle 102">
            <a:extLst>
              <a:ext uri="{FF2B5EF4-FFF2-40B4-BE49-F238E27FC236}">
                <a16:creationId xmlns:a16="http://schemas.microsoft.com/office/drawing/2014/main" id="{F4E85764-FF84-D785-90D1-EA3EA5193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5162550"/>
            <a:ext cx="3365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100">
                <a:solidFill>
                  <a:srgbClr val="000000"/>
                </a:solidFill>
              </a:rPr>
              <a:t>75</a:t>
            </a:r>
          </a:p>
        </p:txBody>
      </p:sp>
      <p:sp>
        <p:nvSpPr>
          <p:cNvPr id="10339" name="Rectangle 3">
            <a:extLst>
              <a:ext uri="{FF2B5EF4-FFF2-40B4-BE49-F238E27FC236}">
                <a16:creationId xmlns:a16="http://schemas.microsoft.com/office/drawing/2014/main" id="{E9E6EEDD-108E-2DE7-69C0-54E8FC05A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5763" y="150813"/>
            <a:ext cx="6588125" cy="685800"/>
          </a:xfrm>
          <a:noFill/>
        </p:spPr>
        <p:txBody>
          <a:bodyPr/>
          <a:lstStyle/>
          <a:p>
            <a:r>
              <a:rPr lang="pt-BR" altLang="pt-BR" sz="3600" b="1"/>
              <a:t>Conceito de Classificação ABC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7" grpId="0"/>
      <p:bldP spid="23558" grpId="0"/>
      <p:bldP spid="333835" grpId="0" animBg="1"/>
      <p:bldP spid="333836" grpId="0" animBg="1"/>
      <p:bldP spid="333837" grpId="0" animBg="1"/>
      <p:bldP spid="23630" grpId="0"/>
      <p:bldP spid="23631" grpId="0"/>
      <p:bldP spid="23632" grpId="0"/>
      <p:bldP spid="23633" grpId="0"/>
      <p:bldP spid="23634" grpId="0"/>
      <p:bldP spid="236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>
            <a:extLst>
              <a:ext uri="{FF2B5EF4-FFF2-40B4-BE49-F238E27FC236}">
                <a16:creationId xmlns:a16="http://schemas.microsoft.com/office/drawing/2014/main" id="{0647887A-5B99-7A2A-2EE3-280E5C0E9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052513"/>
            <a:ext cx="734536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400" b="1" i="1" u="sng"/>
              <a:t>Controle baseado na classificação ABC</a:t>
            </a: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B7D87B6A-2CC5-F03E-775D-594640D03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844675"/>
            <a:ext cx="7056437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pt-BR" altLang="pt-BR" sz="2400" b="1">
                <a:solidFill>
                  <a:srgbClr val="0070C0"/>
                </a:solidFill>
              </a:rPr>
              <a:t>Itens C = manter controle o mais simples possível (Ex.:  sistema de duas gavetas). Fazer pedidos em grande quantidade e manter estoque de segurança – baixo custo pois representam 5% do valor do estoque. Baixa prioridade.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pt-BR" altLang="pt-BR" sz="2400" b="1">
                <a:solidFill>
                  <a:srgbClr val="0070C0"/>
                </a:solidFill>
              </a:rPr>
              <a:t>Itens B = manter controle regular e média prioridade.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pt-BR" altLang="pt-BR" sz="2400" b="1">
                <a:solidFill>
                  <a:srgbClr val="0070C0"/>
                </a:solidFill>
              </a:rPr>
              <a:t>Itens A = manter controle rígido e frequente buscando reduzir os estoques e lead time.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E3A2145-512D-F52D-5172-4E86CB4DE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188913"/>
            <a:ext cx="6588125" cy="685800"/>
          </a:xfrm>
          <a:noFill/>
        </p:spPr>
        <p:txBody>
          <a:bodyPr/>
          <a:lstStyle/>
          <a:p>
            <a:r>
              <a:rPr lang="pt-BR" altLang="pt-BR" sz="3600" b="1"/>
              <a:t>Gestão pela Classificação ABC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/>
      <p:bldP spid="75780" grpId="0" build="p" advAuto="100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>
            <a:extLst>
              <a:ext uri="{FF2B5EF4-FFF2-40B4-BE49-F238E27FC236}">
                <a16:creationId xmlns:a16="http://schemas.microsoft.com/office/drawing/2014/main" id="{1EE101FE-070A-3246-8981-C6BA2FB3A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981075"/>
            <a:ext cx="504031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400" b="1" i="1" u="sng"/>
              <a:t>Critério por valor:</a:t>
            </a: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2E1DE8D9-A760-C460-E7A3-CE90FD7A3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733550"/>
            <a:ext cx="6696075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pt-BR" altLang="pt-BR" sz="2200" b="1">
                <a:solidFill>
                  <a:srgbClr val="037C03"/>
                </a:solidFill>
              </a:rPr>
              <a:t>Determinar a quantidade total utilizada no ano anterior (pode-se usar a projeção futura) para cada item;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pt-BR" altLang="pt-BR" sz="2200" b="1">
                <a:solidFill>
                  <a:srgbClr val="037C03"/>
                </a:solidFill>
              </a:rPr>
              <a:t>Determinar o custo médio unitário de cada item;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pt-BR" altLang="pt-BR" sz="2200" b="1">
                <a:solidFill>
                  <a:srgbClr val="037C03"/>
                </a:solidFill>
              </a:rPr>
              <a:t>Calcular o valor anual de uso (qt. X $) para cada item e total geral;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pt-BR" altLang="pt-BR" sz="2200" b="1">
                <a:solidFill>
                  <a:srgbClr val="037C03"/>
                </a:solidFill>
              </a:rPr>
              <a:t>Ordenar em ordem decrescente pelo valor anual calculado em 3;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pt-BR" altLang="pt-BR" sz="2200" b="1">
                <a:solidFill>
                  <a:srgbClr val="037C03"/>
                </a:solidFill>
              </a:rPr>
              <a:t>Calcular o valor anual acumulado, item a item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7B1FDF4-397C-0822-52B5-E09B0FD3D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188913"/>
            <a:ext cx="6588125" cy="685800"/>
          </a:xfrm>
          <a:noFill/>
        </p:spPr>
        <p:txBody>
          <a:bodyPr/>
          <a:lstStyle/>
          <a:p>
            <a:r>
              <a:rPr lang="pt-BR" altLang="pt-BR" sz="3600" b="1"/>
              <a:t>Metodologia de cálculo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/>
      <p:bldP spid="75780" grpId="0" build="p" advAuto="100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Text Box 4">
            <a:extLst>
              <a:ext uri="{FF2B5EF4-FFF2-40B4-BE49-F238E27FC236}">
                <a16:creationId xmlns:a16="http://schemas.microsoft.com/office/drawing/2014/main" id="{6BDDD2C6-0F80-193E-8234-739BFC5A0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681163"/>
            <a:ext cx="7272337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AutoNum type="arabicPeriod" startAt="6"/>
            </a:pPr>
            <a:r>
              <a:rPr lang="pt-BR" altLang="pt-BR" sz="2200" b="1">
                <a:solidFill>
                  <a:srgbClr val="037C03"/>
                </a:solidFill>
              </a:rPr>
              <a:t>Calcular o percentual do valor acumulado de cada item em relação ao total geral;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AutoNum type="arabicPeriod" startAt="6"/>
            </a:pPr>
            <a:r>
              <a:rPr lang="pt-BR" altLang="pt-BR" sz="2200" b="1">
                <a:solidFill>
                  <a:srgbClr val="037C03"/>
                </a:solidFill>
              </a:rPr>
              <a:t>Definir as classes ABC, de acordo com o percentual acumulado de </a:t>
            </a:r>
            <a:r>
              <a:rPr lang="pt-BR" altLang="pt-BR" sz="2200" b="1" u="sng">
                <a:solidFill>
                  <a:srgbClr val="FF0000"/>
                </a:solidFill>
              </a:rPr>
              <a:t>itens ou valor</a:t>
            </a:r>
            <a:r>
              <a:rPr lang="pt-BR" altLang="pt-BR" sz="2200" b="1">
                <a:solidFill>
                  <a:srgbClr val="037C03"/>
                </a:solidFill>
              </a:rPr>
              <a:t>: 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pt-BR" altLang="pt-BR" sz="2200" b="1">
                <a:solidFill>
                  <a:srgbClr val="037C03"/>
                </a:solidFill>
              </a:rPr>
              <a:t>	A = 20% dos itens; 80% em valor;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pt-BR" altLang="pt-BR" sz="2200" b="1">
                <a:solidFill>
                  <a:srgbClr val="037C03"/>
                </a:solidFill>
              </a:rPr>
              <a:t>	B = 30% dos itens; 95% em valor acumulado;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pt-BR" altLang="pt-BR" sz="2200" b="1">
                <a:solidFill>
                  <a:srgbClr val="037C03"/>
                </a:solidFill>
              </a:rPr>
              <a:t>	C = itens restantes;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AutoNum type="arabicPeriod" startAt="8"/>
            </a:pPr>
            <a:r>
              <a:rPr lang="pt-BR" altLang="pt-BR" sz="2200" b="1">
                <a:solidFill>
                  <a:srgbClr val="037C03"/>
                </a:solidFill>
              </a:rPr>
              <a:t>Plotar os percentuais relativos de itens e de valor em um gráfico e definir as três regiões.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0709D0-44A3-3883-5FE0-86D3DB604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981075"/>
            <a:ext cx="504031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400" b="1" i="1" u="sng"/>
              <a:t>Critério por valor: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E819DEF-47B2-8917-494F-E3B0F96B1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188913"/>
            <a:ext cx="6588125" cy="685800"/>
          </a:xfrm>
          <a:noFill/>
        </p:spPr>
        <p:txBody>
          <a:bodyPr/>
          <a:lstStyle/>
          <a:p>
            <a:r>
              <a:rPr lang="pt-BR" altLang="pt-BR" sz="3600" b="1"/>
              <a:t>Metodologia de cálculo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 advAuto="1000"/>
      <p:bldP spid="6" grpId="0"/>
    </p:bldLst>
  </p:timing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1B3753"/>
        </a:dk1>
        <a:lt1>
          <a:srgbClr val="FFFFFF"/>
        </a:lt1>
        <a:dk2>
          <a:srgbClr val="009999"/>
        </a:dk2>
        <a:lt2>
          <a:srgbClr val="FFF385"/>
        </a:lt2>
        <a:accent1>
          <a:srgbClr val="9AE6C0"/>
        </a:accent1>
        <a:accent2>
          <a:srgbClr val="0099CC"/>
        </a:accent2>
        <a:accent3>
          <a:srgbClr val="AACACA"/>
        </a:accent3>
        <a:accent4>
          <a:srgbClr val="DADADA"/>
        </a:accent4>
        <a:accent5>
          <a:srgbClr val="CAF0DC"/>
        </a:accent5>
        <a:accent6>
          <a:srgbClr val="008AB9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D6D8427F20BF4C82911DF85838C059" ma:contentTypeVersion="11" ma:contentTypeDescription="Crie um novo documento." ma:contentTypeScope="" ma:versionID="9cccf68977a117ddef6fffec5f51dfb4">
  <xsd:schema xmlns:xsd="http://www.w3.org/2001/XMLSchema" xmlns:xs="http://www.w3.org/2001/XMLSchema" xmlns:p="http://schemas.microsoft.com/office/2006/metadata/properties" xmlns:ns2="eb25a17a-cb6f-44ff-8927-816265395966" xmlns:ns3="d47d0666-76ba-4200-8b5a-827151b9f692" targetNamespace="http://schemas.microsoft.com/office/2006/metadata/properties" ma:root="true" ma:fieldsID="ffbbef5e3ef6412887f920ffc76f1e79" ns2:_="" ns3:_="">
    <xsd:import namespace="eb25a17a-cb6f-44ff-8927-816265395966"/>
    <xsd:import namespace="d47d0666-76ba-4200-8b5a-827151b9f6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25a17a-cb6f-44ff-8927-816265395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7d0666-76ba-4200-8b5a-827151b9f69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1a4b5bb-c362-40bb-b6c7-8fa94558d746}" ma:internalName="TaxCatchAll" ma:showField="CatchAllData" ma:web="d47d0666-76ba-4200-8b5a-827151b9f6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080B90-9083-4A00-A495-FE14CDCD5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25a17a-cb6f-44ff-8927-816265395966"/>
    <ds:schemaRef ds:uri="d47d0666-76ba-4200-8b5a-827151b9f6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02AAFB-48DD-4341-AAA2-1C9896DC76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GLOBAL</Template>
  <TotalTime>3482</TotalTime>
  <Words>716</Words>
  <Application>Microsoft Office PowerPoint</Application>
  <PresentationFormat>Apresentação na tela (4:3)</PresentationFormat>
  <Paragraphs>110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GLOBAL</vt:lpstr>
      <vt:lpstr>Tecnologia em Gestão da Produção Industrial</vt:lpstr>
      <vt:lpstr>Importância relativa dos Itens</vt:lpstr>
      <vt:lpstr>Importância relativa dos Itens</vt:lpstr>
      <vt:lpstr>Conceito de Classificação ABC</vt:lpstr>
      <vt:lpstr>Conceito de Classificação ABC</vt:lpstr>
      <vt:lpstr>Conceito de Classificação ABC</vt:lpstr>
      <vt:lpstr>Gestão pela Classificação ABC</vt:lpstr>
      <vt:lpstr>Metodologia de cálculo</vt:lpstr>
      <vt:lpstr>Metodologia de cálculo</vt:lpstr>
      <vt:lpstr>Exercício</vt:lpstr>
      <vt:lpstr>Exercício</vt:lpstr>
      <vt:lpstr>Exercício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Luiz Corrêa</dc:creator>
  <cp:lastModifiedBy>CARLOS EDUARDO BASTOS</cp:lastModifiedBy>
  <cp:revision>249</cp:revision>
  <dcterms:created xsi:type="dcterms:W3CDTF">2003-11-19T13:53:22Z</dcterms:created>
  <dcterms:modified xsi:type="dcterms:W3CDTF">2024-05-11T00:27:46Z</dcterms:modified>
</cp:coreProperties>
</file>