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9" r:id="rId4"/>
    <p:sldId id="259" r:id="rId5"/>
    <p:sldId id="260" r:id="rId6"/>
    <p:sldId id="262" r:id="rId7"/>
    <p:sldId id="271" r:id="rId8"/>
    <p:sldId id="264" r:id="rId9"/>
    <p:sldId id="263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FF1B37E-E263-4F0B-8471-BDA66EF5BA42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DBE5DCE-0F90-4F79-B4F3-1A0A590FB32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938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B37E-E263-4F0B-8471-BDA66EF5BA42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5DCE-0F90-4F79-B4F3-1A0A590FB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25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B37E-E263-4F0B-8471-BDA66EF5BA42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5DCE-0F90-4F79-B4F3-1A0A590FB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21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B37E-E263-4F0B-8471-BDA66EF5BA42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5DCE-0F90-4F79-B4F3-1A0A590FB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0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B37E-E263-4F0B-8471-BDA66EF5BA42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5DCE-0F90-4F79-B4F3-1A0A590FB32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773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B37E-E263-4F0B-8471-BDA66EF5BA42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5DCE-0F90-4F79-B4F3-1A0A590FB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68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B37E-E263-4F0B-8471-BDA66EF5BA42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5DCE-0F90-4F79-B4F3-1A0A590FB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01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B37E-E263-4F0B-8471-BDA66EF5BA42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5DCE-0F90-4F79-B4F3-1A0A590FB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65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B37E-E263-4F0B-8471-BDA66EF5BA42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5DCE-0F90-4F79-B4F3-1A0A590FB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83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B37E-E263-4F0B-8471-BDA66EF5BA42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5DCE-0F90-4F79-B4F3-1A0A590FB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93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1B37E-E263-4F0B-8471-BDA66EF5BA42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E5DCE-0F90-4F79-B4F3-1A0A590FB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FF1B37E-E263-4F0B-8471-BDA66EF5BA42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DBE5DCE-0F90-4F79-B4F3-1A0A590FB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58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0B66435-4476-2F17-C9C9-29E9F12784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417778" y="467662"/>
            <a:ext cx="686592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SISTEMA DE GERENCIAMENTO DE ARMÁRIOS</a:t>
            </a:r>
            <a:br>
              <a:rPr kumimoji="0" lang="pt-BR" altLang="pt-BR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" panose="02040604050505020304" pitchFamily="18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" panose="020406040505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30F6E5-1769-6577-D427-39A232267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>
                <a:latin typeface="Century" panose="02040604050505020304" pitchFamily="18" charset="0"/>
                <a:cs typeface="Arial" panose="020B0604020202020204" pitchFamily="34" charset="0"/>
              </a:rPr>
              <a:t>Organização prática e digital de armários</a:t>
            </a:r>
          </a:p>
        </p:txBody>
      </p:sp>
    </p:spTree>
    <p:extLst>
      <p:ext uri="{BB962C8B-B14F-4D97-AF65-F5344CB8AC3E}">
        <p14:creationId xmlns:p14="http://schemas.microsoft.com/office/powerpoint/2010/main" val="14797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AAB5F-BD5C-21A3-8B86-C49CC059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effectLst/>
                <a:latin typeface="Century" panose="02040604050505020304" pitchFamily="18" charset="0"/>
              </a:rPr>
              <a:t>Reserva de Armários</a:t>
            </a:r>
            <a:br>
              <a:rPr lang="pt-BR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2BC3FE-1425-08FC-73FC-C0C22DE2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338" y="1573819"/>
            <a:ext cx="5216906" cy="2296427"/>
          </a:xfrm>
        </p:spPr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Nesta seção, todos os armários disponíveis são listados. O usuário pode filtrar, selecionar um armário e preencher as informações necessárias para realizar a reserva.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Reserva de Armários">
            <a:extLst>
              <a:ext uri="{FF2B5EF4-FFF2-40B4-BE49-F238E27FC236}">
                <a16:creationId xmlns:a16="http://schemas.microsoft.com/office/drawing/2014/main" id="{A7D00FB7-26A7-7A88-F985-9AE0EB2F1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9031918" cy="367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2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B738D-DCFF-0C1F-2A3A-4B9E3136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effectLst/>
                <a:latin typeface="Century" panose="02040604050505020304" pitchFamily="18" charset="0"/>
              </a:rPr>
              <a:t>Suas Reservas</a:t>
            </a:r>
            <a:br>
              <a:rPr lang="pt-BR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12F4A-B513-D2C4-B6C9-6EAE88B8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533525"/>
            <a:ext cx="5528733" cy="1752600"/>
          </a:xfrm>
        </p:spPr>
        <p:txBody>
          <a:bodyPr/>
          <a:lstStyle/>
          <a:p>
            <a:r>
              <a:rPr lang="pt-BR" b="0" i="0" dirty="0">
                <a:effectLst/>
                <a:latin typeface="-apple-system"/>
              </a:rPr>
              <a:t>Ao clicar no botão com seu nome de usuário, o usuário é redirecionado para uma página com suas reservas ativas. É possível editar a data de término e início ou cancelar uma reserva diretamente nesta interface</a:t>
            </a:r>
            <a:endParaRPr lang="pt-BR" dirty="0"/>
          </a:p>
        </p:txBody>
      </p:sp>
      <p:pic>
        <p:nvPicPr>
          <p:cNvPr id="6146" name="Picture 2" descr="Suas Reservas">
            <a:extLst>
              <a:ext uri="{FF2B5EF4-FFF2-40B4-BE49-F238E27FC236}">
                <a16:creationId xmlns:a16="http://schemas.microsoft.com/office/drawing/2014/main" id="{4933D101-F1A9-4ADB-6EFD-A3F958A5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32" y="2997201"/>
            <a:ext cx="8365067" cy="349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80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AA58F-4C00-0F52-403B-9EA9FFAB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effectLst/>
                <a:latin typeface="Century" panose="02040604050505020304" pitchFamily="18" charset="0"/>
              </a:rPr>
              <a:t>Painel de Administrador</a:t>
            </a:r>
            <a:br>
              <a:rPr lang="pt-BR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F9FE97-A29E-F072-930F-0BAE33AF0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738" y="1714711"/>
            <a:ext cx="4480560" cy="4351337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painel do administrador oferece três áreas principais, acessadas por meio dos botões de navegação: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Cadastro de Armários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permite adicionar novos armários ao sistema.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Tabela de Armários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exibe todos os armários cadastrados, com a opção de reservar diretamente para um usuário informando seu ID.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Reservas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mostra uma lista de todas as reservas, com opções de edição de datas e cancelamento.</a:t>
            </a:r>
          </a:p>
          <a:p>
            <a:pPr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7170" name="Picture 2" descr="Header Admin">
            <a:extLst>
              <a:ext uri="{FF2B5EF4-FFF2-40B4-BE49-F238E27FC236}">
                <a16:creationId xmlns:a16="http://schemas.microsoft.com/office/drawing/2014/main" id="{275E141B-4A04-787D-40CE-CCEFE5006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371" y="1714711"/>
            <a:ext cx="503872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ainel de Cadastro">
            <a:extLst>
              <a:ext uri="{FF2B5EF4-FFF2-40B4-BE49-F238E27FC236}">
                <a16:creationId xmlns:a16="http://schemas.microsoft.com/office/drawing/2014/main" id="{043D24AE-2ED7-1CA6-1A3D-215FABF13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371" y="2664142"/>
            <a:ext cx="5038725" cy="382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1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B08F8-4318-5D02-5A3C-B4CFBB3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effectLst/>
                <a:latin typeface="Century" panose="02040604050505020304" pitchFamily="18" charset="0"/>
              </a:rPr>
              <a:t>Painel de Administrador</a:t>
            </a:r>
            <a:endParaRPr lang="pt-BR" dirty="0"/>
          </a:p>
        </p:txBody>
      </p:sp>
      <p:pic>
        <p:nvPicPr>
          <p:cNvPr id="8194" name="Picture 2" descr="Painel de Armários">
            <a:extLst>
              <a:ext uri="{FF2B5EF4-FFF2-40B4-BE49-F238E27FC236}">
                <a16:creationId xmlns:a16="http://schemas.microsoft.com/office/drawing/2014/main" id="{849F730A-B89B-1DBD-5FCA-871B74779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3" y="1784454"/>
            <a:ext cx="5926667" cy="29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ainel de Reservas">
            <a:extLst>
              <a:ext uri="{FF2B5EF4-FFF2-40B4-BE49-F238E27FC236}">
                <a16:creationId xmlns:a16="http://schemas.microsoft.com/office/drawing/2014/main" id="{0D1F05E6-8050-8540-E68D-E90315322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293" y="3539067"/>
            <a:ext cx="6207974" cy="30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2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ED761-332B-4282-7F4B-C50B57A1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9706" y="1430866"/>
            <a:ext cx="4404360" cy="1515533"/>
          </a:xfrm>
        </p:spPr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9623E7-C3E4-EA0C-FC42-FF1D1BDA1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4148667"/>
            <a:ext cx="9418320" cy="1691640"/>
          </a:xfrm>
        </p:spPr>
        <p:txBody>
          <a:bodyPr/>
          <a:lstStyle/>
          <a:p>
            <a:r>
              <a:rPr lang="pt-BR" dirty="0"/>
              <a:t>https://github.com/GabrielSilvaM/SistemaArmario?tab=readme-ov-file</a:t>
            </a:r>
          </a:p>
        </p:txBody>
      </p:sp>
    </p:spTree>
    <p:extLst>
      <p:ext uri="{BB962C8B-B14F-4D97-AF65-F5344CB8AC3E}">
        <p14:creationId xmlns:p14="http://schemas.microsoft.com/office/powerpoint/2010/main" val="410864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0E641-C9D3-A4B2-6214-59CFFADF2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Century" panose="02040604050505020304" pitchFamily="18" charset="0"/>
                <a:cs typeface="Arial" panose="020B0604020202020204" pitchFamily="34" charset="0"/>
              </a:rPr>
              <a:t>Integrantes</a:t>
            </a:r>
            <a:endParaRPr lang="pt-BR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9E1E17-BA19-4C75-E8FE-1CB704D08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Caio Lima Vicente</a:t>
            </a:r>
            <a:br>
              <a:rPr lang="en-US" sz="24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Gabriel Silva Marques</a:t>
            </a:r>
            <a:br>
              <a:rPr lang="en-US" sz="24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Leonardo Silva Marques</a:t>
            </a:r>
            <a:endParaRPr lang="pt-BR" sz="24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17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6EA26-3708-5A33-3BBA-98BD1A30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962D10-08CD-1135-FD5B-84CA7EAC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02933"/>
            <a:ext cx="8595360" cy="4351337"/>
          </a:xfrm>
        </p:spPr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 sistema foi desenvolvido para oferecer uma solução eficiente a empresas que desejam facilitar o gerenciamento dos armários disponíveis. O objetivo principal é permitir que administradores controlem o cadastro e a disponibilidade dos armários, enquanto usuários podem realizar operações como cadastro, reserva, renovação e cancelamento de maneira prática, intuitiva e segura.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8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1294B-CE89-F14C-A08C-40671464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" panose="02040604050505020304" pitchFamily="18" charset="0"/>
                <a:cs typeface="Arial" panose="020B0604020202020204" pitchFamily="34" charset="0"/>
              </a:rPr>
              <a:t>Problema &amp;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B1BD21-4E61-38C5-3D8A-19E28D62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740399" cy="36491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Problema: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Controle manual e confuso de armários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Falta de organização e transparência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Solução: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Plataforma web para gerenciar armários de forma simples e eficiente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7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12B2A-F2F8-2C72-59AC-109A27C7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entury" panose="02040604050505020304" pitchFamily="18" charset="0"/>
                <a:cs typeface="Arial" panose="020B0604020202020204" pitchFamily="34" charset="0"/>
              </a:rPr>
              <a:t>Funcionalidades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A4E97A-D196-CC23-75D1-9E7D0F1F60C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85802" y="2764705"/>
            <a:ext cx="50738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Cadastro, reserva e cancelamento de armários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Visualização da ocupação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Relatórios e notificações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simples para admin e usuários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ECE027-7069-2891-9F03-82D3B1C2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610" y="2510244"/>
            <a:ext cx="5101902" cy="30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7B5F7-24E9-2D99-A37C-81C61686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9562E-3026-8308-EB4D-91B51358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&amp; Diferenciais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064324-BBDC-A6CF-EAAB-AE3058B0B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2" y="2802996"/>
            <a:ext cx="4910666" cy="29882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Público-alvo: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empresas, escolas, academias, hospitais</a:t>
            </a:r>
          </a:p>
          <a:p>
            <a:endParaRPr lang="pt-BR" dirty="0"/>
          </a:p>
        </p:txBody>
      </p:sp>
      <p:pic>
        <p:nvPicPr>
          <p:cNvPr id="4098" name="Picture 2" descr="Armários Inteligentes: o que são e como e onde usar?">
            <a:extLst>
              <a:ext uri="{FF2B5EF4-FFF2-40B4-BE49-F238E27FC236}">
                <a16:creationId xmlns:a16="http://schemas.microsoft.com/office/drawing/2014/main" id="{F618344C-82C7-D2F0-154B-06B5CD4A7127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068" y="1631380"/>
            <a:ext cx="3151365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 uso de celulares no colégio: implementação de armários para um ambiente  de aprendizado mais eficiente – Colégio Winnicott">
            <a:extLst>
              <a:ext uri="{FF2B5EF4-FFF2-40B4-BE49-F238E27FC236}">
                <a16:creationId xmlns:a16="http://schemas.microsoft.com/office/drawing/2014/main" id="{068BF7CE-7C10-A5D4-3197-F8E92CEC6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534" y="3794654"/>
            <a:ext cx="2965400" cy="230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Armários Inteligentes: A Inovação que Transforma a Gestão de Armazenamento  - Idealine">
            <a:extLst>
              <a:ext uri="{FF2B5EF4-FFF2-40B4-BE49-F238E27FC236}">
                <a16:creationId xmlns:a16="http://schemas.microsoft.com/office/drawing/2014/main" id="{F0D87797-F2C6-C059-B713-02F9A2F248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9B179D7-87D2-F42A-C9FF-1B7382A8F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534" y="1631380"/>
            <a:ext cx="2965400" cy="2116667"/>
          </a:xfrm>
          <a:prstGeom prst="rect">
            <a:avLst/>
          </a:prstGeom>
        </p:spPr>
      </p:pic>
      <p:pic>
        <p:nvPicPr>
          <p:cNvPr id="4106" name="Picture 10" descr="Armários Inteligentes: o que são e como e onde usar?">
            <a:extLst>
              <a:ext uri="{FF2B5EF4-FFF2-40B4-BE49-F238E27FC236}">
                <a16:creationId xmlns:a16="http://schemas.microsoft.com/office/drawing/2014/main" id="{AF52AFB0-9785-C5C0-F4E9-6B59B0E98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067" y="3794654"/>
            <a:ext cx="3151365" cy="230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72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F97F9-EDC8-7340-434A-EB757FD8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61907"/>
          </a:xfrm>
        </p:spPr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2A472-3823-2465-AEE5-77D4416C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          Python</a:t>
            </a:r>
          </a:p>
          <a:p>
            <a:r>
              <a:rPr lang="pt-BR" dirty="0"/>
              <a:t>           HTML</a:t>
            </a:r>
          </a:p>
          <a:p>
            <a:r>
              <a:rPr lang="pt-BR" dirty="0"/>
              <a:t>           CSS</a:t>
            </a:r>
          </a:p>
          <a:p>
            <a:r>
              <a:rPr lang="pt-BR" dirty="0"/>
              <a:t>          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           </a:t>
            </a:r>
            <a:r>
              <a:rPr lang="pt-BR" dirty="0" err="1"/>
              <a:t>SQLite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9309B6-3470-F4F1-B62A-4709A634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659468"/>
            <a:ext cx="694265" cy="6942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6A7FC67-67C2-36D5-E5F6-24ED79F8E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091" y="2715464"/>
            <a:ext cx="285975" cy="4005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174D2E-9387-A06E-F44C-CB19DA184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710" y="2230265"/>
            <a:ext cx="534044" cy="4005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3B07830-953B-CFE6-27AF-9727E2A55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237" y="3179365"/>
            <a:ext cx="887591" cy="49927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6E791EE-5310-EB36-2B16-9890D4B00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821" y="3664564"/>
            <a:ext cx="998540" cy="49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6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E20A4-A67C-89EE-E54B-DA5AF9257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58BB6-6EA8-671C-0FF0-86B15711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i="0" dirty="0">
                <a:effectLst/>
                <a:latin typeface="Century" panose="02040604050505020304" pitchFamily="18" charset="0"/>
              </a:rPr>
              <a:t>Página Inicial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319724-F6FE-1101-2257-10F6EF8B2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página inicial apresenta uma visão geral do sistema, com acesso rápido às funcionalidades principais. No canto superior direito, estão localizados os botões de login e cadastro, ou, quando o usuário estiver autenticado, os botões de perfil e logout</a:t>
            </a:r>
            <a:r>
              <a:rPr lang="pt-BR" b="0" i="0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  <a:endParaRPr lang="pt-BR" dirty="0"/>
          </a:p>
        </p:txBody>
      </p:sp>
      <p:pic>
        <p:nvPicPr>
          <p:cNvPr id="3074" name="Picture 2" descr="Página Inicial">
            <a:extLst>
              <a:ext uri="{FF2B5EF4-FFF2-40B4-BE49-F238E27FC236}">
                <a16:creationId xmlns:a16="http://schemas.microsoft.com/office/drawing/2014/main" id="{AA1F873A-04D0-830F-3BAD-9D3263D2D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519" y="2963333"/>
            <a:ext cx="8238066" cy="366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07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5693F-9194-1405-E082-310CD004B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441B1-C0A6-92C3-637E-8AF828E4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i="0" dirty="0">
                <a:effectLst/>
                <a:latin typeface="Century" panose="02040604050505020304" pitchFamily="18" charset="0"/>
              </a:rPr>
              <a:t>Login e Cadastro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0DF709-B8CF-0467-EB67-3E30CBF9536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85803" y="2950973"/>
            <a:ext cx="358139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usuários podem criar uma nova conta ou acessar uma já existente por meio das páginas de login e cadastro. Após a autenticação, os botões são substituídos pelo botão de perfil e a opção de logout.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 descr="Cadastro">
            <a:extLst>
              <a:ext uri="{FF2B5EF4-FFF2-40B4-BE49-F238E27FC236}">
                <a16:creationId xmlns:a16="http://schemas.microsoft.com/office/drawing/2014/main" id="{AD7A387D-DEC8-15BE-B8EF-BBA80A59BB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031" y="2006335"/>
            <a:ext cx="3221770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Login">
            <a:extLst>
              <a:ext uri="{FF2B5EF4-FFF2-40B4-BE49-F238E27FC236}">
                <a16:creationId xmlns:a16="http://schemas.microsoft.com/office/drawing/2014/main" id="{17945577-720A-7134-1AD5-1A3765B92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43" y="2950973"/>
            <a:ext cx="3324738" cy="358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Logado">
            <a:extLst>
              <a:ext uri="{FF2B5EF4-FFF2-40B4-BE49-F238E27FC236}">
                <a16:creationId xmlns:a16="http://schemas.microsoft.com/office/drawing/2014/main" id="{FD966385-956E-A8BC-0FBC-A7D6C3DA7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980" y="5909543"/>
            <a:ext cx="1912021" cy="69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45424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180</TotalTime>
  <Words>410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Century</vt:lpstr>
      <vt:lpstr>Century Schoolbook</vt:lpstr>
      <vt:lpstr>Wingdings 2</vt:lpstr>
      <vt:lpstr>Exibir</vt:lpstr>
      <vt:lpstr>SISTEMA DE GERENCIAMENTO DE ARMÁRIOS </vt:lpstr>
      <vt:lpstr>Integrantes</vt:lpstr>
      <vt:lpstr>Introdução</vt:lpstr>
      <vt:lpstr>Problema &amp; Solução</vt:lpstr>
      <vt:lpstr>Funcionalidades</vt:lpstr>
      <vt:lpstr>Público-Alvo &amp; Diferenciais </vt:lpstr>
      <vt:lpstr>tecnologias utilizadas</vt:lpstr>
      <vt:lpstr>Página Inicial</vt:lpstr>
      <vt:lpstr>Login e Cadastro</vt:lpstr>
      <vt:lpstr>Reserva de Armários </vt:lpstr>
      <vt:lpstr>Suas Reservas </vt:lpstr>
      <vt:lpstr>Painel de Administrador </vt:lpstr>
      <vt:lpstr>Painel de Administrador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Caio Lima Vicente</dc:creator>
  <cp:lastModifiedBy>Caio Lima Vicente</cp:lastModifiedBy>
  <cp:revision>3</cp:revision>
  <dcterms:created xsi:type="dcterms:W3CDTF">2025-06-02T18:35:34Z</dcterms:created>
  <dcterms:modified xsi:type="dcterms:W3CDTF">2025-06-09T21:12:17Z</dcterms:modified>
</cp:coreProperties>
</file>