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340" y="2786617"/>
            <a:ext cx="16724102" cy="2879938"/>
          </a:xfrm>
        </p:spPr>
        <p:txBody>
          <a:bodyPr anchor="b">
            <a:normAutofit/>
          </a:bodyPr>
          <a:lstStyle>
            <a:lvl1pPr algn="ctr">
              <a:defRPr sz="850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340" y="5666552"/>
            <a:ext cx="16724102" cy="1653298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11" y="862669"/>
            <a:ext cx="17967359" cy="6010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912" y="7189220"/>
            <a:ext cx="18345647" cy="855843"/>
          </a:xfrm>
        </p:spPr>
        <p:txBody>
          <a:bodyPr anchor="b">
            <a:normAutofit/>
          </a:bodyPr>
          <a:lstStyle>
            <a:lvl1pPr algn="ctr">
              <a:defRPr sz="44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1636" y="1094479"/>
            <a:ext cx="17442159" cy="555211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719999" indent="0">
              <a:buNone/>
              <a:defRPr sz="3150"/>
            </a:lvl2pPr>
            <a:lvl3pPr marL="1439997" indent="0">
              <a:buNone/>
              <a:defRPr sz="315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2" y="8045065"/>
            <a:ext cx="18342876" cy="1074735"/>
          </a:xfrm>
        </p:spPr>
        <p:txBody>
          <a:bodyPr anchor="t"/>
          <a:lstStyle>
            <a:lvl1pPr marL="0" indent="0" algn="ctr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2" y="958147"/>
            <a:ext cx="18342876" cy="5565774"/>
          </a:xfrm>
        </p:spPr>
        <p:txBody>
          <a:bodyPr anchor="ctr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1" y="6763915"/>
            <a:ext cx="18342878" cy="2365028"/>
          </a:xfrm>
        </p:spPr>
        <p:txBody>
          <a:bodyPr anchor="ctr"/>
          <a:lstStyle>
            <a:lvl1pPr marL="0" indent="0" algn="ctr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2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30" y="959979"/>
            <a:ext cx="16480891" cy="4713131"/>
          </a:xfrm>
        </p:spPr>
        <p:txBody>
          <a:bodyPr anchor="ctr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48319" y="5684966"/>
            <a:ext cx="15505701" cy="838956"/>
          </a:xfrm>
        </p:spPr>
        <p:txBody>
          <a:bodyPr anchor="t">
            <a:normAutofit/>
          </a:bodyPr>
          <a:lstStyle>
            <a:lvl1pPr marL="0" indent="0" algn="r">
              <a:buNone/>
              <a:defRPr sz="2205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1" y="6778360"/>
            <a:ext cx="18342878" cy="23456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754962" y="1393349"/>
            <a:ext cx="1079976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5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10308" y="4611329"/>
            <a:ext cx="1079976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5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65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1" y="3349442"/>
            <a:ext cx="18342878" cy="395555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74" y="7323550"/>
            <a:ext cx="18340107" cy="1796250"/>
          </a:xfrm>
        </p:spPr>
        <p:txBody>
          <a:bodyPr anchor="t"/>
          <a:lstStyle>
            <a:lvl1pPr marL="0" indent="0" algn="ctr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4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8892" y="959979"/>
            <a:ext cx="18342876" cy="15282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18893" y="2969935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78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18893" y="4049911"/>
            <a:ext cx="5848071" cy="5069889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7858" y="2969935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78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868511" y="4049911"/>
            <a:ext cx="5848071" cy="5069889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3695" y="2969935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78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113695" y="4049911"/>
            <a:ext cx="5848071" cy="5069889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10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43" y="2863267"/>
            <a:ext cx="5917143" cy="290993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36" y="2863267"/>
            <a:ext cx="5917143" cy="290993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24" y="2863267"/>
            <a:ext cx="5917143" cy="290993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18891" y="959979"/>
            <a:ext cx="18342878" cy="15282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18893" y="6148064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15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03684" y="3053347"/>
            <a:ext cx="5478484" cy="252428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18893" y="7055543"/>
            <a:ext cx="5848071" cy="2064259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0908" y="6148064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15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053305" y="3053624"/>
            <a:ext cx="5478484" cy="253248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68511" y="7055542"/>
            <a:ext cx="5848071" cy="2064259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3917" y="6148064"/>
            <a:ext cx="5848071" cy="907479"/>
          </a:xfrm>
        </p:spPr>
        <p:txBody>
          <a:bodyPr anchor="b">
            <a:noAutofit/>
          </a:bodyPr>
          <a:lstStyle>
            <a:lvl1pPr marL="0" indent="0" algn="ctr">
              <a:buNone/>
              <a:defRPr sz="3150" b="0">
                <a:solidFill>
                  <a:schemeClr val="tx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307024" y="3046283"/>
            <a:ext cx="5478484" cy="25311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113695" y="7055539"/>
            <a:ext cx="5848071" cy="2064262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7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4535" y="959978"/>
            <a:ext cx="4047230" cy="815982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8894" y="959978"/>
            <a:ext cx="14025646" cy="815982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4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951" y="2773274"/>
            <a:ext cx="16990758" cy="2879957"/>
          </a:xfrm>
        </p:spPr>
        <p:txBody>
          <a:bodyPr anchor="b"/>
          <a:lstStyle>
            <a:lvl1pPr algn="ctr">
              <a:defRPr sz="629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951" y="5653229"/>
            <a:ext cx="16990758" cy="2373261"/>
          </a:xfrm>
        </p:spPr>
        <p:txBody>
          <a:bodyPr anchor="t"/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3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8894" y="2728206"/>
            <a:ext cx="8965250" cy="6391592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9135" y="2728207"/>
            <a:ext cx="8972634" cy="639159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3" y="2731446"/>
            <a:ext cx="9015874" cy="6533351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94" y="2731446"/>
            <a:ext cx="9015874" cy="6533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18" y="2890100"/>
            <a:ext cx="8639002" cy="858066"/>
          </a:xfrm>
        </p:spPr>
        <p:txBody>
          <a:bodyPr anchor="b">
            <a:noAutofit/>
          </a:bodyPr>
          <a:lstStyle>
            <a:lvl1pPr marL="0" indent="0" algn="ctr">
              <a:buNone/>
              <a:defRPr sz="3780" b="0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018" y="3748166"/>
            <a:ext cx="8639002" cy="5371635"/>
          </a:xfrm>
        </p:spPr>
        <p:txBody>
          <a:bodyPr anchor="t">
            <a:normAutofit/>
          </a:bodyPr>
          <a:lstStyle>
            <a:lvl1pPr>
              <a:defRPr sz="2835"/>
            </a:lvl1pPr>
            <a:lvl2pPr>
              <a:defRPr sz="2520"/>
            </a:lvl2pPr>
            <a:lvl3pPr>
              <a:defRPr sz="2205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2255" y="2890101"/>
            <a:ext cx="8672638" cy="858065"/>
          </a:xfrm>
        </p:spPr>
        <p:txBody>
          <a:bodyPr anchor="b">
            <a:noAutofit/>
          </a:bodyPr>
          <a:lstStyle>
            <a:lvl1pPr marL="0" indent="0" algn="ctr">
              <a:buNone/>
              <a:defRPr sz="3780" b="0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2255" y="3748166"/>
            <a:ext cx="8672638" cy="5371635"/>
          </a:xfrm>
        </p:spPr>
        <p:txBody>
          <a:bodyPr anchor="t">
            <a:normAutofit/>
          </a:bodyPr>
          <a:lstStyle>
            <a:lvl1pPr>
              <a:defRPr sz="2835"/>
            </a:lvl1pPr>
            <a:lvl2pPr>
              <a:defRPr sz="2520"/>
            </a:lvl2pPr>
            <a:lvl3pPr>
              <a:defRPr sz="2205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5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3" y="959979"/>
            <a:ext cx="6567179" cy="2869099"/>
          </a:xfrm>
        </p:spPr>
        <p:txBody>
          <a:bodyPr anchor="b">
            <a:normAutofit/>
          </a:bodyPr>
          <a:lstStyle>
            <a:lvl1pPr algn="ctr">
              <a:defRPr sz="378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310" y="959979"/>
            <a:ext cx="11359458" cy="815982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3" y="3829079"/>
            <a:ext cx="6567179" cy="5290720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563" y="959979"/>
            <a:ext cx="6349761" cy="8196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4" y="960488"/>
            <a:ext cx="10514442" cy="2880784"/>
          </a:xfrm>
        </p:spPr>
        <p:txBody>
          <a:bodyPr anchor="b">
            <a:noAutofit/>
          </a:bodyPr>
          <a:lstStyle>
            <a:lvl1pPr algn="ctr">
              <a:defRPr sz="503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85333" y="1202654"/>
            <a:ext cx="5803368" cy="773655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4" y="3841272"/>
            <a:ext cx="10514442" cy="5316630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892" y="959979"/>
            <a:ext cx="18342876" cy="15282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892" y="2728207"/>
            <a:ext cx="18342876" cy="6391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3761" y="9264798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18A5E8-767E-4180-96DA-FA5F92BD146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8893" y="9264798"/>
            <a:ext cx="118217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26776" y="9264798"/>
            <a:ext cx="133499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107C44-9D79-4C8C-BB62-109B5D090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0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719999" rtl="0" eaLnBrk="1" latinLnBrk="0" hangingPunct="1">
        <a:spcBef>
          <a:spcPct val="0"/>
        </a:spcBef>
        <a:buNone/>
        <a:defRPr sz="62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9999" indent="-481889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31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133856" indent="-425196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"/>
        <a:defRPr sz="28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615745" indent="-340157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5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182673" indent="-340157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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636215" indent="-340157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172592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782355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392117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891644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79FA86C-4740-41E1-B9F2-1600D645B13D}"/>
              </a:ext>
            </a:extLst>
          </p:cNvPr>
          <p:cNvSpPr/>
          <p:nvPr/>
        </p:nvSpPr>
        <p:spPr>
          <a:xfrm>
            <a:off x="1744396" y="421495"/>
            <a:ext cx="2940148" cy="1266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-Estudar e entender circuito do rele e circuito do receptor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20F2D9A-89D1-4EA0-B20E-A45A24C70DDC}"/>
              </a:ext>
            </a:extLst>
          </p:cNvPr>
          <p:cNvSpPr/>
          <p:nvPr/>
        </p:nvSpPr>
        <p:spPr>
          <a:xfrm>
            <a:off x="682285" y="787254"/>
            <a:ext cx="745588" cy="534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6C988B5-54BD-4914-B0C0-0A289328084F}"/>
              </a:ext>
            </a:extLst>
          </p:cNvPr>
          <p:cNvSpPr/>
          <p:nvPr/>
        </p:nvSpPr>
        <p:spPr>
          <a:xfrm>
            <a:off x="7785318" y="1204005"/>
            <a:ext cx="2940148" cy="1266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-Módulo HC-02 pareado com o computador e comunicação com software em Qt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1615BA44-FCB2-4225-8295-87E6C1D01720}"/>
              </a:ext>
            </a:extLst>
          </p:cNvPr>
          <p:cNvSpPr/>
          <p:nvPr/>
        </p:nvSpPr>
        <p:spPr>
          <a:xfrm>
            <a:off x="6723207" y="1569764"/>
            <a:ext cx="745588" cy="534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57249B3-98A6-403F-9F2A-B7670D3907DC}"/>
              </a:ext>
            </a:extLst>
          </p:cNvPr>
          <p:cNvSpPr/>
          <p:nvPr/>
        </p:nvSpPr>
        <p:spPr>
          <a:xfrm>
            <a:off x="1744396" y="1986028"/>
            <a:ext cx="2940148" cy="1266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-Comprar Resistor de 100</a:t>
            </a:r>
            <a:r>
              <a:rPr lang="el-GR" dirty="0"/>
              <a:t>Ω</a:t>
            </a:r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7C24F73-C451-404E-864C-C4B3CC1807C1}"/>
              </a:ext>
            </a:extLst>
          </p:cNvPr>
          <p:cNvSpPr/>
          <p:nvPr/>
        </p:nvSpPr>
        <p:spPr>
          <a:xfrm>
            <a:off x="682285" y="2351787"/>
            <a:ext cx="745588" cy="534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Divisa 27">
            <a:extLst>
              <a:ext uri="{FF2B5EF4-FFF2-40B4-BE49-F238E27FC236}">
                <a16:creationId xmlns:a16="http://schemas.microsoft.com/office/drawing/2014/main" id="{4BFDB1B2-F0E1-4584-B033-BB5F09514DD6}"/>
              </a:ext>
            </a:extLst>
          </p:cNvPr>
          <p:cNvSpPr/>
          <p:nvPr/>
        </p:nvSpPr>
        <p:spPr>
          <a:xfrm rot="10800000">
            <a:off x="11041989" y="970129"/>
            <a:ext cx="1104332" cy="202457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F5250B-6DC5-4F08-8872-F94FCC1CD8BB}"/>
              </a:ext>
            </a:extLst>
          </p:cNvPr>
          <p:cNvSpPr/>
          <p:nvPr/>
        </p:nvSpPr>
        <p:spPr>
          <a:xfrm>
            <a:off x="12447605" y="207539"/>
            <a:ext cx="3446586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-Parear HC-02 com o notebook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67F4427-85B5-40DA-AA12-9431FDC7A98C}"/>
              </a:ext>
            </a:extLst>
          </p:cNvPr>
          <p:cNvSpPr/>
          <p:nvPr/>
        </p:nvSpPr>
        <p:spPr>
          <a:xfrm>
            <a:off x="12462844" y="726291"/>
            <a:ext cx="3446586" cy="955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-Enviar dados do Arduino e Receber de forma escrita no computador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95DC440-DCCC-40EF-8231-B07BBCF9DBC7}"/>
              </a:ext>
            </a:extLst>
          </p:cNvPr>
          <p:cNvSpPr/>
          <p:nvPr/>
        </p:nvSpPr>
        <p:spPr>
          <a:xfrm>
            <a:off x="12462844" y="1834711"/>
            <a:ext cx="3446586" cy="955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-Criar Software em Qt para receber os dados e realizar alguma ação na GUI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B199F7E-061C-48B0-90B7-B45B2A33E945}"/>
              </a:ext>
            </a:extLst>
          </p:cNvPr>
          <p:cNvSpPr/>
          <p:nvPr/>
        </p:nvSpPr>
        <p:spPr>
          <a:xfrm>
            <a:off x="12462844" y="2943131"/>
            <a:ext cx="3446586" cy="955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-Fazer o Software retornar um valor para o Arduino via Bluetooth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D642949-6EA9-41F9-A089-19B6A0ED1994}"/>
              </a:ext>
            </a:extLst>
          </p:cNvPr>
          <p:cNvSpPr/>
          <p:nvPr/>
        </p:nvSpPr>
        <p:spPr>
          <a:xfrm>
            <a:off x="1744396" y="5972165"/>
            <a:ext cx="2940148" cy="1266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-Desenhar circuito em placa PCB no Proteus e estrutura no SolidWorks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4C73A8AC-F9ED-44D9-80E9-B222191067B1}"/>
              </a:ext>
            </a:extLst>
          </p:cNvPr>
          <p:cNvSpPr/>
          <p:nvPr/>
        </p:nvSpPr>
        <p:spPr>
          <a:xfrm>
            <a:off x="682285" y="6337924"/>
            <a:ext cx="745588" cy="534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Divisa 45">
            <a:extLst>
              <a:ext uri="{FF2B5EF4-FFF2-40B4-BE49-F238E27FC236}">
                <a16:creationId xmlns:a16="http://schemas.microsoft.com/office/drawing/2014/main" id="{FB98902E-814B-4AAB-8F34-ECFDF9AFE5F4}"/>
              </a:ext>
            </a:extLst>
          </p:cNvPr>
          <p:cNvSpPr/>
          <p:nvPr/>
        </p:nvSpPr>
        <p:spPr>
          <a:xfrm rot="10800000">
            <a:off x="4985829" y="5591169"/>
            <a:ext cx="1104332" cy="202457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BD2F000-ED93-41A6-9B98-4802A253FFC8}"/>
              </a:ext>
            </a:extLst>
          </p:cNvPr>
          <p:cNvSpPr/>
          <p:nvPr/>
        </p:nvSpPr>
        <p:spPr>
          <a:xfrm>
            <a:off x="6406684" y="4627498"/>
            <a:ext cx="3446586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-Baixar e instalar o Proteus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500EB68-A44F-4884-8B44-25C799A65950}"/>
              </a:ext>
            </a:extLst>
          </p:cNvPr>
          <p:cNvSpPr/>
          <p:nvPr/>
        </p:nvSpPr>
        <p:spPr>
          <a:xfrm>
            <a:off x="6406684" y="5142723"/>
            <a:ext cx="3446586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-Desenhar circuito e testar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5BF231A-37B7-4371-9306-9B905C94138C}"/>
              </a:ext>
            </a:extLst>
          </p:cNvPr>
          <p:cNvSpPr/>
          <p:nvPr/>
        </p:nvSpPr>
        <p:spPr>
          <a:xfrm>
            <a:off x="6421922" y="5657947"/>
            <a:ext cx="3446586" cy="65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-Arranjar componentes em placa PCB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68A7271-D6CC-44CB-8A25-CC17DF628753}"/>
              </a:ext>
            </a:extLst>
          </p:cNvPr>
          <p:cNvSpPr/>
          <p:nvPr/>
        </p:nvSpPr>
        <p:spPr>
          <a:xfrm>
            <a:off x="6421922" y="6457466"/>
            <a:ext cx="3446586" cy="65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-Usar artifício para colocar a placa no SolidWorks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CACB1D4-33B4-474F-9F32-7B5FB1EAB38E}"/>
              </a:ext>
            </a:extLst>
          </p:cNvPr>
          <p:cNvSpPr/>
          <p:nvPr/>
        </p:nvSpPr>
        <p:spPr>
          <a:xfrm>
            <a:off x="6421922" y="7256985"/>
            <a:ext cx="3446586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-Inserir arquivo do Proteus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0539146-3BA3-45E5-A7D6-FA4044D51B8A}"/>
              </a:ext>
            </a:extLst>
          </p:cNvPr>
          <p:cNvSpPr/>
          <p:nvPr/>
        </p:nvSpPr>
        <p:spPr>
          <a:xfrm>
            <a:off x="6421922" y="7772210"/>
            <a:ext cx="3446586" cy="675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-Desenhar estrutura fechada no SolidWorks</a:t>
            </a:r>
          </a:p>
        </p:txBody>
      </p:sp>
    </p:spTree>
    <p:extLst>
      <p:ext uri="{BB962C8B-B14F-4D97-AF65-F5344CB8AC3E}">
        <p14:creationId xmlns:p14="http://schemas.microsoft.com/office/powerpoint/2010/main" val="70714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32</TotalTime>
  <Words>124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Ardósia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Bruno</dc:creator>
  <cp:lastModifiedBy>Gustavo Bruno</cp:lastModifiedBy>
  <cp:revision>16</cp:revision>
  <dcterms:created xsi:type="dcterms:W3CDTF">2020-03-03T20:51:01Z</dcterms:created>
  <dcterms:modified xsi:type="dcterms:W3CDTF">2020-03-03T21:27:34Z</dcterms:modified>
</cp:coreProperties>
</file>