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121" autoAdjust="0"/>
  </p:normalViewPr>
  <p:slideViewPr>
    <p:cSldViewPr snapToGrid="0">
      <p:cViewPr>
        <p:scale>
          <a:sx n="66" d="100"/>
          <a:sy n="66" d="100"/>
        </p:scale>
        <p:origin x="900" y="-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F2050-F4A5-41B1-8B2F-CEB940469450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8706-877A-4C08-9971-45F213115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3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itHub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github.com/" TargetMode="External"/><Relationship Id="rId4" Type="http://schemas.openxmlformats.org/officeDocument/2006/relationships/hyperlink" Target="https://github.blog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 o conhecimento de </a:t>
            </a:r>
            <a:r>
              <a:rPr lang="pt-BR" dirty="0" err="1"/>
              <a:t>vcs</a:t>
            </a:r>
            <a:r>
              <a:rPr lang="pt-BR" dirty="0"/>
              <a:t> em GIT e GIT-HUB?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08706-877A-4C08-9971-45F2131156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08706-877A-4C08-9971-45F2131156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11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08706-877A-4C08-9971-45F2131156D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7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O GitHub é uma plataforma de hospedagem de código-fonte e controle de versão com o uso do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Git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. Ele oferece funcionalidades de colaboração, como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pull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requests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,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issues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, e wikis, além de integração contínua e entrega contínua (CI/CD). Aqui está um resumo da história do GitHub:</a:t>
            </a:r>
          </a:p>
          <a:p>
            <a:pPr algn="l">
              <a:buNone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Fundação e Crescimento Inicial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2008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foi fundado por Tom Preston-Werner, Chris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Wanstrath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, PJ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Hyett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 e Scott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Chacon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. A primeira versão do site foi lançada em abril de 2008.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2009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lançou planos pagos, permitindo que desenvolvedores privados usassem o serviço.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2010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alcançou 1 milhão de repositórios. A plataforma começou a atrair grandes projetos de código aberto.</a:t>
            </a:r>
          </a:p>
          <a:p>
            <a:pPr algn="l">
              <a:buNone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Expansão e Inovações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2011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adicionou o GitHub Pages, permitindo que usuários hospedassem sites estáticos diretamente de seus repositórios.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2012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alcançou 2 milhões de repositórios. A empresa também lançou o GitHub Enterprise, uma versão do GitHub para instalação em servidores corporativos.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2013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lançou o GitHub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Education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, oferecendo recursos gratuitos para estudantes e educadores.</a:t>
            </a:r>
          </a:p>
          <a:p>
            <a:pPr algn="l">
              <a:buNone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Aquisições e Crescimento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2014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levantou US$ 250 milhões em financiamento de investidores como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Andreessen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 Horowitz, valorizando a empresa em US$ 2 bilhões.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2015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alcançou 10 milhões de usuários registrados.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2016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lançou novas funcionalidades como o GitHub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Projects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, que adicionou funcionalidades de gerenciamento de projetos.</a:t>
            </a:r>
          </a:p>
          <a:p>
            <a:pPr algn="l">
              <a:buNone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Aquisição pela Microsoft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2018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Microsoft anunciou a aquisição do GitHub por US$ 7,5 bilhões em ações. A aquisição foi concluída em outubro de 2018, com Nat Friedman,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ex-CEO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 da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Xamarin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, assumindo como CEO do GitHub.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2019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lançou o GitHub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Actions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, uma plataforma de CI/CD integrada que permite automação de fluxos de trabalho.</a:t>
            </a:r>
          </a:p>
          <a:p>
            <a:pPr algn="l">
              <a:buNone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Inovações Recentes e Expansões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2020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lançou o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Codespaces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, um ambiente de desenvolvimento baseado em nuvem. GitHub também tornou repositórios privados ilimitados gratuitos para todos os usuários.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2021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Copilot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 foi lançado em versão beta, uma ferramenta de inteligência artificial para autocompletar código, desenvolvida em colaboração com a OpenAI.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2022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anunciou a disponibilidade geral do GitHub </a:t>
            </a:r>
            <a:r>
              <a:rPr lang="pt-BR" b="0" i="0" dirty="0" err="1">
                <a:solidFill>
                  <a:srgbClr val="FFFFFF"/>
                </a:solidFill>
                <a:effectLst/>
                <a:latin typeface="-apple-system"/>
              </a:rPr>
              <a:t>Copilot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. A plataforma continuou a crescer em termos de usuários, repositórios e funcionalidades.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2023</a:t>
            </a: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: GitHub introduziu várias melhorias de segurança, como a verificação de dependências e alertas de segurança aprimorados.</a:t>
            </a:r>
          </a:p>
          <a:p>
            <a:pPr algn="l">
              <a:buNone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GitHub Hoje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GitHub é a maior plataforma de hospedagem de código-fonte do mundo, com milhões de desenvolvedores e repositórios.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FFFF"/>
                </a:solidFill>
                <a:effectLst/>
                <a:latin typeface="-apple-system"/>
              </a:rPr>
              <a:t>Ele continua a inovar com novas funcionalidades e integrações, mantendo-se uma ferramenta essencial para desenvolvedores de software em todo o mundo.</a:t>
            </a:r>
          </a:p>
          <a:p>
            <a:pPr algn="l">
              <a:buNone/>
            </a:pPr>
            <a:r>
              <a:rPr lang="pt-BR" b="1" i="0" dirty="0">
                <a:solidFill>
                  <a:srgbClr val="FFFFFF"/>
                </a:solidFill>
                <a:effectLst/>
                <a:latin typeface="-apple-system"/>
              </a:rPr>
              <a:t>Referências e Recursos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FFFFFF"/>
                </a:solidFill>
                <a:effectLst/>
                <a:latin typeface="-apple-system"/>
                <a:hlinkClick r:id="rId3"/>
              </a:rPr>
              <a:t>História do GitHub na Wikipedia</a:t>
            </a:r>
            <a:endParaRPr lang="pt-BR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FFFFFF"/>
                </a:solidFill>
                <a:effectLst/>
                <a:latin typeface="-apple-system"/>
                <a:hlinkClick r:id="rId4"/>
              </a:rPr>
              <a:t>GitHub Blog</a:t>
            </a:r>
            <a:endParaRPr lang="pt-BR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u="sng" dirty="0">
                <a:solidFill>
                  <a:srgbClr val="FFFFFF"/>
                </a:solidFill>
                <a:effectLst/>
                <a:latin typeface="-apple-system"/>
                <a:hlinkClick r:id="rId5"/>
              </a:rPr>
              <a:t>Documentação Oficial do GitHub</a:t>
            </a:r>
            <a:endParaRPr lang="pt-BR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08706-877A-4C08-9971-45F2131156D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97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28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7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9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3A08E2-22EA-4B94-AECE-CF991948958D}" type="datetimeFigureOut">
              <a:rPr lang="pt-BR" smtClean="0"/>
              <a:t>22/03/2025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15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subscribe-butt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uricode/readme-templat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hecklist-task-to-do-list-plan-1295319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ThiagoSousa8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miradadelreplicante.com/2018/01/15/linus-torvalds-el-codigo-abierto-no-es-una-guerra-religiosa-para-mi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iagoSousa81/Server-Express/blob/main/gitignore.md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iuricode/padroes-de-commits" TargetMode="External"/><Relationship Id="rId4" Type="http://schemas.openxmlformats.org/officeDocument/2006/relationships/hyperlink" Target="https://medium.com/adobe-io/how-to-move-your-project-from-github-enterprise-to-open-github-1ca37fe77748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D369D-A81E-4EE6-8810-D844B672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 dirty="0"/>
              <a:t> – Aprimorando o conhecimento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AF7B7-16CC-4575-98C8-63ACB526B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Capacitação dedicada em </a:t>
            </a: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Git-Hub</a:t>
            </a:r>
            <a:r>
              <a:rPr lang="pt-BR" dirty="0"/>
              <a:t> para gestão de projetos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90EFD-9E38-410C-AC8B-2EF2DB26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732" y="5408853"/>
            <a:ext cx="1215879" cy="12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RecodeJr">
            <a:extLst>
              <a:ext uri="{FF2B5EF4-FFF2-40B4-BE49-F238E27FC236}">
                <a16:creationId xmlns:a16="http://schemas.microsoft.com/office/drawing/2014/main" id="{F0ED9EC7-C9E8-4055-A714-FF764D0D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99" y="5408852"/>
            <a:ext cx="1215879" cy="12158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3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Git-Hub</a:t>
            </a:r>
            <a:r>
              <a:rPr lang="pt-BR" dirty="0"/>
              <a:t> ainda temos a possibilidade de acompanhar trabalhos de amigos através do </a:t>
            </a:r>
            <a:r>
              <a:rPr lang="pt-BR" i="1" dirty="0"/>
              <a:t>feed</a:t>
            </a:r>
            <a:r>
              <a:rPr lang="pt-BR" dirty="0"/>
              <a:t> da Home.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Neste </a:t>
            </a:r>
            <a:r>
              <a:rPr lang="pt-BR" i="1" dirty="0"/>
              <a:t>feed</a:t>
            </a:r>
            <a:r>
              <a:rPr lang="pt-BR" dirty="0"/>
              <a:t> é possível ver repositórios novos que estão fazendo sucesso e que, na maioria das vezes, podem lhe ajudar com algum projeto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F680172-1135-46AF-BDB6-0BAB7688C1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094" r="14540"/>
          <a:stretch/>
        </p:blipFill>
        <p:spPr>
          <a:xfrm>
            <a:off x="6359647" y="2222288"/>
            <a:ext cx="4720729" cy="4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Ainda é possível acompanhar o </a:t>
            </a:r>
            <a:r>
              <a:rPr lang="pt-BR" i="1" dirty="0"/>
              <a:t>feed</a:t>
            </a:r>
            <a:r>
              <a:rPr lang="pt-BR" dirty="0"/>
              <a:t> de cada Organização do </a:t>
            </a:r>
            <a:r>
              <a:rPr lang="pt-BR" dirty="0" err="1"/>
              <a:t>Git-Hub</a:t>
            </a:r>
            <a:r>
              <a:rPr lang="pt-BR" dirty="0"/>
              <a:t> que você participe.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Criar organizações é uma boa prática para projetos de grande porte que tenham diversas aplicações.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F4137C-D8A9-4CA6-9C3F-E979577AA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2804" y="1547239"/>
            <a:ext cx="4220484" cy="4988858"/>
          </a:xfrm>
          <a:prstGeom prst="roundRect">
            <a:avLst>
              <a:gd name="adj" fmla="val 26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9230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26FBC-9380-4967-806C-FA49C83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 e Descrição do Repositório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EDC1B-89C0-4229-940C-44422C257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/>
              <a:t> – Aprimorando o conhecimento</a:t>
            </a:r>
          </a:p>
        </p:txBody>
      </p:sp>
    </p:spTree>
    <p:extLst>
      <p:ext uri="{BB962C8B-B14F-4D97-AF65-F5344CB8AC3E}">
        <p14:creationId xmlns:p14="http://schemas.microsoft.com/office/powerpoint/2010/main" val="41594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2DC09-A766-44A6-9987-59B8375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B1CC9-D1A5-4E93-BADD-F736946389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>
                <a:latin typeface="Consolas" panose="020B0609020204030204" pitchFamily="49" charset="0"/>
              </a:rPr>
              <a:t>README.md </a:t>
            </a:r>
            <a:r>
              <a:rPr lang="pt-BR" dirty="0">
                <a:latin typeface="+mj-lt"/>
              </a:rPr>
              <a:t>é um arquivo utilizado dentro do </a:t>
            </a:r>
            <a:r>
              <a:rPr lang="pt-BR" dirty="0" err="1">
                <a:latin typeface="+mj-lt"/>
              </a:rPr>
              <a:t>Git-Hub</a:t>
            </a:r>
            <a:r>
              <a:rPr lang="pt-BR" dirty="0">
                <a:latin typeface="+mj-lt"/>
              </a:rPr>
              <a:t> para descrever perfis, repositórios, projetos, etc. Serve pra documentar tudo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dirty="0">
                <a:latin typeface="+mj-lt"/>
              </a:rPr>
              <a:t>A linguagem básica para esse arquivo é a </a:t>
            </a:r>
            <a:r>
              <a:rPr lang="pt-BR" dirty="0" err="1">
                <a:latin typeface="+mj-lt"/>
              </a:rPr>
              <a:t>Markdown</a:t>
            </a:r>
            <a:r>
              <a:rPr lang="pt-BR" dirty="0">
                <a:latin typeface="+mj-lt"/>
              </a:rPr>
              <a:t>. É uma linguagem de marcação com recursos semelhante à HTML.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dirty="0">
                <a:latin typeface="+mj-lt"/>
              </a:rPr>
              <a:t>Vejamos detalhes dessa linguagem: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FAC4FE0-05F5-4A72-A81A-FCC0BF7037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5950" y="2222500"/>
            <a:ext cx="3638550" cy="3638550"/>
          </a:xfrm>
        </p:spPr>
      </p:pic>
    </p:spTree>
    <p:extLst>
      <p:ext uri="{BB962C8B-B14F-4D97-AF65-F5344CB8AC3E}">
        <p14:creationId xmlns:p14="http://schemas.microsoft.com/office/powerpoint/2010/main" val="342784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7148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Este é um H1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## Este é um H2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###### Temos até o H6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Este é um texto normal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&gt; Essa é uma observação. 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Abaixo temos uma lista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3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&lt;!--Aqui temos comentários tipo HTML--&gt;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Abaixo temos uma lista numerada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1. Item 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2. Item 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3. Item 3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Para </a:t>
            </a:r>
            <a:r>
              <a:rPr lang="pt-BR" dirty="0" err="1">
                <a:latin typeface="Consolas" panose="020B0609020204030204" pitchFamily="49" charset="0"/>
              </a:rPr>
              <a:t>templates</a:t>
            </a:r>
            <a:r>
              <a:rPr lang="pt-BR" dirty="0">
                <a:latin typeface="Consolas" panose="020B0609020204030204" pitchFamily="49" charset="0"/>
              </a:rPr>
              <a:t> de README e dicas específicas acesse</a:t>
            </a:r>
          </a:p>
          <a:p>
            <a:pPr marL="0" indent="0">
              <a:buNone/>
            </a:pPr>
            <a:r>
              <a:rPr lang="pt-BR">
                <a:latin typeface="Consolas" panose="020B0609020204030204" pitchFamily="49" charset="0"/>
                <a:hlinkClick r:id="rId2"/>
              </a:rPr>
              <a:t>https://github.com/iuricode/readme-template</a:t>
            </a:r>
            <a:r>
              <a:rPr lang="pt-BR">
                <a:latin typeface="Consolas" panose="020B0609020204030204" pitchFamily="49" charset="0"/>
              </a:rPr>
              <a:t> 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3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714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&lt;!--Para alinhar um conteúdo, fazemos assim--&gt;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&lt;h2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</a:t>
            </a:r>
            <a:r>
              <a:rPr lang="pt-BR" dirty="0" err="1">
                <a:latin typeface="Consolas" panose="020B0609020204030204" pitchFamily="49" charset="0"/>
              </a:rPr>
              <a:t>right</a:t>
            </a:r>
            <a:r>
              <a:rPr lang="pt-BR" dirty="0">
                <a:latin typeface="Consolas" panose="020B0609020204030204" pitchFamily="49" charset="0"/>
              </a:rPr>
              <a:t>&gt;Direita&lt;/h2&gt;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&lt;h1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=center&gt;Centralizado&lt;/h1&gt;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&lt;h3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</a:t>
            </a:r>
            <a:r>
              <a:rPr lang="pt-BR" dirty="0" err="1">
                <a:latin typeface="Consolas" panose="020B0609020204030204" pitchFamily="49" charset="0"/>
              </a:rPr>
              <a:t>left</a:t>
            </a:r>
            <a:r>
              <a:rPr lang="pt-BR" dirty="0">
                <a:latin typeface="Consolas" panose="020B0609020204030204" pitchFamily="49" charset="0"/>
              </a:rPr>
              <a:t>&gt;Esquerda&lt;/h3&gt;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Implementando formatação: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**Negrito**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*Itálico*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`</a:t>
            </a:r>
            <a:r>
              <a:rPr lang="pt-BR" dirty="0" err="1">
                <a:latin typeface="Consolas" panose="020B0609020204030204" pitchFamily="49" charset="0"/>
              </a:rPr>
              <a:t>Monoespaçado</a:t>
            </a:r>
            <a:r>
              <a:rPr lang="pt-BR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Agora em </a:t>
            </a:r>
            <a:r>
              <a:rPr lang="pt-BR" dirty="0" err="1">
                <a:latin typeface="Consolas" panose="020B0609020204030204" pitchFamily="49" charset="0"/>
              </a:rPr>
              <a:t>tags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&lt;b&gt;Negrito&lt;/b&gt;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&lt;i&gt;Itálico&lt;/i&gt;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code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 err="1">
                <a:latin typeface="Consolas" panose="020B0609020204030204" pitchFamily="49" charset="0"/>
              </a:rPr>
              <a:t>Monoespaçado</a:t>
            </a: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code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Para colocar trecho de código é só colar, selecionar e aplicar um </a:t>
            </a:r>
            <a:r>
              <a:rPr lang="pt-BR" dirty="0" err="1">
                <a:latin typeface="Consolas" panose="020B0609020204030204" pitchFamily="49" charset="0"/>
              </a:rPr>
              <a:t>tab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3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286089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details</a:t>
            </a:r>
            <a:r>
              <a:rPr lang="pt-BR" dirty="0">
                <a:latin typeface="Consolas" panose="020B0609020204030204" pitchFamily="49" charset="0"/>
              </a:rPr>
              <a:t>&gt;&lt;</a:t>
            </a:r>
            <a:r>
              <a:rPr lang="pt-BR" dirty="0" err="1">
                <a:latin typeface="Consolas" panose="020B0609020204030204" pitchFamily="49" charset="0"/>
              </a:rPr>
              <a:t>summary</a:t>
            </a:r>
            <a:r>
              <a:rPr lang="pt-BR" dirty="0">
                <a:latin typeface="Consolas" panose="020B0609020204030204" pitchFamily="49" charset="0"/>
              </a:rPr>
              <a:t>&gt;Abre o colapso por aqui&lt;/</a:t>
            </a:r>
            <a:r>
              <a:rPr lang="pt-BR" dirty="0" err="1">
                <a:latin typeface="Consolas" panose="020B0609020204030204" pitchFamily="49" charset="0"/>
              </a:rPr>
              <a:t>summary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Dentro de um </a:t>
            </a:r>
            <a:r>
              <a:rPr lang="pt-BR" dirty="0" err="1">
                <a:latin typeface="Consolas" panose="020B0609020204030204" pitchFamily="49" charset="0"/>
              </a:rPr>
              <a:t>colapsível</a:t>
            </a:r>
            <a:r>
              <a:rPr lang="pt-BR" dirty="0">
                <a:latin typeface="Consolas" panose="020B0609020204030204" pitchFamily="49" charset="0"/>
              </a:rPr>
              <a:t> é possível ocultar conteúdo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details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Crie tabelas também. O redimensionamento é automático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Coluna 1 | Coluna 2 | Coluna 3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--- | --- | ---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Célula 1 | Célula 2 | Célula 3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Célula 4 | Célula 5 | Célula 6 |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Adcione</a:t>
            </a:r>
            <a:r>
              <a:rPr lang="pt-BR" dirty="0">
                <a:latin typeface="Consolas" panose="020B0609020204030204" pitchFamily="49" charset="0"/>
              </a:rPr>
              <a:t> links e imagens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[Link](https://github.com/ThiagoSousa81)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![Imagem](link-da-imagem ou SVG automático)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1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44F43-6B0B-45B5-884C-BDE4F2AF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Vejamos agora como é feito um README.md para um bom perfil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E915C410-831D-47D8-A3CE-470168948E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983" b="1498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0D48B-A104-45D8-9B44-CE97D6AF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8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2C025-3B80-DCF1-8058-88917C722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F1756-7AF5-394C-AD8E-673DCFAE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Como criar um README.md para seu </a:t>
            </a:r>
            <a:r>
              <a:rPr lang="pt-BR" sz="2800" dirty="0" err="1"/>
              <a:t>Git-Hub</a:t>
            </a:r>
            <a:endParaRPr lang="pt-BR" sz="28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25354B-5250-61F4-7501-53FB3067E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363" y="1219797"/>
            <a:ext cx="6251575" cy="4418406"/>
          </a:xfrm>
        </p:spPr>
      </p:pic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437054BA-A960-2E8F-70E2-CA329DA4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Crie um repositório com o seu nome de usuário do </a:t>
            </a:r>
            <a:r>
              <a:rPr lang="pt-BR" sz="2400" dirty="0" err="1"/>
              <a:t>Git-Hub</a:t>
            </a:r>
            <a:endParaRPr lang="pt-BR" sz="2400" dirty="0"/>
          </a:p>
          <a:p>
            <a:r>
              <a:rPr lang="pt-BR" sz="2400" dirty="0"/>
              <a:t>Nele crie um arquivo README.md</a:t>
            </a:r>
          </a:p>
        </p:txBody>
      </p:sp>
    </p:spTree>
    <p:extLst>
      <p:ext uri="{BB962C8B-B14F-4D97-AF65-F5344CB8AC3E}">
        <p14:creationId xmlns:p14="http://schemas.microsoft.com/office/powerpoint/2010/main" val="153554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F59D-B827-271A-D3F5-E58BFE036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6">
            <a:extLst>
              <a:ext uri="{FF2B5EF4-FFF2-40B4-BE49-F238E27FC236}">
                <a16:creationId xmlns:a16="http://schemas.microsoft.com/office/drawing/2014/main" id="{F79F5EA6-6334-B0A4-9BCD-F33D70A35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3150" y="2260738"/>
            <a:ext cx="3547533" cy="382368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52066B-D5B7-9414-43C1-AF055CFE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O que não pode faltar no README de seu perfil?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A0CE04F-802E-D6FE-A0A5-DB323079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Lembrando que no </a:t>
            </a:r>
            <a:r>
              <a:rPr lang="pt-BR" dirty="0" err="1"/>
              <a:t>Git-Hub</a:t>
            </a:r>
            <a:r>
              <a:rPr lang="pt-BR" dirty="0"/>
              <a:t> você tem uma visibilidade internacional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Nome de identificação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Escolaridade atual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Habilidades técnicas principais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Projetos principais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Dashboards de atividade do </a:t>
            </a:r>
            <a:r>
              <a:rPr lang="pt-BR" dirty="0" err="1"/>
              <a:t>Git-Hub</a:t>
            </a:r>
            <a:r>
              <a:rPr lang="pt-B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Sessão de idiomas (EN-US)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Botões de redes sociais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Decoração*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BD98431-9A12-153F-2F7B-D0FC7597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3150" y="2260738"/>
            <a:ext cx="3547533" cy="38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FA13-60BA-4208-993A-E34F4249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81310"/>
            <a:ext cx="4852988" cy="1617163"/>
          </a:xfrm>
        </p:spPr>
        <p:txBody>
          <a:bodyPr/>
          <a:lstStyle/>
          <a:p>
            <a:r>
              <a:rPr lang="pt-BR" sz="3200" dirty="0"/>
              <a:t>Thiago Sousa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53F4581-D06F-4D0D-86ED-877DCE3647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b="12475"/>
          <a:stretch>
            <a:fillRect/>
          </a:stretch>
        </p:blipFill>
        <p:spPr>
          <a:xfrm>
            <a:off x="6325144" y="255494"/>
            <a:ext cx="5639830" cy="63470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BE12A0-97BE-4A2A-A713-D7FB031D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Criptógrafo-Analista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Full-</a:t>
            </a:r>
            <a:r>
              <a:rPr lang="pt-BR" sz="1800" dirty="0" err="1"/>
              <a:t>Stack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Multiplataforma (Desktop, Web, Mobile, Sistemas Embarcados)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Estudante de Hacking Ético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Técnico em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Entusiasta do </a:t>
            </a:r>
            <a:r>
              <a:rPr lang="pt-BR" sz="1800" dirty="0" err="1"/>
              <a:t>Git-Hub</a:t>
            </a:r>
            <a:r>
              <a:rPr lang="pt-BR" sz="1800" dirty="0"/>
              <a:t> à 3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hlinkClick r:id="rId4"/>
              </a:rPr>
              <a:t>github.com/ThiagoSousa81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366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9976-76BE-0A96-39AD-AAA71C64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C4F93-81FD-A6DF-AE3B-53DC1011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r>
              <a:rPr lang="pt-BR" dirty="0"/>
              <a:t> </a:t>
            </a:r>
            <a:r>
              <a:rPr lang="pt-BR" dirty="0" err="1"/>
              <a:t>Codespaces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A2EED1-F741-9121-B741-A77419555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/>
              <a:t> – Aprimorando o conhecimento</a:t>
            </a:r>
          </a:p>
        </p:txBody>
      </p:sp>
    </p:spTree>
    <p:extLst>
      <p:ext uri="{BB962C8B-B14F-4D97-AF65-F5344CB8AC3E}">
        <p14:creationId xmlns:p14="http://schemas.microsoft.com/office/powerpoint/2010/main" val="56627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A4C11-AF1D-992E-7083-E9CF29F98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2E6A-7FC2-A6B0-58B9-211A72CE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Codespaces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54FD4-E042-997F-4706-D0A059A91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pt-BR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cs typeface="Courier New" panose="02070309020205020404" pitchFamily="49" charset="0"/>
              </a:rPr>
              <a:t>O </a:t>
            </a:r>
            <a:r>
              <a:rPr lang="pt-BR" dirty="0" err="1">
                <a:cs typeface="Courier New" panose="02070309020205020404" pitchFamily="49" charset="0"/>
              </a:rPr>
              <a:t>Codespace</a:t>
            </a:r>
            <a:r>
              <a:rPr lang="pt-BR" dirty="0">
                <a:cs typeface="Courier New" panose="02070309020205020404" pitchFamily="49" charset="0"/>
              </a:rPr>
              <a:t> é um espaço de trabalho totalmente funcional via navegador</a:t>
            </a:r>
          </a:p>
          <a:p>
            <a:pPr marL="0" indent="0">
              <a:buNone/>
            </a:pPr>
            <a:r>
              <a:rPr lang="pt-BR" dirty="0">
                <a:cs typeface="Courier New" panose="02070309020205020404" pitchFamily="49" charset="0"/>
              </a:rPr>
              <a:t>Praticamente é um ambiente baseado em container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29A0C3-14C8-8C0F-454A-D97A6A036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11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7381-CBB3-47EE-93FE-6C961CF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da Capacitação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D37B-7A5E-4C07-BC98-312C4F1F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649072"/>
            <a:ext cx="10554574" cy="2602944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git</a:t>
            </a:r>
            <a:r>
              <a:rPr lang="pt-BR" sz="2400" dirty="0"/>
              <a:t> (essencial)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Repositórios no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README.md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Codespaces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Issues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Projetos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Pull-Requests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Badges</a:t>
            </a:r>
            <a:r>
              <a:rPr lang="pt-BR" sz="2400" dirty="0"/>
              <a:t> do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Organizações</a:t>
            </a:r>
          </a:p>
        </p:txBody>
      </p:sp>
    </p:spTree>
    <p:extLst>
      <p:ext uri="{BB962C8B-B14F-4D97-AF65-F5344CB8AC3E}">
        <p14:creationId xmlns:p14="http://schemas.microsoft.com/office/powerpoint/2010/main" val="139132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é uma ferramenta de versionamento de arquivos criada por </a:t>
            </a:r>
            <a:r>
              <a:rPr lang="pt-BR" b="1" dirty="0"/>
              <a:t>Linus Torvalds</a:t>
            </a:r>
          </a:p>
          <a:p>
            <a:pPr marL="0" indent="0">
              <a:buNone/>
            </a:pPr>
            <a:r>
              <a:rPr lang="pt-BR" dirty="0"/>
              <a:t>Através do </a:t>
            </a:r>
            <a:r>
              <a:rPr lang="pt-BR" dirty="0" err="1"/>
              <a:t>Git</a:t>
            </a:r>
            <a:r>
              <a:rPr lang="pt-BR" dirty="0"/>
              <a:t>, é possível criar um repositório e inicializa-lo.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9FF521-B781-483F-B810-3F4A6DC37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5429"/>
            <a:ext cx="5194300" cy="291269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20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FF01-FBF2-45DB-B1C7-942E500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O que é um repositório local?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8A4A1A-36C2-45C5-8670-48D007A1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741051"/>
          </a:xfrm>
        </p:spPr>
        <p:txBody>
          <a:bodyPr anchor="t">
            <a:normAutofit lnSpcReduction="10000"/>
          </a:bodyPr>
          <a:lstStyle/>
          <a:p>
            <a:r>
              <a:rPr lang="pt-BR" sz="1800" dirty="0"/>
              <a:t>Um local onde o código-fonte fica armazenado. Ele permite: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Versionamento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Registro de alterações (</a:t>
            </a:r>
            <a:r>
              <a:rPr lang="pt-BR" sz="1800" i="1" dirty="0" err="1"/>
              <a:t>commits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Limitações de 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Mesclagem de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Remoção automática de confirmação (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gitignore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AB61E67-6549-4DCC-B9CF-D84AAB0C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6163" y="1069059"/>
            <a:ext cx="6251575" cy="4169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3EAE6758-E1E6-536F-DA99-556A09678E68}"/>
              </a:ext>
            </a:extLst>
          </p:cNvPr>
          <p:cNvSpPr txBox="1">
            <a:spLocks/>
          </p:cNvSpPr>
          <p:nvPr/>
        </p:nvSpPr>
        <p:spPr>
          <a:xfrm>
            <a:off x="4845053" y="5375076"/>
            <a:ext cx="6251575" cy="110885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Para entender melhor sobre padronização de </a:t>
            </a:r>
            <a:r>
              <a:rPr lang="pt-BR" sz="1800" i="1" dirty="0" err="1"/>
              <a:t>commits</a:t>
            </a:r>
            <a:r>
              <a:rPr lang="pt-BR" sz="1800" i="1" dirty="0"/>
              <a:t>,</a:t>
            </a:r>
            <a:r>
              <a:rPr lang="pt-BR" sz="1800" dirty="0"/>
              <a:t> acesse o  repositório </a:t>
            </a:r>
            <a:r>
              <a:rPr lang="pt-BR" sz="1800" dirty="0">
                <a:hlinkClick r:id="rId5"/>
              </a:rPr>
              <a:t>https://github.com/iuricode/padroes-de-commits</a:t>
            </a:r>
            <a:r>
              <a:rPr lang="pt-B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77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6A8C-D6D0-45BF-BE88-033A71F6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A3BF9-C349-4713-99AE-7DD99BFD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2222287"/>
            <a:ext cx="10981762" cy="4407113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o repositório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init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Adiciona todos os arquivos da pasta atual para a área de confirmação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. 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um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com uma mensagem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-m “</a:t>
            </a:r>
            <a:r>
              <a:rPr lang="pt-BR" dirty="0" err="1">
                <a:latin typeface="Consolas" panose="020B0609020204030204" pitchFamily="49" charset="0"/>
              </a:rPr>
              <a:t>initial</a:t>
            </a:r>
            <a:r>
              <a:rPr lang="pt-BR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Renomeia a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selecionada (geralmente master) para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-m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Seleciona o repositório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remote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link-do-repositório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Faz o primeiro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r>
              <a:rPr lang="pt-BR" dirty="0">
                <a:latin typeface="Consolas" panose="020B0609020204030204" pitchFamily="49" charset="0"/>
              </a:rPr>
              <a:t> --set-</a:t>
            </a:r>
            <a:r>
              <a:rPr lang="pt-BR" dirty="0" err="1">
                <a:latin typeface="Consolas" panose="020B0609020204030204" pitchFamily="49" charset="0"/>
              </a:rPr>
              <a:t>upstream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Baixar atualizações do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pull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Enviar do local para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7E022-E465-46FD-AEB8-01EC556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do </a:t>
            </a:r>
            <a:r>
              <a:rPr lang="pt-BR" dirty="0" err="1"/>
              <a:t>Git-Hub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832251-6AE0-44C4-93E1-50751FEBC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05" y="1911623"/>
            <a:ext cx="8435788" cy="47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Git-Hub</a:t>
            </a:r>
            <a:r>
              <a:rPr lang="pt-BR" dirty="0"/>
              <a:t> é uma plataforma de hospedagem de Código-Fonte, baseada em </a:t>
            </a:r>
            <a:r>
              <a:rPr lang="pt-BR" dirty="0" err="1"/>
              <a:t>Git</a:t>
            </a:r>
            <a:r>
              <a:rPr lang="pt-BR" dirty="0"/>
              <a:t>. Nele temos diversas funcionalidades como:</a:t>
            </a:r>
          </a:p>
          <a:p>
            <a:r>
              <a:rPr lang="pt-BR" dirty="0"/>
              <a:t>Criar e manter Repositórios com código-fonte</a:t>
            </a:r>
          </a:p>
          <a:p>
            <a:r>
              <a:rPr lang="pt-BR" dirty="0"/>
              <a:t>Relatar bugs (</a:t>
            </a:r>
            <a:r>
              <a:rPr lang="pt-BR" i="1" dirty="0" err="1"/>
              <a:t>Issues</a:t>
            </a:r>
            <a:r>
              <a:rPr lang="pt-BR" dirty="0"/>
              <a:t>)</a:t>
            </a:r>
          </a:p>
          <a:p>
            <a:r>
              <a:rPr lang="pt-BR" dirty="0"/>
              <a:t>Mesclar contribuições (</a:t>
            </a:r>
            <a:r>
              <a:rPr lang="pt-BR" i="1" dirty="0" err="1"/>
              <a:t>Pull-Requests</a:t>
            </a:r>
            <a:r>
              <a:rPr lang="pt-BR" dirty="0"/>
              <a:t>)</a:t>
            </a:r>
          </a:p>
          <a:p>
            <a:r>
              <a:rPr lang="pt-BR" dirty="0"/>
              <a:t>Automatizar tarefas (</a:t>
            </a:r>
            <a:r>
              <a:rPr lang="pt-BR" i="1" dirty="0" err="1"/>
              <a:t>Actions</a:t>
            </a:r>
            <a:r>
              <a:rPr lang="pt-BR" dirty="0"/>
              <a:t>)</a:t>
            </a:r>
          </a:p>
          <a:p>
            <a:r>
              <a:rPr lang="pt-BR" dirty="0"/>
              <a:t>Gerenciar 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38129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Documentar dados do repositório (</a:t>
            </a:r>
            <a:r>
              <a:rPr lang="pt-BR" i="1" dirty="0"/>
              <a:t>Wiki</a:t>
            </a:r>
            <a:r>
              <a:rPr lang="pt-BR" dirty="0"/>
              <a:t>)</a:t>
            </a:r>
          </a:p>
          <a:p>
            <a:r>
              <a:rPr lang="pt-BR" dirty="0"/>
              <a:t>Verificar dashboards (</a:t>
            </a:r>
            <a:r>
              <a:rPr lang="pt-BR" i="1" dirty="0"/>
              <a:t>Insights</a:t>
            </a:r>
            <a:r>
              <a:rPr lang="pt-BR" dirty="0"/>
              <a:t>)</a:t>
            </a:r>
          </a:p>
          <a:p>
            <a:r>
              <a:rPr lang="pt-BR" dirty="0"/>
              <a:t>Publicar </a:t>
            </a:r>
            <a:r>
              <a:rPr lang="pt-BR" i="1" dirty="0"/>
              <a:t>Releases</a:t>
            </a:r>
            <a:r>
              <a:rPr lang="pt-BR" dirty="0"/>
              <a:t> e </a:t>
            </a:r>
            <a:r>
              <a:rPr lang="pt-BR" i="1" dirty="0" err="1"/>
              <a:t>Packages</a:t>
            </a:r>
            <a:endParaRPr lang="pt-BR" i="1" dirty="0"/>
          </a:p>
          <a:p>
            <a:r>
              <a:rPr lang="pt-BR" dirty="0"/>
              <a:t>Definir Código-de-Conduta, Licença e Instruções gerais</a:t>
            </a:r>
          </a:p>
          <a:p>
            <a:r>
              <a:rPr lang="pt-BR" dirty="0"/>
              <a:t>Arrecadar fundos (</a:t>
            </a:r>
            <a:r>
              <a:rPr lang="pt-BR" i="1" dirty="0" err="1"/>
              <a:t>Sponsors</a:t>
            </a:r>
            <a:r>
              <a:rPr lang="pt-BR" dirty="0"/>
              <a:t>)</a:t>
            </a:r>
          </a:p>
          <a:p>
            <a:r>
              <a:rPr lang="pt-BR" dirty="0"/>
              <a:t>Definir parâmetros de pesquisa</a:t>
            </a:r>
          </a:p>
          <a:p>
            <a:r>
              <a:rPr lang="pt-BR" dirty="0"/>
              <a:t>Receber estrelas ⭐⭐⭐⭐⭐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100519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411</TotalTime>
  <Words>1351</Words>
  <Application>Microsoft Office PowerPoint</Application>
  <PresentationFormat>Widescreen</PresentationFormat>
  <Paragraphs>202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-apple-system</vt:lpstr>
      <vt:lpstr>Arial</vt:lpstr>
      <vt:lpstr>Calibri</vt:lpstr>
      <vt:lpstr>Century Gothic</vt:lpstr>
      <vt:lpstr>Consolas</vt:lpstr>
      <vt:lpstr>Courier New</vt:lpstr>
      <vt:lpstr>Wingdings</vt:lpstr>
      <vt:lpstr>Wingdings 2</vt:lpstr>
      <vt:lpstr>Citável</vt:lpstr>
      <vt:lpstr>Git &amp; Git-Hub – Aprimorando o conhecimento</vt:lpstr>
      <vt:lpstr>Thiago Sousa</vt:lpstr>
      <vt:lpstr>Ementa da Capacitação</vt:lpstr>
      <vt:lpstr>Git - Essencial</vt:lpstr>
      <vt:lpstr> O que é um repositório local?</vt:lpstr>
      <vt:lpstr>Git - Essencial</vt:lpstr>
      <vt:lpstr>Repositórios do Git-Hub</vt:lpstr>
      <vt:lpstr>Git-Hub</vt:lpstr>
      <vt:lpstr>Git-Hub</vt:lpstr>
      <vt:lpstr>Git-Hub</vt:lpstr>
      <vt:lpstr>Git-Hub</vt:lpstr>
      <vt:lpstr>README.md e Descrição do Repositório</vt:lpstr>
      <vt:lpstr>README.md </vt:lpstr>
      <vt:lpstr>README.md</vt:lpstr>
      <vt:lpstr>README.md</vt:lpstr>
      <vt:lpstr>README.md</vt:lpstr>
      <vt:lpstr>Vejamos agora como é feito um README.md para um bom perfil</vt:lpstr>
      <vt:lpstr>Como criar um README.md para seu Git-Hub</vt:lpstr>
      <vt:lpstr>O que não pode faltar no README de seu perfil?</vt:lpstr>
      <vt:lpstr>Git-Hub Codespaces</vt:lpstr>
      <vt:lpstr>Codespaces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Git-Hub – Aprimorando o conhecimento</dc:title>
  <dc:creator>thiagosousa81@gmail.com</dc:creator>
  <cp:lastModifiedBy>Thiago Sousa</cp:lastModifiedBy>
  <cp:revision>21</cp:revision>
  <dcterms:created xsi:type="dcterms:W3CDTF">2025-03-13T17:53:24Z</dcterms:created>
  <dcterms:modified xsi:type="dcterms:W3CDTF">2025-03-23T00:07:59Z</dcterms:modified>
</cp:coreProperties>
</file>