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42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2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28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07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91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0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2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8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0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3A08E2-22EA-4B94-AECE-CF991948958D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15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agoSousa8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miradadelreplicante.com/2018/01/15/linus-torvalds-el-codigo-abierto-no-es-una-guerra-religiosa-para-mi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dobe-io/how-to-move-your-project-from-github-enterprise-to-open-github-1ca37fe7774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bw-mediatalk.eu/de/2015/09/github-und-social-coding-neue-formen-der-softwareentwicklung-und-distribution-als-chance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bw-mediatalk.eu/de/2015/09/github-und-social-coding-neue-formen-der-softwareentwicklung-und-distribution-als-chance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D369D-A81E-4EE6-8810-D844B672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&amp; </a:t>
            </a:r>
            <a:r>
              <a:rPr lang="pt-BR" dirty="0" err="1"/>
              <a:t>Git-Hub</a:t>
            </a:r>
            <a:r>
              <a:rPr lang="pt-BR" dirty="0"/>
              <a:t> – Aprimorando o conhecimento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AF7B7-16CC-4575-98C8-63ACB526B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Capacitação dedicada de </a:t>
            </a:r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Git-Hub</a:t>
            </a:r>
            <a:r>
              <a:rPr lang="pt-BR" dirty="0"/>
              <a:t> para </a:t>
            </a:r>
            <a:r>
              <a:rPr lang="pt-BR" dirty="0" err="1"/>
              <a:t>Recode</a:t>
            </a:r>
            <a:r>
              <a:rPr lang="pt-BR" dirty="0"/>
              <a:t> Jr</a:t>
            </a:r>
          </a:p>
        </p:txBody>
      </p:sp>
    </p:spTree>
    <p:extLst>
      <p:ext uri="{BB962C8B-B14F-4D97-AF65-F5344CB8AC3E}">
        <p14:creationId xmlns:p14="http://schemas.microsoft.com/office/powerpoint/2010/main" val="274953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No </a:t>
            </a:r>
            <a:r>
              <a:rPr lang="pt-BR" dirty="0" err="1"/>
              <a:t>Git-Hub</a:t>
            </a:r>
            <a:r>
              <a:rPr lang="pt-BR" dirty="0"/>
              <a:t> ainda temos a possibilidade de acompanhar trabalhos de amigos através do </a:t>
            </a:r>
            <a:r>
              <a:rPr lang="pt-BR" i="1" dirty="0"/>
              <a:t>feed</a:t>
            </a:r>
            <a:r>
              <a:rPr lang="pt-BR" dirty="0"/>
              <a:t> da Home.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Neste </a:t>
            </a:r>
            <a:r>
              <a:rPr lang="pt-BR" i="1" dirty="0"/>
              <a:t>feed</a:t>
            </a:r>
            <a:r>
              <a:rPr lang="pt-BR" dirty="0"/>
              <a:t> é possível ver repositórios novos que estão fazendo sucesso e que, na maioria das vezes, podem lhe ajudar com algum projeto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F680172-1135-46AF-BDB6-0BAB7688C1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094" r="14540"/>
          <a:stretch/>
        </p:blipFill>
        <p:spPr>
          <a:xfrm>
            <a:off x="6359647" y="2222288"/>
            <a:ext cx="4720729" cy="4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2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Ainda é possível acompanhar o </a:t>
            </a:r>
            <a:r>
              <a:rPr lang="pt-BR" i="1" dirty="0"/>
              <a:t>feed</a:t>
            </a:r>
            <a:r>
              <a:rPr lang="pt-BR" dirty="0"/>
              <a:t> de cada Organização do </a:t>
            </a:r>
            <a:r>
              <a:rPr lang="pt-BR" dirty="0" err="1"/>
              <a:t>Git-Hub</a:t>
            </a:r>
            <a:r>
              <a:rPr lang="pt-BR" dirty="0"/>
              <a:t> que você participe.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Criar organizações é uma boa prática para projetos de grande porte que tenham diversas aplicações.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DF4137C-D8A9-4CA6-9C3F-E979577AA9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2804" y="1547239"/>
            <a:ext cx="4220484" cy="4988858"/>
          </a:xfrm>
          <a:prstGeom prst="roundRect">
            <a:avLst>
              <a:gd name="adj" fmla="val 264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9230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26FBC-9380-4967-806C-FA49C834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 e Descrição do Repositório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EDC1B-89C0-4229-940C-44422C257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&amp; </a:t>
            </a:r>
            <a:r>
              <a:rPr lang="pt-BR" dirty="0" err="1"/>
              <a:t>Git-Hub</a:t>
            </a:r>
            <a:r>
              <a:rPr lang="pt-BR"/>
              <a:t> – Aprimorando o conhecimento</a:t>
            </a:r>
          </a:p>
        </p:txBody>
      </p:sp>
    </p:spTree>
    <p:extLst>
      <p:ext uri="{BB962C8B-B14F-4D97-AF65-F5344CB8AC3E}">
        <p14:creationId xmlns:p14="http://schemas.microsoft.com/office/powerpoint/2010/main" val="41594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FA13-60BA-4208-993A-E34F4249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Thiago Sousa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53F4581-D06F-4D0D-86ED-877DCE3647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b="12475"/>
          <a:stretch>
            <a:fillRect/>
          </a:stretch>
        </p:blipFill>
        <p:spPr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BE12A0-97BE-4A2A-A713-D7FB031D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Criptógrafo-Analista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Dev</a:t>
            </a:r>
            <a:r>
              <a:rPr lang="pt-BR" sz="1800" dirty="0"/>
              <a:t> Full-</a:t>
            </a:r>
            <a:r>
              <a:rPr lang="pt-BR" sz="1800" dirty="0" err="1"/>
              <a:t>Stack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Dev</a:t>
            </a:r>
            <a:r>
              <a:rPr lang="pt-BR" sz="1800" dirty="0"/>
              <a:t> Multiplataforma (Desktop, Web, Mobile, 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Estudante de Hacking Ético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Técnico em Informática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Entusiasta do </a:t>
            </a:r>
            <a:r>
              <a:rPr lang="pt-BR" sz="1800" dirty="0" err="1"/>
              <a:t>Git-Hub</a:t>
            </a:r>
            <a:r>
              <a:rPr lang="pt-BR" sz="1800" dirty="0"/>
              <a:t> à 3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hlinkClick r:id="rId3"/>
              </a:rPr>
              <a:t>github.com/ThiagoSousa81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536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57381-CBB3-47EE-93FE-6C961CF6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 da Capacitação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D37B-7A5E-4C07-BC98-312C4F1F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649072"/>
            <a:ext cx="10554574" cy="2602944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git</a:t>
            </a:r>
            <a:r>
              <a:rPr lang="pt-BR" sz="2400" dirty="0"/>
              <a:t> (essencial)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Repositórios no </a:t>
            </a:r>
            <a:r>
              <a:rPr lang="pt-BR" sz="2400" dirty="0" err="1"/>
              <a:t>Git-Hub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README.md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Codespaces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Issues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Projetos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Pull-Requests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Badges</a:t>
            </a:r>
            <a:r>
              <a:rPr lang="pt-BR" sz="2400" dirty="0"/>
              <a:t> do </a:t>
            </a:r>
            <a:r>
              <a:rPr lang="pt-BR" sz="2400" dirty="0" err="1"/>
              <a:t>Git-Hub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Organizações</a:t>
            </a:r>
          </a:p>
        </p:txBody>
      </p:sp>
    </p:spTree>
    <p:extLst>
      <p:ext uri="{BB962C8B-B14F-4D97-AF65-F5344CB8AC3E}">
        <p14:creationId xmlns:p14="http://schemas.microsoft.com/office/powerpoint/2010/main" val="139132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Essencial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é uma ferramenta de versionamento de arquivos criada por </a:t>
            </a:r>
            <a:r>
              <a:rPr lang="pt-BR" b="1" dirty="0"/>
              <a:t>Linus Torvalds</a:t>
            </a:r>
          </a:p>
          <a:p>
            <a:pPr marL="0" indent="0">
              <a:buNone/>
            </a:pPr>
            <a:r>
              <a:rPr lang="pt-BR" dirty="0"/>
              <a:t>Através do </a:t>
            </a:r>
            <a:r>
              <a:rPr lang="pt-BR" dirty="0" err="1"/>
              <a:t>Git</a:t>
            </a:r>
            <a:r>
              <a:rPr lang="pt-BR" dirty="0"/>
              <a:t>, é possível criar um repositório e inicializa-lo.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99FF521-B781-483F-B810-3F4A6DC37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5429"/>
            <a:ext cx="5194300" cy="291269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200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4FF01-FBF2-45DB-B1C7-942E5001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2800" dirty="0"/>
            </a:br>
            <a:r>
              <a:rPr lang="pt-BR" sz="2800" dirty="0"/>
              <a:t>O que é um repositório local?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8A4A1A-36C2-45C5-8670-48D007A14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 lnSpcReduction="10000"/>
          </a:bodyPr>
          <a:lstStyle/>
          <a:p>
            <a:r>
              <a:rPr lang="pt-BR" sz="1800" dirty="0"/>
              <a:t>Um local onde o código-fonte fica armazenado. Ele permite: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Versionamento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Registro de alterações (</a:t>
            </a:r>
            <a:r>
              <a:rPr lang="pt-BR" sz="1800" i="1" dirty="0" err="1"/>
              <a:t>commits</a:t>
            </a:r>
            <a:r>
              <a:rPr lang="pt-B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Limitações de acesso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Mesclagem de funcionalidades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Remoção automática de confirmação (</a:t>
            </a:r>
            <a:r>
              <a:rPr lang="pt-BR" sz="1800" dirty="0">
                <a:latin typeface="Consolas" panose="020B0609020204030204" pitchFamily="49" charset="0"/>
              </a:rPr>
              <a:t>.</a:t>
            </a:r>
            <a:r>
              <a:rPr lang="pt-BR" sz="1800" dirty="0" err="1">
                <a:latin typeface="Consolas" panose="020B0609020204030204" pitchFamily="49" charset="0"/>
              </a:rPr>
              <a:t>gitignore</a:t>
            </a:r>
            <a:r>
              <a:rPr lang="pt-B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endParaRPr lang="pt-BR" sz="1800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AB61E67-6549-4DCC-B9CF-D84AAB0C1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6163" y="1069059"/>
            <a:ext cx="6251575" cy="4169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771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6A8C-D6D0-45BF-BE88-033A71F6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Essencial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A3BF9-C349-4713-99AE-7DD99BFD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2222287"/>
            <a:ext cx="10981762" cy="4407113"/>
          </a:xfrm>
        </p:spPr>
        <p:txBody>
          <a:bodyPr numCol="2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Cria o repositório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init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Adiciona todos os arquivos da pasta atual para a área de confirmação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. 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Cria um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com uma mensagem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-m “</a:t>
            </a:r>
            <a:r>
              <a:rPr lang="pt-BR" dirty="0" err="1">
                <a:latin typeface="Consolas" panose="020B0609020204030204" pitchFamily="49" charset="0"/>
              </a:rPr>
              <a:t>initial</a:t>
            </a:r>
            <a:r>
              <a:rPr lang="pt-BR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Renomeia a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selecionada (geralmente master) para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-m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Seleciona o repositório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remote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link-do-repositório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Faz o primeiro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r>
              <a:rPr lang="pt-BR" dirty="0">
                <a:latin typeface="Consolas" panose="020B0609020204030204" pitchFamily="49" charset="0"/>
              </a:rPr>
              <a:t> --set-</a:t>
            </a:r>
            <a:r>
              <a:rPr lang="pt-BR" dirty="0" err="1">
                <a:latin typeface="Consolas" panose="020B0609020204030204" pitchFamily="49" charset="0"/>
              </a:rPr>
              <a:t>upstream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Baixar atualizações do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pull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Enviar do local para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1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7E022-E465-46FD-AEB8-01EC556A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Repositórios do </a:t>
            </a:r>
            <a:r>
              <a:rPr lang="pt-BR" dirty="0" err="1"/>
              <a:t>Git-Hub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832251-6AE0-44C4-93E1-50751FEBC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105" y="1911623"/>
            <a:ext cx="8435788" cy="47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6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Git-Hub</a:t>
            </a:r>
            <a:r>
              <a:rPr lang="pt-BR" dirty="0"/>
              <a:t> é uma plataforma de hospedagem de Código-Fonte, baseada em </a:t>
            </a:r>
            <a:r>
              <a:rPr lang="pt-BR" dirty="0" err="1"/>
              <a:t>Git</a:t>
            </a:r>
            <a:r>
              <a:rPr lang="pt-BR" dirty="0"/>
              <a:t>. Nele temos diversas funcionalidades como:</a:t>
            </a:r>
          </a:p>
          <a:p>
            <a:r>
              <a:rPr lang="pt-BR" dirty="0"/>
              <a:t>Criar e manter Repositórios com código-fonte</a:t>
            </a:r>
          </a:p>
          <a:p>
            <a:r>
              <a:rPr lang="pt-BR" dirty="0"/>
              <a:t>Relatar bugs (</a:t>
            </a:r>
            <a:r>
              <a:rPr lang="pt-BR" i="1" dirty="0" err="1"/>
              <a:t>Issues</a:t>
            </a:r>
            <a:r>
              <a:rPr lang="pt-BR" dirty="0"/>
              <a:t>)</a:t>
            </a:r>
          </a:p>
          <a:p>
            <a:r>
              <a:rPr lang="pt-BR" dirty="0"/>
              <a:t>Mesclar contribuições (</a:t>
            </a:r>
            <a:r>
              <a:rPr lang="pt-BR" i="1" dirty="0" err="1"/>
              <a:t>Pull-Requests</a:t>
            </a:r>
            <a:r>
              <a:rPr lang="pt-BR" dirty="0"/>
              <a:t>)</a:t>
            </a:r>
          </a:p>
          <a:p>
            <a:r>
              <a:rPr lang="pt-BR" dirty="0"/>
              <a:t>Automatizar tarefas (</a:t>
            </a:r>
            <a:r>
              <a:rPr lang="pt-BR" i="1" dirty="0" err="1"/>
              <a:t>Actions</a:t>
            </a:r>
            <a:r>
              <a:rPr lang="pt-BR" dirty="0"/>
              <a:t>)</a:t>
            </a:r>
          </a:p>
          <a:p>
            <a:r>
              <a:rPr lang="pt-BR" dirty="0"/>
              <a:t>Gerenciar projetos (</a:t>
            </a:r>
            <a:r>
              <a:rPr lang="pt-BR" i="1" dirty="0" err="1"/>
              <a:t>Projects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7C1FE34-4EEE-4619-B237-6AD3D5A01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0288"/>
            <a:ext cx="5194300" cy="2922974"/>
          </a:xfrm>
        </p:spPr>
      </p:pic>
    </p:spTree>
    <p:extLst>
      <p:ext uri="{BB962C8B-B14F-4D97-AF65-F5344CB8AC3E}">
        <p14:creationId xmlns:p14="http://schemas.microsoft.com/office/powerpoint/2010/main" val="381290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Documentar dados do repositório (</a:t>
            </a:r>
            <a:r>
              <a:rPr lang="pt-BR" i="1" dirty="0"/>
              <a:t>Wiki</a:t>
            </a:r>
            <a:r>
              <a:rPr lang="pt-BR" dirty="0"/>
              <a:t>)</a:t>
            </a:r>
          </a:p>
          <a:p>
            <a:r>
              <a:rPr lang="pt-BR" dirty="0"/>
              <a:t>Verificar dashboards (</a:t>
            </a:r>
            <a:r>
              <a:rPr lang="pt-BR" i="1" dirty="0"/>
              <a:t>Insights</a:t>
            </a:r>
            <a:r>
              <a:rPr lang="pt-BR" dirty="0"/>
              <a:t>)</a:t>
            </a:r>
          </a:p>
          <a:p>
            <a:r>
              <a:rPr lang="pt-BR" dirty="0"/>
              <a:t>Publicar </a:t>
            </a:r>
            <a:r>
              <a:rPr lang="pt-BR" i="1" dirty="0"/>
              <a:t>Releases</a:t>
            </a:r>
            <a:r>
              <a:rPr lang="pt-BR" dirty="0"/>
              <a:t> e </a:t>
            </a:r>
            <a:r>
              <a:rPr lang="pt-BR" i="1" dirty="0" err="1"/>
              <a:t>Packages</a:t>
            </a:r>
            <a:endParaRPr lang="pt-BR" i="1" dirty="0"/>
          </a:p>
          <a:p>
            <a:r>
              <a:rPr lang="pt-BR" dirty="0"/>
              <a:t>Definir Código-de-Conduta, Licença e Instruções gerais</a:t>
            </a:r>
          </a:p>
          <a:p>
            <a:r>
              <a:rPr lang="pt-BR" dirty="0"/>
              <a:t>Arrecadar fundos (</a:t>
            </a:r>
            <a:r>
              <a:rPr lang="pt-BR" i="1" dirty="0" err="1"/>
              <a:t>Sponsors</a:t>
            </a:r>
            <a:r>
              <a:rPr lang="pt-BR" dirty="0"/>
              <a:t>)</a:t>
            </a:r>
          </a:p>
          <a:p>
            <a:r>
              <a:rPr lang="pt-BR" dirty="0"/>
              <a:t>Definir parâmetros de pesquisa</a:t>
            </a:r>
          </a:p>
          <a:p>
            <a:r>
              <a:rPr lang="pt-BR" dirty="0"/>
              <a:t>Receber estrelas ⭐⭐⭐⭐⭐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7C1FE34-4EEE-4619-B237-6AD3D5A01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0288"/>
            <a:ext cx="5194300" cy="2922974"/>
          </a:xfrm>
        </p:spPr>
      </p:pic>
    </p:spTree>
    <p:extLst>
      <p:ext uri="{BB962C8B-B14F-4D97-AF65-F5344CB8AC3E}">
        <p14:creationId xmlns:p14="http://schemas.microsoft.com/office/powerpoint/2010/main" val="100519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199</TotalTime>
  <Words>404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 2</vt:lpstr>
      <vt:lpstr>Citável</vt:lpstr>
      <vt:lpstr>Git &amp; Git-Hub – Aprimorando o conhecimento</vt:lpstr>
      <vt:lpstr>Thiago Sousa</vt:lpstr>
      <vt:lpstr>Ementa da Capacitação</vt:lpstr>
      <vt:lpstr>Git - Essencial</vt:lpstr>
      <vt:lpstr> O que é um repositório local?</vt:lpstr>
      <vt:lpstr>Git - Essencial</vt:lpstr>
      <vt:lpstr>Repositórios do Git-Hub</vt:lpstr>
      <vt:lpstr>Git-Hub</vt:lpstr>
      <vt:lpstr>Git-Hub</vt:lpstr>
      <vt:lpstr>Git-Hub</vt:lpstr>
      <vt:lpstr>Git-Hub</vt:lpstr>
      <vt:lpstr>README.MD e Descrição do Repositório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Git-Hub – Aprimorando o conhecimento</dc:title>
  <dc:creator>thiagosousa81@gmail.com</dc:creator>
  <cp:lastModifiedBy>thiagosousa81@gmail.com</cp:lastModifiedBy>
  <cp:revision>12</cp:revision>
  <dcterms:created xsi:type="dcterms:W3CDTF">2025-03-13T17:53:24Z</dcterms:created>
  <dcterms:modified xsi:type="dcterms:W3CDTF">2025-03-18T23:37:04Z</dcterms:modified>
</cp:coreProperties>
</file>