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8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agoSousa8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iradadelreplicante.com/2018/01/15/linus-torvalds-el-codigo-abierto-no-es-una-guerra-religiosa-para-m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dobe-io/how-to-move-your-project-from-github-enterprise-to-open-github-1ca37fe7774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69D-A81E-4EE6-8810-D844B672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 dirty="0"/>
              <a:t> – Aprimorando o 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AF7B7-16CC-4575-98C8-63ACB526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Capacitação dedicada de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Git-Hub</a:t>
            </a:r>
            <a:r>
              <a:rPr lang="pt-BR" dirty="0"/>
              <a:t> para </a:t>
            </a:r>
            <a:r>
              <a:rPr lang="pt-BR" dirty="0" err="1"/>
              <a:t>Recode</a:t>
            </a:r>
            <a:r>
              <a:rPr lang="pt-BR" dirty="0"/>
              <a:t> Jr</a:t>
            </a:r>
          </a:p>
        </p:txBody>
      </p:sp>
    </p:spTree>
    <p:extLst>
      <p:ext uri="{BB962C8B-B14F-4D97-AF65-F5344CB8AC3E}">
        <p14:creationId xmlns:p14="http://schemas.microsoft.com/office/powerpoint/2010/main" val="274953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FA13-60BA-4208-993A-E34F4249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Thiago Sousa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3F4581-D06F-4D0D-86ED-877DCE364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E12A0-97BE-4A2A-A713-D7FB031D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Criptógrafo-Analista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Full-</a:t>
            </a:r>
            <a:r>
              <a:rPr lang="pt-BR" sz="1800" dirty="0" err="1"/>
              <a:t>Stack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Multiplataforma (Desktop, Web, Mobile, 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Estudante de Hacking Ético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Técnico em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Entusiasta do </a:t>
            </a:r>
            <a:r>
              <a:rPr lang="pt-BR" sz="1800" dirty="0" err="1"/>
              <a:t>Git-Hub</a:t>
            </a:r>
            <a:r>
              <a:rPr lang="pt-BR" sz="1800" dirty="0"/>
              <a:t> à 3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hlinkClick r:id="rId3"/>
              </a:rPr>
              <a:t>github.com/ThiagoSousa81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36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7381-CBB3-47EE-93FE-6C961CF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da Capacitação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D37B-7A5E-4C07-BC98-312C4F1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649072"/>
            <a:ext cx="10554574" cy="2602944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r>
              <a:rPr lang="pt-BR" sz="2400" dirty="0"/>
              <a:t> (essencial)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Repositórios no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README.md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Codespaces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Issues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Projetos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Pull-Requests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Baddges</a:t>
            </a:r>
            <a:r>
              <a:rPr lang="pt-BR" sz="2400" dirty="0"/>
              <a:t> do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3913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é uma ferramenta de versionamento de arquivos criada por Linus Torvalds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Git</a:t>
            </a:r>
            <a:r>
              <a:rPr lang="pt-BR" dirty="0"/>
              <a:t>, é possível criar um repositório e inicializa-lo.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9FF521-B781-483F-B810-3F4A6DC37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5429"/>
            <a:ext cx="5194300" cy="29126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20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FF01-FBF2-45DB-B1C7-942E500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O que é um repositório local?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8A4A1A-36C2-45C5-8670-48D007A1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pt-BR" sz="1800" dirty="0"/>
              <a:t>Um local onde o código-fonte fica armazenado.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Versionamento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Registro de alterações (</a:t>
            </a:r>
            <a:r>
              <a:rPr lang="pt-BR" sz="1800" i="1" dirty="0" err="1"/>
              <a:t>commits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Mesclagem de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AB61E67-6549-4DCC-B9CF-D84AAB0C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6163" y="1069059"/>
            <a:ext cx="6251575" cy="4169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7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6A8C-D6D0-45BF-BE88-033A71F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A3BF9-C349-4713-99AE-7DD99B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2222287"/>
            <a:ext cx="10981762" cy="4407113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o repositório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Adiciona todos os arquivos da pasta atual para a área de confirmação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. 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um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com uma mensagem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-m “</a:t>
            </a:r>
            <a:r>
              <a:rPr lang="pt-BR" dirty="0" err="1">
                <a:latin typeface="Consolas" panose="020B0609020204030204" pitchFamily="49" charset="0"/>
              </a:rPr>
              <a:t>initial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Renomeia a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selecionada (geralmente master) para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-m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Seleciona o repositório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link-do-repositório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Faz o primeiro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--set-</a:t>
            </a:r>
            <a:r>
              <a:rPr lang="pt-BR" dirty="0" err="1">
                <a:latin typeface="Consolas" panose="020B0609020204030204" pitchFamily="49" charset="0"/>
              </a:rPr>
              <a:t>upstream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Baixar atualizações do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Enviar do local para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7E022-E465-46FD-AEB8-01EC556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32251-6AE0-44C4-93E1-50751FEBC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1911623"/>
            <a:ext cx="8435788" cy="4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Git-Hub</a:t>
            </a:r>
            <a:r>
              <a:rPr lang="pt-BR" dirty="0"/>
              <a:t> é uma plataforma de hospedagem de Código-Fonte, baseada em </a:t>
            </a:r>
            <a:r>
              <a:rPr lang="pt-BR" dirty="0" err="1"/>
              <a:t>Git</a:t>
            </a:r>
            <a:r>
              <a:rPr lang="pt-BR" dirty="0"/>
              <a:t>. Nele temos diversas funcionalidades como</a:t>
            </a:r>
          </a:p>
          <a:p>
            <a:r>
              <a:rPr lang="pt-BR" dirty="0"/>
              <a:t>Criar e manter Repositórios com código-fonte</a:t>
            </a:r>
          </a:p>
          <a:p>
            <a:r>
              <a:rPr lang="pt-BR" dirty="0"/>
              <a:t>Relatar bugs (</a:t>
            </a:r>
            <a:r>
              <a:rPr lang="pt-BR" i="1" dirty="0" err="1"/>
              <a:t>Issues</a:t>
            </a:r>
            <a:r>
              <a:rPr lang="pt-BR" dirty="0"/>
              <a:t>)</a:t>
            </a:r>
          </a:p>
          <a:p>
            <a:r>
              <a:rPr lang="pt-BR" dirty="0"/>
              <a:t>Mesclar contribuições (</a:t>
            </a:r>
            <a:r>
              <a:rPr lang="pt-BR" i="1" dirty="0" err="1"/>
              <a:t>Pull-Requests</a:t>
            </a:r>
            <a:r>
              <a:rPr lang="pt-BR" dirty="0"/>
              <a:t>)</a:t>
            </a:r>
          </a:p>
          <a:p>
            <a:r>
              <a:rPr lang="pt-BR" dirty="0"/>
              <a:t>Automatizar tarefas (</a:t>
            </a:r>
            <a:r>
              <a:rPr lang="pt-BR" i="1" dirty="0" err="1"/>
              <a:t>Actions</a:t>
            </a:r>
            <a:r>
              <a:rPr lang="pt-BR" dirty="0"/>
              <a:t>)</a:t>
            </a:r>
          </a:p>
          <a:p>
            <a:r>
              <a:rPr lang="pt-BR" dirty="0"/>
              <a:t>Gerenciar 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  <a:p>
            <a:r>
              <a:rPr lang="pt-BR" dirty="0"/>
              <a:t>Documentar dados do repositório (</a:t>
            </a:r>
            <a:r>
              <a:rPr lang="pt-BR" i="1" dirty="0"/>
              <a:t>Wiki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381290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149</TotalTime>
  <Words>270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2</vt:lpstr>
      <vt:lpstr>Citável</vt:lpstr>
      <vt:lpstr>Git &amp; Git-Hub – Aprimorando o conhecimento</vt:lpstr>
      <vt:lpstr>Thiago Sousa</vt:lpstr>
      <vt:lpstr>Ementa da Capacitação</vt:lpstr>
      <vt:lpstr>Git - Essencial</vt:lpstr>
      <vt:lpstr> O que é um repositório local?</vt:lpstr>
      <vt:lpstr>Git - Essencial</vt:lpstr>
      <vt:lpstr>Repositórios do Git-Hub</vt:lpstr>
      <vt:lpstr>Git-Hub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– Aprimorando o conhecimento</dc:title>
  <dc:creator>thiagosousa81@gmail.com</dc:creator>
  <cp:lastModifiedBy>thiagosousa81@gmail.com</cp:lastModifiedBy>
  <cp:revision>11</cp:revision>
  <dcterms:created xsi:type="dcterms:W3CDTF">2025-03-13T17:53:24Z</dcterms:created>
  <dcterms:modified xsi:type="dcterms:W3CDTF">2025-03-18T19:09:45Z</dcterms:modified>
</cp:coreProperties>
</file>