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4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F2050-F4A5-41B1-8B2F-CEB940469450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08706-877A-4C08-9971-45F213115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36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Qual o conhecimento de </a:t>
            </a:r>
            <a:r>
              <a:rPr lang="pt-BR" dirty="0" err="1"/>
              <a:t>vcs</a:t>
            </a:r>
            <a:r>
              <a:rPr lang="pt-BR" dirty="0"/>
              <a:t> em GIT e GIT-HUB?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08706-877A-4C08-9971-45F2131156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91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08706-877A-4C08-9971-45F2131156D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511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42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24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28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07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2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91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0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29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8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07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3A08E2-22EA-4B94-AECE-CF991948958D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6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3A08E2-22EA-4B94-AECE-CF991948958D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315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subscribe-butt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hecklist-task-to-do-list-plan-1295319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ThiagoSousa81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miradadelreplicante.com/2018/01/15/linus-torvalds-el-codigo-abierto-no-es-una-guerra-religiosa-para-mi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hiagoSousa81/Server-Express/blob/main/gitignore.md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edium.com/adobe-io/how-to-move-your-project-from-github-enterprise-to-open-github-1ca37fe7774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bw-mediatalk.eu/de/2015/09/github-und-social-coding-neue-formen-der-softwareentwicklung-und-distribution-als-chanc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bw-mediatalk.eu/de/2015/09/github-und-social-coding-neue-formen-der-softwareentwicklung-und-distribution-als-chanc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D369D-A81E-4EE6-8810-D844B672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&amp; </a:t>
            </a:r>
            <a:r>
              <a:rPr lang="pt-BR" dirty="0" err="1"/>
              <a:t>Git-Hub</a:t>
            </a:r>
            <a:r>
              <a:rPr lang="pt-BR" dirty="0"/>
              <a:t> – Aprimorando o conhecimento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AF7B7-16CC-4575-98C8-63ACB526B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Capacitação dedicada em </a:t>
            </a:r>
            <a:r>
              <a:rPr lang="pt-BR" dirty="0" err="1"/>
              <a:t>Git</a:t>
            </a:r>
            <a:r>
              <a:rPr lang="pt-BR" dirty="0"/>
              <a:t> e </a:t>
            </a:r>
            <a:r>
              <a:rPr lang="pt-BR" dirty="0" err="1"/>
              <a:t>Git-Hub</a:t>
            </a:r>
            <a:r>
              <a:rPr lang="pt-BR" dirty="0"/>
              <a:t> para gestão de projetos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090EFD-9E38-410C-AC8B-2EF2DB264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732" y="5408853"/>
            <a:ext cx="1215879" cy="121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@RecodeJr">
            <a:extLst>
              <a:ext uri="{FF2B5EF4-FFF2-40B4-BE49-F238E27FC236}">
                <a16:creationId xmlns:a16="http://schemas.microsoft.com/office/drawing/2014/main" id="{F0ED9EC7-C9E8-4055-A714-FF764D0D7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99" y="5408852"/>
            <a:ext cx="1215879" cy="12158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53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No </a:t>
            </a:r>
            <a:r>
              <a:rPr lang="pt-BR" dirty="0" err="1"/>
              <a:t>Git-Hub</a:t>
            </a:r>
            <a:r>
              <a:rPr lang="pt-BR" dirty="0"/>
              <a:t> ainda temos a possibilidade de acompanhar trabalhos de amigos através do </a:t>
            </a:r>
            <a:r>
              <a:rPr lang="pt-BR" i="1" dirty="0"/>
              <a:t>feed</a:t>
            </a:r>
            <a:r>
              <a:rPr lang="pt-BR" dirty="0"/>
              <a:t> da Home.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Neste </a:t>
            </a:r>
            <a:r>
              <a:rPr lang="pt-BR" i="1" dirty="0"/>
              <a:t>feed</a:t>
            </a:r>
            <a:r>
              <a:rPr lang="pt-BR" dirty="0"/>
              <a:t> é possível ver repositórios novos que estão fazendo sucesso e que, na maioria das vezes, podem lhe ajudar com algum projeto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F680172-1135-46AF-BDB6-0BAB7688C1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094" r="14540"/>
          <a:stretch/>
        </p:blipFill>
        <p:spPr>
          <a:xfrm>
            <a:off x="6359647" y="2222288"/>
            <a:ext cx="4720729" cy="4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2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Ainda é possível acompanhar o </a:t>
            </a:r>
            <a:r>
              <a:rPr lang="pt-BR" i="1" dirty="0"/>
              <a:t>feed</a:t>
            </a:r>
            <a:r>
              <a:rPr lang="pt-BR" dirty="0"/>
              <a:t> de cada Organização do </a:t>
            </a:r>
            <a:r>
              <a:rPr lang="pt-BR" dirty="0" err="1"/>
              <a:t>Git-Hub</a:t>
            </a:r>
            <a:r>
              <a:rPr lang="pt-BR" dirty="0"/>
              <a:t> que você participe.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Criar organizações é uma boa prática para projetos de grande porte que tenham diversas aplicações.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DF4137C-D8A9-4CA6-9C3F-E979577AA9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2804" y="1547239"/>
            <a:ext cx="4220484" cy="4988858"/>
          </a:xfrm>
          <a:prstGeom prst="roundRect">
            <a:avLst>
              <a:gd name="adj" fmla="val 264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9230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26FBC-9380-4967-806C-FA49C834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 e Descrição do Repositório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5EDC1B-89C0-4229-940C-44422C257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&amp; </a:t>
            </a:r>
            <a:r>
              <a:rPr lang="pt-BR" dirty="0" err="1"/>
              <a:t>Git-Hub</a:t>
            </a:r>
            <a:r>
              <a:rPr lang="pt-BR"/>
              <a:t> – Aprimorando o conhecimento</a:t>
            </a:r>
          </a:p>
        </p:txBody>
      </p:sp>
    </p:spTree>
    <p:extLst>
      <p:ext uri="{BB962C8B-B14F-4D97-AF65-F5344CB8AC3E}">
        <p14:creationId xmlns:p14="http://schemas.microsoft.com/office/powerpoint/2010/main" val="41594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2DC09-A766-44A6-9987-59B8375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8B1CC9-D1A5-4E93-BADD-F736946389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dirty="0">
                <a:latin typeface="Consolas" panose="020B0609020204030204" pitchFamily="49" charset="0"/>
              </a:rPr>
              <a:t>README.md </a:t>
            </a:r>
            <a:r>
              <a:rPr lang="pt-BR" dirty="0">
                <a:latin typeface="+mj-lt"/>
              </a:rPr>
              <a:t>é um arquivo utilizado dentro do </a:t>
            </a:r>
            <a:r>
              <a:rPr lang="pt-BR" dirty="0" err="1">
                <a:latin typeface="+mj-lt"/>
              </a:rPr>
              <a:t>Git-Hub</a:t>
            </a:r>
            <a:r>
              <a:rPr lang="pt-BR" dirty="0">
                <a:latin typeface="+mj-lt"/>
              </a:rPr>
              <a:t> para descrever perfis, repositórios, projetos, etc. Serve pra documentar tudo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pPr marL="0" indent="0">
              <a:buNone/>
            </a:pPr>
            <a:r>
              <a:rPr lang="pt-BR" dirty="0">
                <a:latin typeface="+mj-lt"/>
              </a:rPr>
              <a:t>A linguagem básica para esse arquivo é a </a:t>
            </a:r>
            <a:r>
              <a:rPr lang="pt-BR" dirty="0" err="1">
                <a:latin typeface="+mj-lt"/>
              </a:rPr>
              <a:t>Markdown</a:t>
            </a:r>
            <a:r>
              <a:rPr lang="pt-BR" dirty="0">
                <a:latin typeface="+mj-lt"/>
              </a:rPr>
              <a:t>. É uma linguagem de marcação com recursos semelhante à HTML.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pPr marL="0" indent="0">
              <a:buNone/>
            </a:pPr>
            <a:r>
              <a:rPr lang="pt-BR" dirty="0">
                <a:latin typeface="+mj-lt"/>
              </a:rPr>
              <a:t>Vejamos detalhes dessa linguagem: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FAC4FE0-05F5-4A72-A81A-FCC0BF7037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65950" y="2222500"/>
            <a:ext cx="3638550" cy="3638550"/>
          </a:xfrm>
        </p:spPr>
      </p:pic>
    </p:spTree>
    <p:extLst>
      <p:ext uri="{BB962C8B-B14F-4D97-AF65-F5344CB8AC3E}">
        <p14:creationId xmlns:p14="http://schemas.microsoft.com/office/powerpoint/2010/main" val="342784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FFB2D-BEB1-4642-8CDC-F310033F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CE087-9C0B-44F3-846F-233D31EA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714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Este é um H1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## Este é um H2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###### Temos até o H6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Este é um texto normal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&gt; Essa é uma observação. 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Abaixo temos uma lista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- Item 1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- Item 2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- Item 3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&lt;!--Aqui temos comentários tipo HTML--&gt;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Abaixo temos uma lista numerada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1. Item 1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2. Item 2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3. Item 3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23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FFB2D-BEB1-4642-8CDC-F310033F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CE087-9C0B-44F3-846F-233D31EA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714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&lt;!--Para alinhar um conteúdo, fazemos assim--&gt;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&lt;h2 </a:t>
            </a:r>
            <a:r>
              <a:rPr lang="pt-BR" dirty="0" err="1">
                <a:latin typeface="Consolas" panose="020B0609020204030204" pitchFamily="49" charset="0"/>
              </a:rPr>
              <a:t>align</a:t>
            </a:r>
            <a:r>
              <a:rPr lang="pt-BR" dirty="0">
                <a:latin typeface="Consolas" panose="020B0609020204030204" pitchFamily="49" charset="0"/>
              </a:rPr>
              <a:t>=</a:t>
            </a:r>
            <a:r>
              <a:rPr lang="pt-BR" dirty="0" err="1">
                <a:latin typeface="Consolas" panose="020B0609020204030204" pitchFamily="49" charset="0"/>
              </a:rPr>
              <a:t>right</a:t>
            </a:r>
            <a:r>
              <a:rPr lang="pt-BR" dirty="0">
                <a:latin typeface="Consolas" panose="020B0609020204030204" pitchFamily="49" charset="0"/>
              </a:rPr>
              <a:t>&gt;Direita&lt;/h2&gt;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&lt;h1 </a:t>
            </a:r>
            <a:r>
              <a:rPr lang="pt-BR" dirty="0" err="1">
                <a:latin typeface="Consolas" panose="020B0609020204030204" pitchFamily="49" charset="0"/>
              </a:rPr>
              <a:t>align</a:t>
            </a:r>
            <a:r>
              <a:rPr lang="pt-BR" dirty="0">
                <a:latin typeface="Consolas" panose="020B0609020204030204" pitchFamily="49" charset="0"/>
              </a:rPr>
              <a:t>=center&gt;Centralizado&lt;/h1&gt;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&lt;h3 </a:t>
            </a:r>
            <a:r>
              <a:rPr lang="pt-BR" dirty="0" err="1">
                <a:latin typeface="Consolas" panose="020B0609020204030204" pitchFamily="49" charset="0"/>
              </a:rPr>
              <a:t>align</a:t>
            </a:r>
            <a:r>
              <a:rPr lang="pt-BR" dirty="0">
                <a:latin typeface="Consolas" panose="020B0609020204030204" pitchFamily="49" charset="0"/>
              </a:rPr>
              <a:t>=</a:t>
            </a:r>
            <a:r>
              <a:rPr lang="pt-BR" dirty="0" err="1">
                <a:latin typeface="Consolas" panose="020B0609020204030204" pitchFamily="49" charset="0"/>
              </a:rPr>
              <a:t>left</a:t>
            </a:r>
            <a:r>
              <a:rPr lang="pt-BR" dirty="0">
                <a:latin typeface="Consolas" panose="020B0609020204030204" pitchFamily="49" charset="0"/>
              </a:rPr>
              <a:t>&gt;Esquerda&lt;/h3&gt;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Implementando formatação: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**Negrito**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*Itálico*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`</a:t>
            </a:r>
            <a:r>
              <a:rPr lang="pt-BR" dirty="0" err="1">
                <a:latin typeface="Consolas" panose="020B0609020204030204" pitchFamily="49" charset="0"/>
              </a:rPr>
              <a:t>Monoespaçado</a:t>
            </a:r>
            <a:r>
              <a:rPr lang="pt-BR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Agora em </a:t>
            </a:r>
            <a:r>
              <a:rPr lang="pt-BR" dirty="0" err="1">
                <a:latin typeface="Consolas" panose="020B0609020204030204" pitchFamily="49" charset="0"/>
              </a:rPr>
              <a:t>tags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&lt;b&gt;Negrito&lt;/b&gt;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&lt;i&gt;Itálico&lt;/i&gt;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code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 err="1">
                <a:latin typeface="Consolas" panose="020B0609020204030204" pitchFamily="49" charset="0"/>
              </a:rPr>
              <a:t>Monoespaçado</a:t>
            </a:r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code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Para colocar trecho de código é só colar, selecionar e aplicar um </a:t>
            </a:r>
            <a:r>
              <a:rPr lang="pt-BR" dirty="0" err="1">
                <a:latin typeface="Consolas" panose="020B0609020204030204" pitchFamily="49" charset="0"/>
              </a:rPr>
              <a:t>tab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3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FFB2D-BEB1-4642-8CDC-F310033F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CE087-9C0B-44F3-846F-233D31EA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286089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details</a:t>
            </a:r>
            <a:r>
              <a:rPr lang="pt-BR" dirty="0">
                <a:latin typeface="Consolas" panose="020B0609020204030204" pitchFamily="49" charset="0"/>
              </a:rPr>
              <a:t>&gt;&lt;</a:t>
            </a:r>
            <a:r>
              <a:rPr lang="pt-BR" dirty="0" err="1">
                <a:latin typeface="Consolas" panose="020B0609020204030204" pitchFamily="49" charset="0"/>
              </a:rPr>
              <a:t>summary</a:t>
            </a:r>
            <a:r>
              <a:rPr lang="pt-BR" dirty="0">
                <a:latin typeface="Consolas" panose="020B0609020204030204" pitchFamily="49" charset="0"/>
              </a:rPr>
              <a:t>&gt;Abre o colapso por aqui&lt;/</a:t>
            </a:r>
            <a:r>
              <a:rPr lang="pt-BR" dirty="0" err="1">
                <a:latin typeface="Consolas" panose="020B0609020204030204" pitchFamily="49" charset="0"/>
              </a:rPr>
              <a:t>summary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Dentro de um </a:t>
            </a:r>
            <a:r>
              <a:rPr lang="pt-BR" dirty="0" err="1">
                <a:latin typeface="Consolas" panose="020B0609020204030204" pitchFamily="49" charset="0"/>
              </a:rPr>
              <a:t>colapsível</a:t>
            </a:r>
            <a:r>
              <a:rPr lang="pt-BR" dirty="0">
                <a:latin typeface="Consolas" panose="020B0609020204030204" pitchFamily="49" charset="0"/>
              </a:rPr>
              <a:t> é possível ocultar conteúdo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details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Crie tabelas também. O redimensionamento é automático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| Coluna 1 | Coluna 2 | Coluna 3 |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| --- | --- | --- |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| Célula 1 | Célula 2 | Célula 3 |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| Célula 4 | Célula 5 | Célula 6 |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Adcione</a:t>
            </a:r>
            <a:r>
              <a:rPr lang="pt-BR" dirty="0">
                <a:latin typeface="Consolas" panose="020B0609020204030204" pitchFamily="49" charset="0"/>
              </a:rPr>
              <a:t> links e imagens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[Link](https://github.com/ThiagoSousa81)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![Imagem](link-da-imagem ou SVG automático)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1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44F43-6B0B-45B5-884C-BDE4F2AF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Vejamos agora como é feito um README.md para um bom perfil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E915C410-831D-47D8-A3CE-470168948E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983" b="1498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A0D48B-A104-45D8-9B44-CE97D6AFD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28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2C025-3B80-DCF1-8058-88917C722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F1756-7AF5-394C-AD8E-673DCFAE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Como criar um README.md para seu </a:t>
            </a:r>
            <a:r>
              <a:rPr lang="pt-BR" sz="2800" dirty="0" err="1"/>
              <a:t>Git-Hub</a:t>
            </a:r>
            <a:endParaRPr lang="pt-BR" sz="2800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925354B-5250-61F4-7501-53FB3067E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3363" y="1219797"/>
            <a:ext cx="6251575" cy="4418406"/>
          </a:xfrm>
        </p:spPr>
      </p:pic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437054BA-A960-2E8F-70E2-CA329DA42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 anchor="ctr">
            <a:normAutofit/>
          </a:bodyPr>
          <a:lstStyle/>
          <a:p>
            <a:r>
              <a:rPr lang="pt-BR" sz="2400" dirty="0"/>
              <a:t>Crie um repositório com o seu nome de usuário do </a:t>
            </a:r>
            <a:r>
              <a:rPr lang="pt-BR" sz="2400" dirty="0" err="1"/>
              <a:t>Git-Hub</a:t>
            </a:r>
            <a:endParaRPr lang="pt-BR" sz="2400" dirty="0"/>
          </a:p>
          <a:p>
            <a:r>
              <a:rPr lang="pt-BR" sz="2400" dirty="0"/>
              <a:t>Nele crie um arquivo README.md</a:t>
            </a:r>
          </a:p>
        </p:txBody>
      </p:sp>
    </p:spTree>
    <p:extLst>
      <p:ext uri="{BB962C8B-B14F-4D97-AF65-F5344CB8AC3E}">
        <p14:creationId xmlns:p14="http://schemas.microsoft.com/office/powerpoint/2010/main" val="1535548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7F59D-B827-271A-D3F5-E58BFE036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Conteúdo 6">
            <a:extLst>
              <a:ext uri="{FF2B5EF4-FFF2-40B4-BE49-F238E27FC236}">
                <a16:creationId xmlns:a16="http://schemas.microsoft.com/office/drawing/2014/main" id="{F79F5EA6-6334-B0A4-9BCD-F33D70A35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3150" y="2260738"/>
            <a:ext cx="3547533" cy="3823688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152066B-D5B7-9414-43C1-AF055CFE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800" dirty="0"/>
              <a:t>O que não pode faltar no README de seu perfil?</a:t>
            </a:r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2A0CE04F-802E-D6FE-A0A5-DB323079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Lembrando que no </a:t>
            </a:r>
            <a:r>
              <a:rPr lang="pt-BR" dirty="0" err="1"/>
              <a:t>Git-Hub</a:t>
            </a:r>
            <a:r>
              <a:rPr lang="pt-BR" dirty="0"/>
              <a:t> você tem uma visibilidade internacional</a:t>
            </a:r>
          </a:p>
          <a:p>
            <a:pPr marL="0" indent="0">
              <a:buNone/>
            </a:pPr>
            <a:endParaRPr lang="pt-BR" dirty="0"/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Nome de identificação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Escolaridade atual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Habilidades técnicas principais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Projetos principais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Dashboards de atividade do </a:t>
            </a:r>
            <a:r>
              <a:rPr lang="pt-BR" dirty="0" err="1"/>
              <a:t>Git-Hub</a:t>
            </a:r>
            <a:r>
              <a:rPr lang="pt-BR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Sessão de idiomas (EN-US)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Botões de redes sociais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dirty="0"/>
              <a:t>Decoração*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BD98431-9A12-153F-2F7B-D0FC7597D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73150" y="2260738"/>
            <a:ext cx="3547533" cy="382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4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DFA13-60BA-4208-993A-E34F4249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781310"/>
            <a:ext cx="4852988" cy="1617163"/>
          </a:xfrm>
        </p:spPr>
        <p:txBody>
          <a:bodyPr/>
          <a:lstStyle/>
          <a:p>
            <a:r>
              <a:rPr lang="pt-BR" sz="3200" dirty="0"/>
              <a:t>Thiago Sousa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53F4581-D06F-4D0D-86ED-877DCE3647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b="12475"/>
          <a:stretch>
            <a:fillRect/>
          </a:stretch>
        </p:blipFill>
        <p:spPr>
          <a:xfrm>
            <a:off x="6325144" y="255494"/>
            <a:ext cx="5639830" cy="634701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BE12A0-97BE-4A2A-A713-D7FB031D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Criptógrafo-Analista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/>
              <a:t>Dev</a:t>
            </a:r>
            <a:r>
              <a:rPr lang="pt-BR" sz="1800" dirty="0"/>
              <a:t> Full-</a:t>
            </a:r>
            <a:r>
              <a:rPr lang="pt-BR" sz="1800" dirty="0" err="1"/>
              <a:t>Stack</a:t>
            </a: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/>
              <a:t>Dev</a:t>
            </a:r>
            <a:r>
              <a:rPr lang="pt-BR" sz="1800" dirty="0"/>
              <a:t> Multiplataforma (Desktop, Web, Mobile, Sistemas Embarcados)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Estudante de Hacking Ético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Técnico em Informática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Entusiasta do </a:t>
            </a:r>
            <a:r>
              <a:rPr lang="pt-BR" sz="1800" dirty="0" err="1"/>
              <a:t>Git-Hub</a:t>
            </a:r>
            <a:r>
              <a:rPr lang="pt-BR" sz="1800" dirty="0"/>
              <a:t> à 3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hlinkClick r:id="rId4"/>
              </a:rPr>
              <a:t>github.com/ThiagoSousa81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53662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39976-76BE-0A96-39AD-AAA71C64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C4F93-81FD-A6DF-AE3B-53DC10115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r>
              <a:rPr lang="pt-BR" dirty="0"/>
              <a:t> </a:t>
            </a:r>
            <a:r>
              <a:rPr lang="pt-BR" dirty="0" err="1"/>
              <a:t>Codespaces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A2EED1-F741-9121-B741-A77419555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&amp; </a:t>
            </a:r>
            <a:r>
              <a:rPr lang="pt-BR" dirty="0" err="1"/>
              <a:t>Git-Hub</a:t>
            </a:r>
            <a:r>
              <a:rPr lang="pt-BR"/>
              <a:t> – Aprimorando o conhecimento</a:t>
            </a:r>
          </a:p>
        </p:txBody>
      </p:sp>
    </p:spTree>
    <p:extLst>
      <p:ext uri="{BB962C8B-B14F-4D97-AF65-F5344CB8AC3E}">
        <p14:creationId xmlns:p14="http://schemas.microsoft.com/office/powerpoint/2010/main" val="566274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A4C11-AF1D-992E-7083-E9CF29F98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B2E6A-7FC2-A6B0-58B9-211A72CE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Codespaces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B54FD4-E042-997F-4706-D0A059A91A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indent="0">
              <a:buNone/>
            </a:pPr>
            <a:endParaRPr lang="pt-BR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dirty="0">
                <a:cs typeface="Courier New" panose="02070309020205020404" pitchFamily="49" charset="0"/>
              </a:rPr>
              <a:t>O </a:t>
            </a:r>
            <a:r>
              <a:rPr lang="pt-BR" dirty="0" err="1">
                <a:cs typeface="Courier New" panose="02070309020205020404" pitchFamily="49" charset="0"/>
              </a:rPr>
              <a:t>Codespace</a:t>
            </a:r>
            <a:r>
              <a:rPr lang="pt-BR" dirty="0">
                <a:cs typeface="Courier New" panose="02070309020205020404" pitchFamily="49" charset="0"/>
              </a:rPr>
              <a:t> é um espaço de trabalho totalmente funcional via navegador</a:t>
            </a:r>
          </a:p>
          <a:p>
            <a:pPr marL="0" indent="0">
              <a:buNone/>
            </a:pPr>
            <a:r>
              <a:rPr lang="pt-BR" dirty="0">
                <a:cs typeface="Courier New" panose="02070309020205020404" pitchFamily="49" charset="0"/>
              </a:rPr>
              <a:t>Praticamente é um ambiente baseado em container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B29A0C3-14C8-8C0F-454A-D97A6A036C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11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57381-CBB3-47EE-93FE-6C961CF6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 da Capacitação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FD37B-7A5E-4C07-BC98-312C4F1F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649072"/>
            <a:ext cx="10554574" cy="2602944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git</a:t>
            </a:r>
            <a:r>
              <a:rPr lang="pt-BR" sz="2400" dirty="0"/>
              <a:t> (essencial)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Repositórios no </a:t>
            </a:r>
            <a:r>
              <a:rPr lang="pt-BR" sz="2400" dirty="0" err="1"/>
              <a:t>Git-Hub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README.md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Codespaces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Issues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Projetos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Pull-Requests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Badges</a:t>
            </a:r>
            <a:r>
              <a:rPr lang="pt-BR" sz="2400" dirty="0"/>
              <a:t> do </a:t>
            </a:r>
            <a:r>
              <a:rPr lang="pt-BR" sz="2400" dirty="0" err="1"/>
              <a:t>Git-Hub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Organizações</a:t>
            </a:r>
          </a:p>
        </p:txBody>
      </p:sp>
    </p:spTree>
    <p:extLst>
      <p:ext uri="{BB962C8B-B14F-4D97-AF65-F5344CB8AC3E}">
        <p14:creationId xmlns:p14="http://schemas.microsoft.com/office/powerpoint/2010/main" val="139132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- Essencial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é uma ferramenta de versionamento de arquivos criada por </a:t>
            </a:r>
            <a:r>
              <a:rPr lang="pt-BR" b="1" dirty="0"/>
              <a:t>Linus Torvalds</a:t>
            </a:r>
          </a:p>
          <a:p>
            <a:pPr marL="0" indent="0">
              <a:buNone/>
            </a:pPr>
            <a:r>
              <a:rPr lang="pt-BR" dirty="0"/>
              <a:t>Através do </a:t>
            </a:r>
            <a:r>
              <a:rPr lang="pt-BR" dirty="0" err="1"/>
              <a:t>Git</a:t>
            </a:r>
            <a:r>
              <a:rPr lang="pt-BR" dirty="0"/>
              <a:t>, é possível criar um repositório e inicializa-lo.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99FF521-B781-483F-B810-3F4A6DC37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2585429"/>
            <a:ext cx="5194300" cy="291269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200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4FF01-FBF2-45DB-B1C7-942E5001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2800" dirty="0"/>
            </a:br>
            <a:r>
              <a:rPr lang="pt-BR" sz="2800" dirty="0"/>
              <a:t>O que é um repositório local?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8A4A1A-36C2-45C5-8670-48D007A14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 lnSpcReduction="10000"/>
          </a:bodyPr>
          <a:lstStyle/>
          <a:p>
            <a:r>
              <a:rPr lang="pt-BR" sz="1800" dirty="0"/>
              <a:t>Um local onde o código-fonte fica armazenado. Ele permite: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Versionamento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Registro de alterações (</a:t>
            </a:r>
            <a:r>
              <a:rPr lang="pt-BR" sz="1800" i="1" dirty="0" err="1"/>
              <a:t>commits</a:t>
            </a:r>
            <a:r>
              <a:rPr lang="pt-B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Limitações de acesso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Mesclagem de funcionalidades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Remoção automática de confirmação (</a:t>
            </a: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pt-BR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gitignore</a:t>
            </a:r>
            <a:r>
              <a:rPr lang="pt-B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endParaRPr lang="pt-BR" sz="1800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0AB61E67-6549-4DCC-B9CF-D84AAB0C1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56163" y="1069059"/>
            <a:ext cx="6251575" cy="4169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771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6A8C-D6D0-45BF-BE88-033A71F6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- Essencial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6A3BF9-C349-4713-99AE-7DD99BFD8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8" y="2222287"/>
            <a:ext cx="10981762" cy="4407113"/>
          </a:xfrm>
        </p:spPr>
        <p:txBody>
          <a:bodyPr numCol="2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Cria o repositório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init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Adiciona todos os arquivos da pasta atual para a área de confirmação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</a:rPr>
              <a:t> . 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Cria um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 com uma mensagem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 -m “</a:t>
            </a:r>
            <a:r>
              <a:rPr lang="pt-BR" dirty="0" err="1">
                <a:latin typeface="Consolas" panose="020B0609020204030204" pitchFamily="49" charset="0"/>
              </a:rPr>
              <a:t>initial</a:t>
            </a:r>
            <a:r>
              <a:rPr lang="pt-BR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Renomeia a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selecionada (geralmente master) para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-m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Seleciona o repositório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remote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origin</a:t>
            </a:r>
            <a:r>
              <a:rPr lang="pt-BR" dirty="0">
                <a:latin typeface="Consolas" panose="020B0609020204030204" pitchFamily="49" charset="0"/>
              </a:rPr>
              <a:t> link-do-repositório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Faz o primeiro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r>
              <a:rPr lang="pt-BR" dirty="0">
                <a:latin typeface="Consolas" panose="020B0609020204030204" pitchFamily="49" charset="0"/>
              </a:rPr>
              <a:t> --set-</a:t>
            </a:r>
            <a:r>
              <a:rPr lang="pt-BR" dirty="0" err="1">
                <a:latin typeface="Consolas" panose="020B0609020204030204" pitchFamily="49" charset="0"/>
              </a:rPr>
              <a:t>upstream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origin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Baixar atualizações do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pull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Enviar do local para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1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7E022-E465-46FD-AEB8-01EC556A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Repositórios do </a:t>
            </a:r>
            <a:r>
              <a:rPr lang="pt-BR" dirty="0" err="1"/>
              <a:t>Git-Hub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832251-6AE0-44C4-93E1-50751FEBC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105" y="1911623"/>
            <a:ext cx="8435788" cy="47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6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Git-Hub</a:t>
            </a:r>
            <a:r>
              <a:rPr lang="pt-BR" dirty="0"/>
              <a:t> é uma plataforma de hospedagem de Código-Fonte, baseada em </a:t>
            </a:r>
            <a:r>
              <a:rPr lang="pt-BR" dirty="0" err="1"/>
              <a:t>Git</a:t>
            </a:r>
            <a:r>
              <a:rPr lang="pt-BR" dirty="0"/>
              <a:t>. Nele temos diversas funcionalidades como:</a:t>
            </a:r>
          </a:p>
          <a:p>
            <a:r>
              <a:rPr lang="pt-BR" dirty="0"/>
              <a:t>Criar e manter Repositórios com código-fonte</a:t>
            </a:r>
          </a:p>
          <a:p>
            <a:r>
              <a:rPr lang="pt-BR" dirty="0"/>
              <a:t>Relatar bugs (</a:t>
            </a:r>
            <a:r>
              <a:rPr lang="pt-BR" i="1" dirty="0" err="1"/>
              <a:t>Issues</a:t>
            </a:r>
            <a:r>
              <a:rPr lang="pt-BR" dirty="0"/>
              <a:t>)</a:t>
            </a:r>
          </a:p>
          <a:p>
            <a:r>
              <a:rPr lang="pt-BR" dirty="0"/>
              <a:t>Mesclar contribuições (</a:t>
            </a:r>
            <a:r>
              <a:rPr lang="pt-BR" i="1" dirty="0" err="1"/>
              <a:t>Pull-Requests</a:t>
            </a:r>
            <a:r>
              <a:rPr lang="pt-BR" dirty="0"/>
              <a:t>)</a:t>
            </a:r>
          </a:p>
          <a:p>
            <a:r>
              <a:rPr lang="pt-BR" dirty="0"/>
              <a:t>Automatizar tarefas (</a:t>
            </a:r>
            <a:r>
              <a:rPr lang="pt-BR" i="1" dirty="0" err="1"/>
              <a:t>Actions</a:t>
            </a:r>
            <a:r>
              <a:rPr lang="pt-BR" dirty="0"/>
              <a:t>)</a:t>
            </a:r>
          </a:p>
          <a:p>
            <a:r>
              <a:rPr lang="pt-BR" dirty="0"/>
              <a:t>Gerenciar projetos (</a:t>
            </a:r>
            <a:r>
              <a:rPr lang="pt-BR" i="1" dirty="0" err="1"/>
              <a:t>Projects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7C1FE34-4EEE-4619-B237-6AD3D5A01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2580288"/>
            <a:ext cx="5194300" cy="2922974"/>
          </a:xfrm>
        </p:spPr>
      </p:pic>
    </p:spTree>
    <p:extLst>
      <p:ext uri="{BB962C8B-B14F-4D97-AF65-F5344CB8AC3E}">
        <p14:creationId xmlns:p14="http://schemas.microsoft.com/office/powerpoint/2010/main" val="381290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Documentar dados do repositório (</a:t>
            </a:r>
            <a:r>
              <a:rPr lang="pt-BR" i="1" dirty="0"/>
              <a:t>Wiki</a:t>
            </a:r>
            <a:r>
              <a:rPr lang="pt-BR" dirty="0"/>
              <a:t>)</a:t>
            </a:r>
          </a:p>
          <a:p>
            <a:r>
              <a:rPr lang="pt-BR" dirty="0"/>
              <a:t>Verificar dashboards (</a:t>
            </a:r>
            <a:r>
              <a:rPr lang="pt-BR" i="1" dirty="0"/>
              <a:t>Insights</a:t>
            </a:r>
            <a:r>
              <a:rPr lang="pt-BR" dirty="0"/>
              <a:t>)</a:t>
            </a:r>
          </a:p>
          <a:p>
            <a:r>
              <a:rPr lang="pt-BR" dirty="0"/>
              <a:t>Publicar </a:t>
            </a:r>
            <a:r>
              <a:rPr lang="pt-BR" i="1" dirty="0"/>
              <a:t>Releases</a:t>
            </a:r>
            <a:r>
              <a:rPr lang="pt-BR" dirty="0"/>
              <a:t> e </a:t>
            </a:r>
            <a:r>
              <a:rPr lang="pt-BR" i="1" dirty="0" err="1"/>
              <a:t>Packages</a:t>
            </a:r>
            <a:endParaRPr lang="pt-BR" i="1" dirty="0"/>
          </a:p>
          <a:p>
            <a:r>
              <a:rPr lang="pt-BR" dirty="0"/>
              <a:t>Definir Código-de-Conduta, Licença e Instruções gerais</a:t>
            </a:r>
          </a:p>
          <a:p>
            <a:r>
              <a:rPr lang="pt-BR" dirty="0"/>
              <a:t>Arrecadar fundos (</a:t>
            </a:r>
            <a:r>
              <a:rPr lang="pt-BR" i="1" dirty="0" err="1"/>
              <a:t>Sponsors</a:t>
            </a:r>
            <a:r>
              <a:rPr lang="pt-BR" dirty="0"/>
              <a:t>)</a:t>
            </a:r>
          </a:p>
          <a:p>
            <a:r>
              <a:rPr lang="pt-BR" dirty="0"/>
              <a:t>Definir parâmetros de pesquisa</a:t>
            </a:r>
          </a:p>
          <a:p>
            <a:r>
              <a:rPr lang="pt-BR" dirty="0"/>
              <a:t>Receber estrelas ⭐⭐⭐⭐⭐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7C1FE34-4EEE-4619-B237-6AD3D5A01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2580288"/>
            <a:ext cx="5194300" cy="2922974"/>
          </a:xfrm>
        </p:spPr>
      </p:pic>
    </p:spTree>
    <p:extLst>
      <p:ext uri="{BB962C8B-B14F-4D97-AF65-F5344CB8AC3E}">
        <p14:creationId xmlns:p14="http://schemas.microsoft.com/office/powerpoint/2010/main" val="100519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395</TotalTime>
  <Words>841</Words>
  <Application>Microsoft Office PowerPoint</Application>
  <PresentationFormat>Widescreen</PresentationFormat>
  <Paragraphs>167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Century Gothic</vt:lpstr>
      <vt:lpstr>Consolas</vt:lpstr>
      <vt:lpstr>Courier New</vt:lpstr>
      <vt:lpstr>Wingdings</vt:lpstr>
      <vt:lpstr>Wingdings 2</vt:lpstr>
      <vt:lpstr>Citável</vt:lpstr>
      <vt:lpstr>Git &amp; Git-Hub – Aprimorando o conhecimento</vt:lpstr>
      <vt:lpstr>Thiago Sousa</vt:lpstr>
      <vt:lpstr>Ementa da Capacitação</vt:lpstr>
      <vt:lpstr>Git - Essencial</vt:lpstr>
      <vt:lpstr> O que é um repositório local?</vt:lpstr>
      <vt:lpstr>Git - Essencial</vt:lpstr>
      <vt:lpstr>Repositórios do Git-Hub</vt:lpstr>
      <vt:lpstr>Git-Hub</vt:lpstr>
      <vt:lpstr>Git-Hub</vt:lpstr>
      <vt:lpstr>Git-Hub</vt:lpstr>
      <vt:lpstr>Git-Hub</vt:lpstr>
      <vt:lpstr>README.md e Descrição do Repositório</vt:lpstr>
      <vt:lpstr>README.md </vt:lpstr>
      <vt:lpstr>README.md</vt:lpstr>
      <vt:lpstr>README.md</vt:lpstr>
      <vt:lpstr>README.md</vt:lpstr>
      <vt:lpstr>Vejamos agora como é feito um README.md para um bom perfil</vt:lpstr>
      <vt:lpstr>Como criar um README.md para seu Git-Hub</vt:lpstr>
      <vt:lpstr>O que não pode faltar no README de seu perfil?</vt:lpstr>
      <vt:lpstr>Git-Hub Codespaces</vt:lpstr>
      <vt:lpstr>Codespaces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Git-Hub – Aprimorando o conhecimento</dc:title>
  <dc:creator>thiagosousa81@gmail.com</dc:creator>
  <cp:lastModifiedBy>Thiago Sousa</cp:lastModifiedBy>
  <cp:revision>19</cp:revision>
  <dcterms:created xsi:type="dcterms:W3CDTF">2025-03-13T17:53:24Z</dcterms:created>
  <dcterms:modified xsi:type="dcterms:W3CDTF">2025-03-20T18:02:56Z</dcterms:modified>
</cp:coreProperties>
</file>