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468" r:id="rId2"/>
    <p:sldId id="551" r:id="rId3"/>
    <p:sldId id="608" r:id="rId4"/>
    <p:sldId id="609" r:id="rId5"/>
    <p:sldId id="610" r:id="rId6"/>
    <p:sldId id="611" r:id="rId7"/>
    <p:sldId id="612" r:id="rId8"/>
    <p:sldId id="613" r:id="rId9"/>
    <p:sldId id="614" r:id="rId10"/>
    <p:sldId id="615" r:id="rId11"/>
    <p:sldId id="616" r:id="rId12"/>
    <p:sldId id="617" r:id="rId13"/>
    <p:sldId id="618" r:id="rId14"/>
    <p:sldId id="619" r:id="rId15"/>
    <p:sldId id="620" r:id="rId16"/>
    <p:sldId id="621" r:id="rId17"/>
    <p:sldId id="622" r:id="rId18"/>
    <p:sldId id="623" r:id="rId19"/>
    <p:sldId id="624" r:id="rId20"/>
    <p:sldId id="626" r:id="rId21"/>
    <p:sldId id="625" r:id="rId22"/>
    <p:sldId id="627" r:id="rId23"/>
    <p:sldId id="628" r:id="rId24"/>
    <p:sldId id="629" r:id="rId25"/>
    <p:sldId id="630" r:id="rId26"/>
    <p:sldId id="632" r:id="rId27"/>
    <p:sldId id="631" r:id="rId28"/>
    <p:sldId id="633" r:id="rId29"/>
    <p:sldId id="634" r:id="rId30"/>
    <p:sldId id="635" r:id="rId31"/>
    <p:sldId id="636" r:id="rId32"/>
    <p:sldId id="637" r:id="rId33"/>
    <p:sldId id="638" r:id="rId34"/>
    <p:sldId id="639" r:id="rId35"/>
    <p:sldId id="640" r:id="rId36"/>
    <p:sldId id="641" r:id="rId37"/>
    <p:sldId id="642" r:id="rId38"/>
    <p:sldId id="643" r:id="rId39"/>
    <p:sldId id="644" r:id="rId40"/>
    <p:sldId id="645" r:id="rId41"/>
    <p:sldId id="646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7" autoAdjust="0"/>
    <p:restoredTop sz="94660"/>
  </p:normalViewPr>
  <p:slideViewPr>
    <p:cSldViewPr snapToGrid="0">
      <p:cViewPr>
        <p:scale>
          <a:sx n="75" d="100"/>
          <a:sy n="75" d="100"/>
        </p:scale>
        <p:origin x="-43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3AB23A-BAFB-4E7E-AF3C-11F27F015D0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558E804-10DE-432C-83E7-7D59B60ED4B8}">
      <dgm:prSet custT="1"/>
      <dgm:spPr/>
      <dgm:t>
        <a:bodyPr/>
        <a:lstStyle/>
        <a:p>
          <a:pPr rtl="0"/>
          <a:r>
            <a:rPr lang="pt-BR" sz="2000" b="1" dirty="0" smtClean="0">
              <a:solidFill>
                <a:schemeClr val="accent6"/>
              </a:solidFill>
            </a:rPr>
            <a:t>Os Sistemas de Informação proporcionam:</a:t>
          </a:r>
          <a:endParaRPr lang="pt-BR" sz="2000" dirty="0">
            <a:solidFill>
              <a:schemeClr val="accent6"/>
            </a:solidFill>
          </a:endParaRPr>
        </a:p>
      </dgm:t>
    </dgm:pt>
    <dgm:pt modelId="{47CB2576-DF02-4764-8762-0C026634E8E2}" type="parTrans" cxnId="{0A99AE22-0674-42D5-8CD2-132D4B110BB3}">
      <dgm:prSet/>
      <dgm:spPr/>
      <dgm:t>
        <a:bodyPr/>
        <a:lstStyle/>
        <a:p>
          <a:endParaRPr lang="pt-BR"/>
        </a:p>
      </dgm:t>
    </dgm:pt>
    <dgm:pt modelId="{6FB01EA9-1777-4F72-BB4C-11963B3FE09D}" type="sibTrans" cxnId="{0A99AE22-0674-42D5-8CD2-132D4B110BB3}">
      <dgm:prSet/>
      <dgm:spPr/>
      <dgm:t>
        <a:bodyPr/>
        <a:lstStyle/>
        <a:p>
          <a:endParaRPr lang="pt-BR"/>
        </a:p>
      </dgm:t>
    </dgm:pt>
    <dgm:pt modelId="{BE2F74D7-200D-44ED-B003-9B6D80F11666}">
      <dgm:prSet custT="1"/>
      <dgm:spPr/>
      <dgm:t>
        <a:bodyPr/>
        <a:lstStyle/>
        <a:p>
          <a:pPr rtl="0"/>
          <a:r>
            <a:rPr lang="pt-BR" sz="1600" b="1" dirty="0" smtClean="0">
              <a:solidFill>
                <a:schemeClr val="accent6"/>
              </a:solidFill>
            </a:rPr>
            <a:t>Comunicação</a:t>
          </a:r>
          <a:endParaRPr lang="pt-BR" sz="1600" dirty="0">
            <a:solidFill>
              <a:schemeClr val="accent6"/>
            </a:solidFill>
          </a:endParaRPr>
        </a:p>
      </dgm:t>
    </dgm:pt>
    <dgm:pt modelId="{DCC5EEBC-2B14-4548-B031-3C7651DC7C31}" type="parTrans" cxnId="{C166000F-0739-4213-B997-DE0275DAECF1}">
      <dgm:prSet/>
      <dgm:spPr/>
      <dgm:t>
        <a:bodyPr/>
        <a:lstStyle/>
        <a:p>
          <a:endParaRPr lang="pt-BR"/>
        </a:p>
      </dgm:t>
    </dgm:pt>
    <dgm:pt modelId="{C771C95A-1F52-4CDC-9584-1DEE0F9151DD}" type="sibTrans" cxnId="{C166000F-0739-4213-B997-DE0275DAECF1}">
      <dgm:prSet/>
      <dgm:spPr/>
      <dgm:t>
        <a:bodyPr/>
        <a:lstStyle/>
        <a:p>
          <a:endParaRPr lang="pt-BR"/>
        </a:p>
      </dgm:t>
    </dgm:pt>
    <dgm:pt modelId="{94486F2C-669B-4CEA-839A-74E4EF36D9CA}">
      <dgm:prSet custT="1"/>
      <dgm:spPr/>
      <dgm:t>
        <a:bodyPr/>
        <a:lstStyle/>
        <a:p>
          <a:pPr rtl="0"/>
          <a:r>
            <a:rPr lang="pt-BR" sz="1600" b="1" dirty="0" smtClean="0">
              <a:solidFill>
                <a:schemeClr val="accent6"/>
              </a:solidFill>
            </a:rPr>
            <a:t>Poder de analise</a:t>
          </a:r>
          <a:endParaRPr lang="pt-BR" sz="1600" dirty="0">
            <a:solidFill>
              <a:schemeClr val="accent6"/>
            </a:solidFill>
          </a:endParaRPr>
        </a:p>
      </dgm:t>
    </dgm:pt>
    <dgm:pt modelId="{E38F8192-AF55-40BC-89DB-8221EE51A205}" type="parTrans" cxnId="{DEAA2237-9995-4BAE-8CB5-FAC583C444A4}">
      <dgm:prSet/>
      <dgm:spPr/>
      <dgm:t>
        <a:bodyPr/>
        <a:lstStyle/>
        <a:p>
          <a:endParaRPr lang="pt-BR"/>
        </a:p>
      </dgm:t>
    </dgm:pt>
    <dgm:pt modelId="{4735CA3A-9855-4C15-84DD-8F0583164306}" type="sibTrans" cxnId="{DEAA2237-9995-4BAE-8CB5-FAC583C444A4}">
      <dgm:prSet/>
      <dgm:spPr/>
      <dgm:t>
        <a:bodyPr/>
        <a:lstStyle/>
        <a:p>
          <a:endParaRPr lang="pt-BR"/>
        </a:p>
      </dgm:t>
    </dgm:pt>
    <dgm:pt modelId="{BBF41D72-9530-4123-8093-3678DC089EF8}">
      <dgm:prSet custT="1"/>
      <dgm:spPr/>
      <dgm:t>
        <a:bodyPr/>
        <a:lstStyle/>
        <a:p>
          <a:pPr rtl="0"/>
          <a:r>
            <a:rPr lang="pt-BR" sz="1600" b="1" dirty="0" smtClean="0">
              <a:solidFill>
                <a:schemeClr val="accent6"/>
              </a:solidFill>
            </a:rPr>
            <a:t>Controle remoto</a:t>
          </a:r>
          <a:endParaRPr lang="pt-BR" sz="1600" dirty="0">
            <a:solidFill>
              <a:schemeClr val="accent6"/>
            </a:solidFill>
          </a:endParaRPr>
        </a:p>
      </dgm:t>
    </dgm:pt>
    <dgm:pt modelId="{13849004-B925-4CF1-A7BA-D66261C0D30C}" type="parTrans" cxnId="{8AC292CC-4F3F-443F-A4DD-ED6CF98C87A2}">
      <dgm:prSet/>
      <dgm:spPr/>
      <dgm:t>
        <a:bodyPr/>
        <a:lstStyle/>
        <a:p>
          <a:endParaRPr lang="pt-BR"/>
        </a:p>
      </dgm:t>
    </dgm:pt>
    <dgm:pt modelId="{D9C261D0-A319-49DF-B57C-E6860511E7A1}" type="sibTrans" cxnId="{8AC292CC-4F3F-443F-A4DD-ED6CF98C87A2}">
      <dgm:prSet/>
      <dgm:spPr/>
      <dgm:t>
        <a:bodyPr/>
        <a:lstStyle/>
        <a:p>
          <a:endParaRPr lang="pt-BR"/>
        </a:p>
      </dgm:t>
    </dgm:pt>
    <dgm:pt modelId="{A8A1883A-DB79-4405-9B31-91A419FC7C04}">
      <dgm:prSet custT="1"/>
      <dgm:spPr/>
      <dgm:t>
        <a:bodyPr/>
        <a:lstStyle/>
        <a:p>
          <a:pPr rtl="0"/>
          <a:r>
            <a:rPr lang="pt-BR" sz="1600" b="1" dirty="0" smtClean="0">
              <a:solidFill>
                <a:schemeClr val="accent6"/>
              </a:solidFill>
            </a:rPr>
            <a:t>Comunicação com distribuidores</a:t>
          </a:r>
          <a:endParaRPr lang="pt-BR" sz="1600" dirty="0">
            <a:solidFill>
              <a:schemeClr val="accent6"/>
            </a:solidFill>
          </a:endParaRPr>
        </a:p>
      </dgm:t>
    </dgm:pt>
    <dgm:pt modelId="{AF39BFE7-8875-47DB-8017-47ED0450B777}" type="parTrans" cxnId="{B54FDCA5-E6D6-4347-B092-76536C7F0580}">
      <dgm:prSet/>
      <dgm:spPr/>
      <dgm:t>
        <a:bodyPr/>
        <a:lstStyle/>
        <a:p>
          <a:endParaRPr lang="pt-BR"/>
        </a:p>
      </dgm:t>
    </dgm:pt>
    <dgm:pt modelId="{3582EC5D-C2B9-4FEC-9D65-E50A356D8FE1}" type="sibTrans" cxnId="{B54FDCA5-E6D6-4347-B092-76536C7F0580}">
      <dgm:prSet/>
      <dgm:spPr/>
      <dgm:t>
        <a:bodyPr/>
        <a:lstStyle/>
        <a:p>
          <a:endParaRPr lang="pt-BR"/>
        </a:p>
      </dgm:t>
    </dgm:pt>
    <dgm:pt modelId="{BBF396D7-D436-42E3-8C95-A6D4E9DE9ED6}">
      <dgm:prSet custT="1"/>
      <dgm:spPr/>
      <dgm:t>
        <a:bodyPr/>
        <a:lstStyle/>
        <a:p>
          <a:pPr rtl="0"/>
          <a:r>
            <a:rPr lang="pt-BR" sz="1600" b="1" dirty="0" smtClean="0">
              <a:solidFill>
                <a:schemeClr val="accent6"/>
              </a:solidFill>
            </a:rPr>
            <a:t>Comunicação com fornecedores</a:t>
          </a:r>
          <a:endParaRPr lang="pt-BR" sz="1600" dirty="0">
            <a:solidFill>
              <a:schemeClr val="accent6"/>
            </a:solidFill>
          </a:endParaRPr>
        </a:p>
      </dgm:t>
    </dgm:pt>
    <dgm:pt modelId="{96EA382C-8017-456B-B120-2822507904B6}" type="parTrans" cxnId="{D24DADA2-6EA3-46ED-90BE-E1858F70C635}">
      <dgm:prSet/>
      <dgm:spPr/>
      <dgm:t>
        <a:bodyPr/>
        <a:lstStyle/>
        <a:p>
          <a:endParaRPr lang="pt-BR"/>
        </a:p>
      </dgm:t>
    </dgm:pt>
    <dgm:pt modelId="{31D881D6-DF78-449F-837F-299E57181115}" type="sibTrans" cxnId="{D24DADA2-6EA3-46ED-90BE-E1858F70C635}">
      <dgm:prSet/>
      <dgm:spPr/>
      <dgm:t>
        <a:bodyPr/>
        <a:lstStyle/>
        <a:p>
          <a:endParaRPr lang="pt-BR"/>
        </a:p>
      </dgm:t>
    </dgm:pt>
    <dgm:pt modelId="{56461A40-18AB-46C3-90EE-167CC126EF86}">
      <dgm:prSet custT="1"/>
      <dgm:spPr/>
      <dgm:t>
        <a:bodyPr/>
        <a:lstStyle/>
        <a:p>
          <a:pPr rtl="0"/>
          <a:r>
            <a:rPr lang="pt-BR" sz="1600" b="1" dirty="0" smtClean="0">
              <a:solidFill>
                <a:schemeClr val="accent6"/>
              </a:solidFill>
            </a:rPr>
            <a:t>Operação 24 horas</a:t>
          </a:r>
          <a:endParaRPr lang="pt-BR" sz="1600" dirty="0">
            <a:solidFill>
              <a:schemeClr val="accent6"/>
            </a:solidFill>
          </a:endParaRPr>
        </a:p>
      </dgm:t>
    </dgm:pt>
    <dgm:pt modelId="{0A097D1F-1A6E-49F0-9824-27D9818D242B}" type="parTrans" cxnId="{538EBB0F-818C-483C-9603-F63FCA044EDF}">
      <dgm:prSet/>
      <dgm:spPr/>
      <dgm:t>
        <a:bodyPr/>
        <a:lstStyle/>
        <a:p>
          <a:endParaRPr lang="pt-BR"/>
        </a:p>
      </dgm:t>
    </dgm:pt>
    <dgm:pt modelId="{DA1A0CCE-158C-4C91-9599-5BF9839A4981}" type="sibTrans" cxnId="{538EBB0F-818C-483C-9603-F63FCA044EDF}">
      <dgm:prSet/>
      <dgm:spPr/>
      <dgm:t>
        <a:bodyPr/>
        <a:lstStyle/>
        <a:p>
          <a:endParaRPr lang="pt-BR"/>
        </a:p>
      </dgm:t>
    </dgm:pt>
    <dgm:pt modelId="{E7AB7735-CAA0-4E56-90CF-90200D514789}">
      <dgm:prSet/>
      <dgm:spPr/>
      <dgm:t>
        <a:bodyPr/>
        <a:lstStyle/>
        <a:p>
          <a:endParaRPr lang="pt-BR" sz="1600" dirty="0">
            <a:solidFill>
              <a:schemeClr val="accent6"/>
            </a:solidFill>
          </a:endParaRPr>
        </a:p>
      </dgm:t>
    </dgm:pt>
    <dgm:pt modelId="{A166E771-F5ED-42F3-A3B2-AAB0F9BDC0C9}" type="parTrans" cxnId="{AD3FEFBA-0C14-4DD2-A4C1-3E657F9F3932}">
      <dgm:prSet/>
      <dgm:spPr/>
      <dgm:t>
        <a:bodyPr/>
        <a:lstStyle/>
        <a:p>
          <a:endParaRPr lang="pt-BR"/>
        </a:p>
      </dgm:t>
    </dgm:pt>
    <dgm:pt modelId="{A9A1A55E-9B41-4E40-B1CD-6EBFC12D3EC0}" type="sibTrans" cxnId="{AD3FEFBA-0C14-4DD2-A4C1-3E657F9F3932}">
      <dgm:prSet/>
      <dgm:spPr/>
      <dgm:t>
        <a:bodyPr/>
        <a:lstStyle/>
        <a:p>
          <a:endParaRPr lang="pt-BR"/>
        </a:p>
      </dgm:t>
    </dgm:pt>
    <dgm:pt modelId="{E0753762-8641-4A7F-A0CD-0214A2D95F28}" type="pres">
      <dgm:prSet presAssocID="{CE3AB23A-BAFB-4E7E-AF3C-11F27F015D0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164DDE-44EC-49C0-974F-6EEDCCE7C5B2}" type="pres">
      <dgm:prSet presAssocID="{2558E804-10DE-432C-83E7-7D59B60ED4B8}" presName="circ1" presStyleLbl="vennNode1" presStyleIdx="0" presStyleCnt="7"/>
      <dgm:spPr/>
    </dgm:pt>
    <dgm:pt modelId="{BF6717D3-6494-4266-988F-281A80534EE1}" type="pres">
      <dgm:prSet presAssocID="{2558E804-10DE-432C-83E7-7D59B60ED4B8}" presName="circ1Tx" presStyleLbl="revTx" presStyleIdx="0" presStyleCnt="0" custScaleX="2570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E2196F-BA8B-4A6C-8CBA-CFE553757B6A}" type="pres">
      <dgm:prSet presAssocID="{BE2F74D7-200D-44ED-B003-9B6D80F11666}" presName="circ2" presStyleLbl="vennNode1" presStyleIdx="1" presStyleCnt="7"/>
      <dgm:spPr/>
    </dgm:pt>
    <dgm:pt modelId="{57E146CC-B53A-42C6-A039-C212204930C9}" type="pres">
      <dgm:prSet presAssocID="{BE2F74D7-200D-44ED-B003-9B6D80F11666}" presName="circ2Tx" presStyleLbl="revTx" presStyleIdx="0" presStyleCnt="0" custScaleX="1545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8436B3-5849-47FB-A6AD-CEFC0370FA49}" type="pres">
      <dgm:prSet presAssocID="{94486F2C-669B-4CEA-839A-74E4EF36D9CA}" presName="circ3" presStyleLbl="vennNode1" presStyleIdx="2" presStyleCnt="7"/>
      <dgm:spPr/>
    </dgm:pt>
    <dgm:pt modelId="{258B988A-938E-4089-95AC-4E407CC5AA56}" type="pres">
      <dgm:prSet presAssocID="{94486F2C-669B-4CEA-839A-74E4EF36D9C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21AA267-BC68-47C4-B4AD-C8466944A87D}" type="pres">
      <dgm:prSet presAssocID="{BBF41D72-9530-4123-8093-3678DC089EF8}" presName="circ4" presStyleLbl="vennNode1" presStyleIdx="3" presStyleCnt="7"/>
      <dgm:spPr/>
    </dgm:pt>
    <dgm:pt modelId="{A88AE37A-9B51-49B5-865C-B026647E9455}" type="pres">
      <dgm:prSet presAssocID="{BBF41D72-9530-4123-8093-3678DC089EF8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C52E3F-85FA-4265-A260-FABD1B2FF118}" type="pres">
      <dgm:prSet presAssocID="{A8A1883A-DB79-4405-9B31-91A419FC7C04}" presName="circ5" presStyleLbl="vennNode1" presStyleIdx="4" presStyleCnt="7"/>
      <dgm:spPr/>
    </dgm:pt>
    <dgm:pt modelId="{DE844B3C-48E1-4644-8A51-841098CB0637}" type="pres">
      <dgm:prSet presAssocID="{A8A1883A-DB79-4405-9B31-91A419FC7C04}" presName="circ5Tx" presStyleLbl="revTx" presStyleIdx="0" presStyleCnt="0" custScaleX="1512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38814F1-8A6D-48A4-97CE-D20862404978}" type="pres">
      <dgm:prSet presAssocID="{BBF396D7-D436-42E3-8C95-A6D4E9DE9ED6}" presName="circ6" presStyleLbl="vennNode1" presStyleIdx="5" presStyleCnt="7"/>
      <dgm:spPr/>
    </dgm:pt>
    <dgm:pt modelId="{421BB9D0-6B95-4999-A360-518BBAB64398}" type="pres">
      <dgm:prSet presAssocID="{BBF396D7-D436-42E3-8C95-A6D4E9DE9ED6}" presName="circ6Tx" presStyleLbl="revTx" presStyleIdx="0" presStyleCnt="0" custScaleX="1374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71E228-B4E0-4FC3-9F1A-2719C24D9FF6}" type="pres">
      <dgm:prSet presAssocID="{56461A40-18AB-46C3-90EE-167CC126EF86}" presName="circ7" presStyleLbl="vennNode1" presStyleIdx="6" presStyleCnt="7"/>
      <dgm:spPr/>
    </dgm:pt>
    <dgm:pt modelId="{9EB045F3-C182-4F38-8101-E4FA41C7998D}" type="pres">
      <dgm:prSet presAssocID="{56461A40-18AB-46C3-90EE-167CC126EF86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CD5A0CE-02C7-4D24-A515-B0AE6FCBC2E7}" type="presOf" srcId="{94486F2C-669B-4CEA-839A-74E4EF36D9CA}" destId="{258B988A-938E-4089-95AC-4E407CC5AA56}" srcOrd="0" destOrd="0" presId="urn:microsoft.com/office/officeart/2005/8/layout/venn1"/>
    <dgm:cxn modelId="{8769E793-A007-44DA-9E07-5A8F905ED008}" type="presOf" srcId="{BBF396D7-D436-42E3-8C95-A6D4E9DE9ED6}" destId="{421BB9D0-6B95-4999-A360-518BBAB64398}" srcOrd="0" destOrd="0" presId="urn:microsoft.com/office/officeart/2005/8/layout/venn1"/>
    <dgm:cxn modelId="{AF3C0654-D13E-467B-8042-EECC4DED49C2}" type="presOf" srcId="{BE2F74D7-200D-44ED-B003-9B6D80F11666}" destId="{57E146CC-B53A-42C6-A039-C212204930C9}" srcOrd="0" destOrd="0" presId="urn:microsoft.com/office/officeart/2005/8/layout/venn1"/>
    <dgm:cxn modelId="{E407C5A0-2F9A-43C9-B322-F58579C1B0CC}" type="presOf" srcId="{A8A1883A-DB79-4405-9B31-91A419FC7C04}" destId="{DE844B3C-48E1-4644-8A51-841098CB0637}" srcOrd="0" destOrd="0" presId="urn:microsoft.com/office/officeart/2005/8/layout/venn1"/>
    <dgm:cxn modelId="{0F21F843-34C4-4EA2-8D12-57BAA034864C}" type="presOf" srcId="{2558E804-10DE-432C-83E7-7D59B60ED4B8}" destId="{BF6717D3-6494-4266-988F-281A80534EE1}" srcOrd="0" destOrd="0" presId="urn:microsoft.com/office/officeart/2005/8/layout/venn1"/>
    <dgm:cxn modelId="{0A99AE22-0674-42D5-8CD2-132D4B110BB3}" srcId="{CE3AB23A-BAFB-4E7E-AF3C-11F27F015D0D}" destId="{2558E804-10DE-432C-83E7-7D59B60ED4B8}" srcOrd="0" destOrd="0" parTransId="{47CB2576-DF02-4764-8762-0C026634E8E2}" sibTransId="{6FB01EA9-1777-4F72-BB4C-11963B3FE09D}"/>
    <dgm:cxn modelId="{8AC292CC-4F3F-443F-A4DD-ED6CF98C87A2}" srcId="{CE3AB23A-BAFB-4E7E-AF3C-11F27F015D0D}" destId="{BBF41D72-9530-4123-8093-3678DC089EF8}" srcOrd="3" destOrd="0" parTransId="{13849004-B925-4CF1-A7BA-D66261C0D30C}" sibTransId="{D9C261D0-A319-49DF-B57C-E6860511E7A1}"/>
    <dgm:cxn modelId="{C166000F-0739-4213-B997-DE0275DAECF1}" srcId="{CE3AB23A-BAFB-4E7E-AF3C-11F27F015D0D}" destId="{BE2F74D7-200D-44ED-B003-9B6D80F11666}" srcOrd="1" destOrd="0" parTransId="{DCC5EEBC-2B14-4548-B031-3C7651DC7C31}" sibTransId="{C771C95A-1F52-4CDC-9584-1DEE0F9151DD}"/>
    <dgm:cxn modelId="{DEAA2237-9995-4BAE-8CB5-FAC583C444A4}" srcId="{CE3AB23A-BAFB-4E7E-AF3C-11F27F015D0D}" destId="{94486F2C-669B-4CEA-839A-74E4EF36D9CA}" srcOrd="2" destOrd="0" parTransId="{E38F8192-AF55-40BC-89DB-8221EE51A205}" sibTransId="{4735CA3A-9855-4C15-84DD-8F0583164306}"/>
    <dgm:cxn modelId="{5CC46204-39A9-4C36-9E32-AC8C1F2710C7}" type="presOf" srcId="{CE3AB23A-BAFB-4E7E-AF3C-11F27F015D0D}" destId="{E0753762-8641-4A7F-A0CD-0214A2D95F28}" srcOrd="0" destOrd="0" presId="urn:microsoft.com/office/officeart/2005/8/layout/venn1"/>
    <dgm:cxn modelId="{9E8E020B-BE0B-4DD3-A28D-4B35F9636CF3}" type="presOf" srcId="{56461A40-18AB-46C3-90EE-167CC126EF86}" destId="{9EB045F3-C182-4F38-8101-E4FA41C7998D}" srcOrd="0" destOrd="0" presId="urn:microsoft.com/office/officeart/2005/8/layout/venn1"/>
    <dgm:cxn modelId="{AD3FEFBA-0C14-4DD2-A4C1-3E657F9F3932}" srcId="{CE3AB23A-BAFB-4E7E-AF3C-11F27F015D0D}" destId="{E7AB7735-CAA0-4E56-90CF-90200D514789}" srcOrd="7" destOrd="0" parTransId="{A166E771-F5ED-42F3-A3B2-AAB0F9BDC0C9}" sibTransId="{A9A1A55E-9B41-4E40-B1CD-6EBFC12D3EC0}"/>
    <dgm:cxn modelId="{D24DADA2-6EA3-46ED-90BE-E1858F70C635}" srcId="{CE3AB23A-BAFB-4E7E-AF3C-11F27F015D0D}" destId="{BBF396D7-D436-42E3-8C95-A6D4E9DE9ED6}" srcOrd="5" destOrd="0" parTransId="{96EA382C-8017-456B-B120-2822507904B6}" sibTransId="{31D881D6-DF78-449F-837F-299E57181115}"/>
    <dgm:cxn modelId="{B54FDCA5-E6D6-4347-B092-76536C7F0580}" srcId="{CE3AB23A-BAFB-4E7E-AF3C-11F27F015D0D}" destId="{A8A1883A-DB79-4405-9B31-91A419FC7C04}" srcOrd="4" destOrd="0" parTransId="{AF39BFE7-8875-47DB-8017-47ED0450B777}" sibTransId="{3582EC5D-C2B9-4FEC-9D65-E50A356D8FE1}"/>
    <dgm:cxn modelId="{538EBB0F-818C-483C-9603-F63FCA044EDF}" srcId="{CE3AB23A-BAFB-4E7E-AF3C-11F27F015D0D}" destId="{56461A40-18AB-46C3-90EE-167CC126EF86}" srcOrd="6" destOrd="0" parTransId="{0A097D1F-1A6E-49F0-9824-27D9818D242B}" sibTransId="{DA1A0CCE-158C-4C91-9599-5BF9839A4981}"/>
    <dgm:cxn modelId="{6D282653-E7DE-47EE-AECF-E17C44D4329A}" type="presOf" srcId="{BBF41D72-9530-4123-8093-3678DC089EF8}" destId="{A88AE37A-9B51-49B5-865C-B026647E9455}" srcOrd="0" destOrd="0" presId="urn:microsoft.com/office/officeart/2005/8/layout/venn1"/>
    <dgm:cxn modelId="{A493D144-B4E0-42BE-873B-0C03644C9280}" type="presParOf" srcId="{E0753762-8641-4A7F-A0CD-0214A2D95F28}" destId="{EB164DDE-44EC-49C0-974F-6EEDCCE7C5B2}" srcOrd="0" destOrd="0" presId="urn:microsoft.com/office/officeart/2005/8/layout/venn1"/>
    <dgm:cxn modelId="{81C711B7-110D-4594-8781-5C07A748D327}" type="presParOf" srcId="{E0753762-8641-4A7F-A0CD-0214A2D95F28}" destId="{BF6717D3-6494-4266-988F-281A80534EE1}" srcOrd="1" destOrd="0" presId="urn:microsoft.com/office/officeart/2005/8/layout/venn1"/>
    <dgm:cxn modelId="{3E4E44FF-BB46-47E1-BDC2-DE6806D3AEDB}" type="presParOf" srcId="{E0753762-8641-4A7F-A0CD-0214A2D95F28}" destId="{0DE2196F-BA8B-4A6C-8CBA-CFE553757B6A}" srcOrd="2" destOrd="0" presId="urn:microsoft.com/office/officeart/2005/8/layout/venn1"/>
    <dgm:cxn modelId="{247E910F-CCB0-43C0-B2D7-A286C0784412}" type="presParOf" srcId="{E0753762-8641-4A7F-A0CD-0214A2D95F28}" destId="{57E146CC-B53A-42C6-A039-C212204930C9}" srcOrd="3" destOrd="0" presId="urn:microsoft.com/office/officeart/2005/8/layout/venn1"/>
    <dgm:cxn modelId="{09D5023D-1CCD-44CB-9307-B4EF5E48B610}" type="presParOf" srcId="{E0753762-8641-4A7F-A0CD-0214A2D95F28}" destId="{F78436B3-5849-47FB-A6AD-CEFC0370FA49}" srcOrd="4" destOrd="0" presId="urn:microsoft.com/office/officeart/2005/8/layout/venn1"/>
    <dgm:cxn modelId="{98EB1163-E2C9-427D-8C81-790B0EB7A6E6}" type="presParOf" srcId="{E0753762-8641-4A7F-A0CD-0214A2D95F28}" destId="{258B988A-938E-4089-95AC-4E407CC5AA56}" srcOrd="5" destOrd="0" presId="urn:microsoft.com/office/officeart/2005/8/layout/venn1"/>
    <dgm:cxn modelId="{BE873DA7-1944-4F93-896E-98C18BEE7500}" type="presParOf" srcId="{E0753762-8641-4A7F-A0CD-0214A2D95F28}" destId="{021AA267-BC68-47C4-B4AD-C8466944A87D}" srcOrd="6" destOrd="0" presId="urn:microsoft.com/office/officeart/2005/8/layout/venn1"/>
    <dgm:cxn modelId="{0A62D99B-7B6B-435B-89ED-1B0F0AE024CC}" type="presParOf" srcId="{E0753762-8641-4A7F-A0CD-0214A2D95F28}" destId="{A88AE37A-9B51-49B5-865C-B026647E9455}" srcOrd="7" destOrd="0" presId="urn:microsoft.com/office/officeart/2005/8/layout/venn1"/>
    <dgm:cxn modelId="{71976BA9-96AC-4B79-BA87-82CC301D8F40}" type="presParOf" srcId="{E0753762-8641-4A7F-A0CD-0214A2D95F28}" destId="{41C52E3F-85FA-4265-A260-FABD1B2FF118}" srcOrd="8" destOrd="0" presId="urn:microsoft.com/office/officeart/2005/8/layout/venn1"/>
    <dgm:cxn modelId="{14CE625C-C72B-462D-8279-069FC259823D}" type="presParOf" srcId="{E0753762-8641-4A7F-A0CD-0214A2D95F28}" destId="{DE844B3C-48E1-4644-8A51-841098CB0637}" srcOrd="9" destOrd="0" presId="urn:microsoft.com/office/officeart/2005/8/layout/venn1"/>
    <dgm:cxn modelId="{23D2AC88-E71F-4EF4-A79B-E114388C87BD}" type="presParOf" srcId="{E0753762-8641-4A7F-A0CD-0214A2D95F28}" destId="{E38814F1-8A6D-48A4-97CE-D20862404978}" srcOrd="10" destOrd="0" presId="urn:microsoft.com/office/officeart/2005/8/layout/venn1"/>
    <dgm:cxn modelId="{F7705921-28F1-4D48-A876-76CAB8A8A808}" type="presParOf" srcId="{E0753762-8641-4A7F-A0CD-0214A2D95F28}" destId="{421BB9D0-6B95-4999-A360-518BBAB64398}" srcOrd="11" destOrd="0" presId="urn:microsoft.com/office/officeart/2005/8/layout/venn1"/>
    <dgm:cxn modelId="{E7F912D4-C7C1-4250-B7CA-A1E293E11328}" type="presParOf" srcId="{E0753762-8641-4A7F-A0CD-0214A2D95F28}" destId="{4771E228-B4E0-4FC3-9F1A-2719C24D9FF6}" srcOrd="12" destOrd="0" presId="urn:microsoft.com/office/officeart/2005/8/layout/venn1"/>
    <dgm:cxn modelId="{D62E5A28-17BC-4D4B-9DDB-3793D18829DE}" type="presParOf" srcId="{E0753762-8641-4A7F-A0CD-0214A2D95F28}" destId="{9EB045F3-C182-4F38-8101-E4FA41C7998D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8095FD-820D-4539-A144-7E0ECB01B968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9460B01-5E06-40CB-A051-7D2758D99007}">
      <dgm:prSet custT="1"/>
      <dgm:spPr/>
      <dgm:t>
        <a:bodyPr/>
        <a:lstStyle/>
        <a:p>
          <a:pPr algn="l" rtl="0"/>
          <a:r>
            <a:rPr lang="pt-BR" sz="2000" baseline="0" dirty="0" smtClean="0">
              <a:solidFill>
                <a:schemeClr val="accent6"/>
              </a:solidFill>
            </a:rPr>
            <a:t>Economias baseadas no conhecimento e na informação</a:t>
          </a:r>
          <a:endParaRPr lang="pt-BR" sz="2000" baseline="0" dirty="0">
            <a:solidFill>
              <a:schemeClr val="accent6"/>
            </a:solidFill>
          </a:endParaRPr>
        </a:p>
      </dgm:t>
    </dgm:pt>
    <dgm:pt modelId="{2FB8A8D6-586E-4D69-951F-43407276C7BF}" type="parTrans" cxnId="{1EB1C16C-46BF-4275-9B4B-E42ED64803FF}">
      <dgm:prSet/>
      <dgm:spPr/>
      <dgm:t>
        <a:bodyPr/>
        <a:lstStyle/>
        <a:p>
          <a:endParaRPr lang="pt-BR"/>
        </a:p>
      </dgm:t>
    </dgm:pt>
    <dgm:pt modelId="{39CB6839-CD50-4497-8B8B-674F5A9F149B}" type="sibTrans" cxnId="{1EB1C16C-46BF-4275-9B4B-E42ED64803FF}">
      <dgm:prSet/>
      <dgm:spPr/>
      <dgm:t>
        <a:bodyPr/>
        <a:lstStyle/>
        <a:p>
          <a:endParaRPr lang="pt-BR"/>
        </a:p>
      </dgm:t>
    </dgm:pt>
    <dgm:pt modelId="{8EEDABA0-F35D-4C28-A31A-A76193EFABF8}">
      <dgm:prSet custT="1"/>
      <dgm:spPr/>
      <dgm:t>
        <a:bodyPr/>
        <a:lstStyle/>
        <a:p>
          <a:pPr rtl="0"/>
          <a:r>
            <a:rPr lang="pt-BR" sz="2000" baseline="0" dirty="0" smtClean="0">
              <a:solidFill>
                <a:schemeClr val="accent6"/>
              </a:solidFill>
            </a:rPr>
            <a:t>Novos produtos e serviços</a:t>
          </a:r>
          <a:endParaRPr lang="pt-BR" sz="2000" baseline="0" dirty="0">
            <a:solidFill>
              <a:schemeClr val="accent6"/>
            </a:solidFill>
          </a:endParaRPr>
        </a:p>
      </dgm:t>
    </dgm:pt>
    <dgm:pt modelId="{35CB658C-2258-4DF1-AF26-DD5A68CFD293}" type="parTrans" cxnId="{CE2CEB69-B337-4781-B076-6A00AAC55A84}">
      <dgm:prSet/>
      <dgm:spPr/>
      <dgm:t>
        <a:bodyPr/>
        <a:lstStyle/>
        <a:p>
          <a:endParaRPr lang="pt-BR"/>
        </a:p>
      </dgm:t>
    </dgm:pt>
    <dgm:pt modelId="{D81BA337-99B1-41D1-A031-A65273414DA7}" type="sibTrans" cxnId="{CE2CEB69-B337-4781-B076-6A00AAC55A84}">
      <dgm:prSet/>
      <dgm:spPr/>
      <dgm:t>
        <a:bodyPr/>
        <a:lstStyle/>
        <a:p>
          <a:endParaRPr lang="pt-BR"/>
        </a:p>
      </dgm:t>
    </dgm:pt>
    <dgm:pt modelId="{F8AD857A-B5D7-48EC-AB0C-117E0C8BF91C}">
      <dgm:prSet custT="1"/>
      <dgm:spPr/>
      <dgm:t>
        <a:bodyPr/>
        <a:lstStyle/>
        <a:p>
          <a:pPr rtl="0"/>
          <a:r>
            <a:rPr lang="pt-BR" sz="2000" baseline="0" dirty="0" smtClean="0">
              <a:solidFill>
                <a:schemeClr val="accent6"/>
              </a:solidFill>
            </a:rPr>
            <a:t>Conhecimento: um ativo produtivo e estratégico central</a:t>
          </a:r>
          <a:endParaRPr lang="pt-BR" sz="2000" baseline="0" dirty="0">
            <a:solidFill>
              <a:schemeClr val="accent6"/>
            </a:solidFill>
          </a:endParaRPr>
        </a:p>
      </dgm:t>
    </dgm:pt>
    <dgm:pt modelId="{22A91301-6ED9-4D89-8F75-545935B88F41}" type="parTrans" cxnId="{916DB5AB-68B3-4C54-9865-25AF55B9A531}">
      <dgm:prSet/>
      <dgm:spPr/>
      <dgm:t>
        <a:bodyPr/>
        <a:lstStyle/>
        <a:p>
          <a:endParaRPr lang="pt-BR"/>
        </a:p>
      </dgm:t>
    </dgm:pt>
    <dgm:pt modelId="{3B1A360E-0148-49FF-A89F-DF58A10668B0}" type="sibTrans" cxnId="{916DB5AB-68B3-4C54-9865-25AF55B9A531}">
      <dgm:prSet/>
      <dgm:spPr/>
      <dgm:t>
        <a:bodyPr/>
        <a:lstStyle/>
        <a:p>
          <a:endParaRPr lang="pt-BR"/>
        </a:p>
      </dgm:t>
    </dgm:pt>
    <dgm:pt modelId="{CD962A0A-FB84-4B65-8623-3A0F0FD2106D}">
      <dgm:prSet custT="1"/>
      <dgm:spPr/>
      <dgm:t>
        <a:bodyPr/>
        <a:lstStyle/>
        <a:p>
          <a:pPr rtl="0"/>
          <a:r>
            <a:rPr lang="pt-BR" sz="2000" baseline="0" dirty="0" smtClean="0">
              <a:solidFill>
                <a:schemeClr val="accent6"/>
              </a:solidFill>
            </a:rPr>
            <a:t>Concorrência baseada em tempo</a:t>
          </a:r>
          <a:endParaRPr lang="pt-BR" sz="2000" baseline="0" dirty="0">
            <a:solidFill>
              <a:schemeClr val="accent6"/>
            </a:solidFill>
          </a:endParaRPr>
        </a:p>
      </dgm:t>
    </dgm:pt>
    <dgm:pt modelId="{6482B9C5-EBD5-46BF-85A3-11104716D475}" type="parTrans" cxnId="{3F3CBE70-59E7-4E7E-95C8-0AC002FD2781}">
      <dgm:prSet/>
      <dgm:spPr/>
      <dgm:t>
        <a:bodyPr/>
        <a:lstStyle/>
        <a:p>
          <a:endParaRPr lang="pt-BR"/>
        </a:p>
      </dgm:t>
    </dgm:pt>
    <dgm:pt modelId="{3A9A9665-F23F-4111-8A89-F02CBBC32AD7}" type="sibTrans" cxnId="{3F3CBE70-59E7-4E7E-95C8-0AC002FD2781}">
      <dgm:prSet/>
      <dgm:spPr/>
      <dgm:t>
        <a:bodyPr/>
        <a:lstStyle/>
        <a:p>
          <a:endParaRPr lang="pt-BR"/>
        </a:p>
      </dgm:t>
    </dgm:pt>
    <dgm:pt modelId="{0D437B38-290D-41C4-9EAE-D166374083A7}">
      <dgm:prSet custT="1"/>
      <dgm:spPr/>
      <dgm:t>
        <a:bodyPr/>
        <a:lstStyle/>
        <a:p>
          <a:pPr rtl="0"/>
          <a:r>
            <a:rPr lang="pt-BR" sz="2000" baseline="0" dirty="0" smtClean="0">
              <a:solidFill>
                <a:schemeClr val="accent6"/>
              </a:solidFill>
            </a:rPr>
            <a:t>Vida mais curta do produto</a:t>
          </a:r>
          <a:endParaRPr lang="pt-BR" sz="2000" baseline="0" dirty="0">
            <a:solidFill>
              <a:schemeClr val="accent6"/>
            </a:solidFill>
          </a:endParaRPr>
        </a:p>
      </dgm:t>
    </dgm:pt>
    <dgm:pt modelId="{7444F050-6C4A-4CF3-AE77-5847B24DDA25}" type="parTrans" cxnId="{9989618D-806C-454A-844A-6A7CDD79E6F6}">
      <dgm:prSet/>
      <dgm:spPr/>
      <dgm:t>
        <a:bodyPr/>
        <a:lstStyle/>
        <a:p>
          <a:endParaRPr lang="pt-BR"/>
        </a:p>
      </dgm:t>
    </dgm:pt>
    <dgm:pt modelId="{D1D3A767-3840-4245-89B7-E4F5945AE4D2}" type="sibTrans" cxnId="{9989618D-806C-454A-844A-6A7CDD79E6F6}">
      <dgm:prSet/>
      <dgm:spPr/>
      <dgm:t>
        <a:bodyPr/>
        <a:lstStyle/>
        <a:p>
          <a:endParaRPr lang="pt-BR"/>
        </a:p>
      </dgm:t>
    </dgm:pt>
    <dgm:pt modelId="{0419B25B-958E-489B-B2BC-F8FA185CE5B2}">
      <dgm:prSet custT="1"/>
      <dgm:spPr/>
      <dgm:t>
        <a:bodyPr/>
        <a:lstStyle/>
        <a:p>
          <a:pPr rtl="0"/>
          <a:r>
            <a:rPr lang="pt-BR" sz="2000" baseline="0" dirty="0" smtClean="0">
              <a:solidFill>
                <a:schemeClr val="accent6"/>
              </a:solidFill>
            </a:rPr>
            <a:t>Ambiente turbulento</a:t>
          </a:r>
          <a:endParaRPr lang="pt-BR" sz="2000" baseline="0" dirty="0">
            <a:solidFill>
              <a:schemeClr val="accent6"/>
            </a:solidFill>
          </a:endParaRPr>
        </a:p>
      </dgm:t>
    </dgm:pt>
    <dgm:pt modelId="{ED77072A-A04D-4C4C-9E2C-C5D799F8D169}" type="parTrans" cxnId="{2BCC948A-B1A6-4F63-9026-40F50CD5956E}">
      <dgm:prSet/>
      <dgm:spPr/>
      <dgm:t>
        <a:bodyPr/>
        <a:lstStyle/>
        <a:p>
          <a:endParaRPr lang="pt-BR"/>
        </a:p>
      </dgm:t>
    </dgm:pt>
    <dgm:pt modelId="{40362F56-1304-49D8-901F-D086E0AE7C6E}" type="sibTrans" cxnId="{2BCC948A-B1A6-4F63-9026-40F50CD5956E}">
      <dgm:prSet/>
      <dgm:spPr/>
      <dgm:t>
        <a:bodyPr/>
        <a:lstStyle/>
        <a:p>
          <a:endParaRPr lang="pt-BR"/>
        </a:p>
      </dgm:t>
    </dgm:pt>
    <dgm:pt modelId="{735F3370-FA2B-4113-AE26-C194B354A8D9}">
      <dgm:prSet custT="1"/>
      <dgm:spPr/>
      <dgm:t>
        <a:bodyPr/>
        <a:lstStyle/>
        <a:p>
          <a:pPr rtl="0"/>
          <a:r>
            <a:rPr lang="pt-BR" sz="2000" baseline="0" dirty="0" smtClean="0">
              <a:solidFill>
                <a:schemeClr val="accent6"/>
              </a:solidFill>
            </a:rPr>
            <a:t>Base limitada de conhecimento de funcionários.</a:t>
          </a:r>
          <a:endParaRPr lang="pt-BR" sz="1300" baseline="0" dirty="0">
            <a:solidFill>
              <a:schemeClr val="accent6"/>
            </a:solidFill>
          </a:endParaRPr>
        </a:p>
      </dgm:t>
    </dgm:pt>
    <dgm:pt modelId="{49950B0B-8C25-448C-9EB1-2CBA97A7F18D}" type="parTrans" cxnId="{D52F0596-B11B-4107-92FB-AB1452248266}">
      <dgm:prSet/>
      <dgm:spPr/>
      <dgm:t>
        <a:bodyPr/>
        <a:lstStyle/>
        <a:p>
          <a:endParaRPr lang="pt-BR"/>
        </a:p>
      </dgm:t>
    </dgm:pt>
    <dgm:pt modelId="{02DB8FBD-CEC8-479E-9D35-653800F9365F}" type="sibTrans" cxnId="{D52F0596-B11B-4107-92FB-AB1452248266}">
      <dgm:prSet/>
      <dgm:spPr/>
      <dgm:t>
        <a:bodyPr/>
        <a:lstStyle/>
        <a:p>
          <a:endParaRPr lang="pt-BR"/>
        </a:p>
      </dgm:t>
    </dgm:pt>
    <dgm:pt modelId="{E27D290B-00FB-423D-906D-DFA56A664CD5}" type="pres">
      <dgm:prSet presAssocID="{AC8095FD-820D-4539-A144-7E0ECB01B968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pt-BR"/>
        </a:p>
      </dgm:t>
    </dgm:pt>
    <dgm:pt modelId="{9EA7B2CB-7FE8-4ABE-8BB3-0662AAFB817A}" type="pres">
      <dgm:prSet presAssocID="{C9460B01-5E06-40CB-A051-7D2758D99007}" presName="parenttextcomposite" presStyleCnt="0"/>
      <dgm:spPr/>
    </dgm:pt>
    <dgm:pt modelId="{8C12162D-F21D-4747-BEF2-E562D80DA16B}" type="pres">
      <dgm:prSet presAssocID="{C9460B01-5E06-40CB-A051-7D2758D99007}" presName="parenttext" presStyleLbl="revTx" presStyleIdx="0" presStyleCnt="7" custScaleX="142988" custLinFactNeighborX="-609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1FCFC2D-2E2A-4144-8425-CA91DC95B7B5}" type="pres">
      <dgm:prSet presAssocID="{C9460B01-5E06-40CB-A051-7D2758D99007}" presName="parallelogramComposite" presStyleCnt="0"/>
      <dgm:spPr/>
    </dgm:pt>
    <dgm:pt modelId="{C1C6540C-0CAA-435E-9C36-D6AAD48360FA}" type="pres">
      <dgm:prSet presAssocID="{C9460B01-5E06-40CB-A051-7D2758D99007}" presName="parallelogram1" presStyleLbl="alignNode1" presStyleIdx="0" presStyleCnt="49"/>
      <dgm:spPr/>
    </dgm:pt>
    <dgm:pt modelId="{A4675133-B111-4E35-80F6-C459C48149B2}" type="pres">
      <dgm:prSet presAssocID="{C9460B01-5E06-40CB-A051-7D2758D99007}" presName="parallelogram2" presStyleLbl="alignNode1" presStyleIdx="1" presStyleCnt="49"/>
      <dgm:spPr/>
    </dgm:pt>
    <dgm:pt modelId="{1DE34991-0149-4808-BC55-34759C7213D7}" type="pres">
      <dgm:prSet presAssocID="{C9460B01-5E06-40CB-A051-7D2758D99007}" presName="parallelogram3" presStyleLbl="alignNode1" presStyleIdx="2" presStyleCnt="49"/>
      <dgm:spPr/>
    </dgm:pt>
    <dgm:pt modelId="{D82C60C9-76E5-4ED8-B942-8D00778F4467}" type="pres">
      <dgm:prSet presAssocID="{C9460B01-5E06-40CB-A051-7D2758D99007}" presName="parallelogram4" presStyleLbl="alignNode1" presStyleIdx="3" presStyleCnt="49"/>
      <dgm:spPr/>
    </dgm:pt>
    <dgm:pt modelId="{FCF2BD8F-C6D0-4904-82CF-AD3D4A88FF4C}" type="pres">
      <dgm:prSet presAssocID="{C9460B01-5E06-40CB-A051-7D2758D99007}" presName="parallelogram5" presStyleLbl="alignNode1" presStyleIdx="4" presStyleCnt="49"/>
      <dgm:spPr/>
    </dgm:pt>
    <dgm:pt modelId="{4032AEF1-6BB7-493B-A80D-FCE980588EA8}" type="pres">
      <dgm:prSet presAssocID="{C9460B01-5E06-40CB-A051-7D2758D99007}" presName="parallelogram6" presStyleLbl="alignNode1" presStyleIdx="5" presStyleCnt="49"/>
      <dgm:spPr/>
    </dgm:pt>
    <dgm:pt modelId="{9046F6DF-44FE-44A1-B0BE-99382A96B204}" type="pres">
      <dgm:prSet presAssocID="{C9460B01-5E06-40CB-A051-7D2758D99007}" presName="parallelogram7" presStyleLbl="alignNode1" presStyleIdx="6" presStyleCnt="49"/>
      <dgm:spPr/>
    </dgm:pt>
    <dgm:pt modelId="{47A9082C-57E2-482E-B8BC-FB33E0CFDC99}" type="pres">
      <dgm:prSet presAssocID="{39CB6839-CD50-4497-8B8B-674F5A9F149B}" presName="sibTrans" presStyleCnt="0"/>
      <dgm:spPr/>
    </dgm:pt>
    <dgm:pt modelId="{9BD245A1-463A-4F21-98C3-3AE984B71931}" type="pres">
      <dgm:prSet presAssocID="{8EEDABA0-F35D-4C28-A31A-A76193EFABF8}" presName="parenttextcomposite" presStyleCnt="0"/>
      <dgm:spPr/>
    </dgm:pt>
    <dgm:pt modelId="{CAEBFFB7-67F9-46FB-A655-CAF1D5237577}" type="pres">
      <dgm:prSet presAssocID="{8EEDABA0-F35D-4C28-A31A-A76193EFABF8}" presName="parenttext" presStyleLbl="revTx" presStyleIdx="1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F45562A-FD66-494B-A9DD-2DA8779887FE}" type="pres">
      <dgm:prSet presAssocID="{8EEDABA0-F35D-4C28-A31A-A76193EFABF8}" presName="parallelogramComposite" presStyleCnt="0"/>
      <dgm:spPr/>
    </dgm:pt>
    <dgm:pt modelId="{05F9BC8A-C93C-4E1E-875A-10857D88C792}" type="pres">
      <dgm:prSet presAssocID="{8EEDABA0-F35D-4C28-A31A-A76193EFABF8}" presName="parallelogram1" presStyleLbl="alignNode1" presStyleIdx="7" presStyleCnt="49"/>
      <dgm:spPr/>
    </dgm:pt>
    <dgm:pt modelId="{8B566C5F-69E3-4747-89BD-CBDDCBFBD016}" type="pres">
      <dgm:prSet presAssocID="{8EEDABA0-F35D-4C28-A31A-A76193EFABF8}" presName="parallelogram2" presStyleLbl="alignNode1" presStyleIdx="8" presStyleCnt="49"/>
      <dgm:spPr/>
    </dgm:pt>
    <dgm:pt modelId="{1BC3A05A-4095-4D5E-9BB7-369F3147AF24}" type="pres">
      <dgm:prSet presAssocID="{8EEDABA0-F35D-4C28-A31A-A76193EFABF8}" presName="parallelogram3" presStyleLbl="alignNode1" presStyleIdx="9" presStyleCnt="49"/>
      <dgm:spPr/>
    </dgm:pt>
    <dgm:pt modelId="{5CE27707-C987-4F73-A113-4476856C281E}" type="pres">
      <dgm:prSet presAssocID="{8EEDABA0-F35D-4C28-A31A-A76193EFABF8}" presName="parallelogram4" presStyleLbl="alignNode1" presStyleIdx="10" presStyleCnt="49"/>
      <dgm:spPr/>
    </dgm:pt>
    <dgm:pt modelId="{4C8F8899-295A-4899-8C39-3DD711BFEBC2}" type="pres">
      <dgm:prSet presAssocID="{8EEDABA0-F35D-4C28-A31A-A76193EFABF8}" presName="parallelogram5" presStyleLbl="alignNode1" presStyleIdx="11" presStyleCnt="49"/>
      <dgm:spPr/>
    </dgm:pt>
    <dgm:pt modelId="{101CA325-F5D6-417B-AEEF-7F7A9E11A501}" type="pres">
      <dgm:prSet presAssocID="{8EEDABA0-F35D-4C28-A31A-A76193EFABF8}" presName="parallelogram6" presStyleLbl="alignNode1" presStyleIdx="12" presStyleCnt="49"/>
      <dgm:spPr/>
    </dgm:pt>
    <dgm:pt modelId="{3B3FC1BA-1C2E-4C88-A3B9-8F84F6BD27D7}" type="pres">
      <dgm:prSet presAssocID="{8EEDABA0-F35D-4C28-A31A-A76193EFABF8}" presName="parallelogram7" presStyleLbl="alignNode1" presStyleIdx="13" presStyleCnt="49"/>
      <dgm:spPr/>
    </dgm:pt>
    <dgm:pt modelId="{49CEE824-F9F8-4BBD-B84C-ABC9EDF79DD0}" type="pres">
      <dgm:prSet presAssocID="{D81BA337-99B1-41D1-A031-A65273414DA7}" presName="sibTrans" presStyleCnt="0"/>
      <dgm:spPr/>
    </dgm:pt>
    <dgm:pt modelId="{30213B56-209C-477F-8FF3-D665EA79CF29}" type="pres">
      <dgm:prSet presAssocID="{F8AD857A-B5D7-48EC-AB0C-117E0C8BF91C}" presName="parenttextcomposite" presStyleCnt="0"/>
      <dgm:spPr/>
    </dgm:pt>
    <dgm:pt modelId="{CA8AD62A-EC84-408F-B043-F5B496B847DA}" type="pres">
      <dgm:prSet presAssocID="{F8AD857A-B5D7-48EC-AB0C-117E0C8BF91C}" presName="parenttext" presStyleLbl="revTx" presStyleIdx="2" presStyleCnt="7" custScaleX="15293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BB92EC2-093E-4721-8067-5192A3CF3719}" type="pres">
      <dgm:prSet presAssocID="{F8AD857A-B5D7-48EC-AB0C-117E0C8BF91C}" presName="parallelogramComposite" presStyleCnt="0"/>
      <dgm:spPr/>
    </dgm:pt>
    <dgm:pt modelId="{5A035729-64CD-4426-AD08-72DAA80E55A3}" type="pres">
      <dgm:prSet presAssocID="{F8AD857A-B5D7-48EC-AB0C-117E0C8BF91C}" presName="parallelogram1" presStyleLbl="alignNode1" presStyleIdx="14" presStyleCnt="49"/>
      <dgm:spPr/>
    </dgm:pt>
    <dgm:pt modelId="{22AA27E9-6A47-4A9A-9AAF-B2946F32C89C}" type="pres">
      <dgm:prSet presAssocID="{F8AD857A-B5D7-48EC-AB0C-117E0C8BF91C}" presName="parallelogram2" presStyleLbl="alignNode1" presStyleIdx="15" presStyleCnt="49"/>
      <dgm:spPr/>
    </dgm:pt>
    <dgm:pt modelId="{B120029A-D443-4111-9A73-469E9C5D69FB}" type="pres">
      <dgm:prSet presAssocID="{F8AD857A-B5D7-48EC-AB0C-117E0C8BF91C}" presName="parallelogram3" presStyleLbl="alignNode1" presStyleIdx="16" presStyleCnt="49"/>
      <dgm:spPr/>
    </dgm:pt>
    <dgm:pt modelId="{C0807546-53AF-486F-AD96-301474E779B2}" type="pres">
      <dgm:prSet presAssocID="{F8AD857A-B5D7-48EC-AB0C-117E0C8BF91C}" presName="parallelogram4" presStyleLbl="alignNode1" presStyleIdx="17" presStyleCnt="49"/>
      <dgm:spPr/>
    </dgm:pt>
    <dgm:pt modelId="{2BE456C1-F106-42AE-BEFF-B2D5B6A5C390}" type="pres">
      <dgm:prSet presAssocID="{F8AD857A-B5D7-48EC-AB0C-117E0C8BF91C}" presName="parallelogram5" presStyleLbl="alignNode1" presStyleIdx="18" presStyleCnt="49"/>
      <dgm:spPr/>
    </dgm:pt>
    <dgm:pt modelId="{CCE55A5A-7F3C-4178-ADCA-1C8181250763}" type="pres">
      <dgm:prSet presAssocID="{F8AD857A-B5D7-48EC-AB0C-117E0C8BF91C}" presName="parallelogram6" presStyleLbl="alignNode1" presStyleIdx="19" presStyleCnt="49"/>
      <dgm:spPr/>
    </dgm:pt>
    <dgm:pt modelId="{DE2A894A-157E-475B-9C23-FC0829DE7186}" type="pres">
      <dgm:prSet presAssocID="{F8AD857A-B5D7-48EC-AB0C-117E0C8BF91C}" presName="parallelogram7" presStyleLbl="alignNode1" presStyleIdx="20" presStyleCnt="49"/>
      <dgm:spPr/>
    </dgm:pt>
    <dgm:pt modelId="{9D08AB7C-FE6E-49BA-867B-E7D098BCADBE}" type="pres">
      <dgm:prSet presAssocID="{3B1A360E-0148-49FF-A89F-DF58A10668B0}" presName="sibTrans" presStyleCnt="0"/>
      <dgm:spPr/>
    </dgm:pt>
    <dgm:pt modelId="{D4CC782E-EB3B-4A06-B560-2BBF69F864A7}" type="pres">
      <dgm:prSet presAssocID="{CD962A0A-FB84-4B65-8623-3A0F0FD2106D}" presName="parenttextcomposite" presStyleCnt="0"/>
      <dgm:spPr/>
    </dgm:pt>
    <dgm:pt modelId="{93B8032B-8E48-4701-9EB1-4EE93F2C8F8E}" type="pres">
      <dgm:prSet presAssocID="{CD962A0A-FB84-4B65-8623-3A0F0FD2106D}" presName="parenttext" presStyleLbl="revTx" presStyleIdx="3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6CB3E6-DD4C-4FF9-9983-D1C923CF22E7}" type="pres">
      <dgm:prSet presAssocID="{CD962A0A-FB84-4B65-8623-3A0F0FD2106D}" presName="parallelogramComposite" presStyleCnt="0"/>
      <dgm:spPr/>
    </dgm:pt>
    <dgm:pt modelId="{1D915954-DC3D-4EC6-9106-788A57EF6141}" type="pres">
      <dgm:prSet presAssocID="{CD962A0A-FB84-4B65-8623-3A0F0FD2106D}" presName="parallelogram1" presStyleLbl="alignNode1" presStyleIdx="21" presStyleCnt="49"/>
      <dgm:spPr/>
    </dgm:pt>
    <dgm:pt modelId="{ED312414-F43D-4B24-B165-97E66A4147C3}" type="pres">
      <dgm:prSet presAssocID="{CD962A0A-FB84-4B65-8623-3A0F0FD2106D}" presName="parallelogram2" presStyleLbl="alignNode1" presStyleIdx="22" presStyleCnt="49"/>
      <dgm:spPr/>
    </dgm:pt>
    <dgm:pt modelId="{7A7A549A-C1B8-467D-A77D-B328AD505E04}" type="pres">
      <dgm:prSet presAssocID="{CD962A0A-FB84-4B65-8623-3A0F0FD2106D}" presName="parallelogram3" presStyleLbl="alignNode1" presStyleIdx="23" presStyleCnt="49"/>
      <dgm:spPr/>
    </dgm:pt>
    <dgm:pt modelId="{16D0E019-CAFA-4A15-B297-73D2678DC1B7}" type="pres">
      <dgm:prSet presAssocID="{CD962A0A-FB84-4B65-8623-3A0F0FD2106D}" presName="parallelogram4" presStyleLbl="alignNode1" presStyleIdx="24" presStyleCnt="49"/>
      <dgm:spPr/>
    </dgm:pt>
    <dgm:pt modelId="{CFBE0A8B-EDC1-47FE-B746-0C46C0D56D79}" type="pres">
      <dgm:prSet presAssocID="{CD962A0A-FB84-4B65-8623-3A0F0FD2106D}" presName="parallelogram5" presStyleLbl="alignNode1" presStyleIdx="25" presStyleCnt="49"/>
      <dgm:spPr/>
    </dgm:pt>
    <dgm:pt modelId="{9BD68638-3A9D-448F-81EC-366D6694C2BA}" type="pres">
      <dgm:prSet presAssocID="{CD962A0A-FB84-4B65-8623-3A0F0FD2106D}" presName="parallelogram6" presStyleLbl="alignNode1" presStyleIdx="26" presStyleCnt="49"/>
      <dgm:spPr/>
    </dgm:pt>
    <dgm:pt modelId="{81231396-3FDE-48E9-A125-8EFB723E1D5B}" type="pres">
      <dgm:prSet presAssocID="{CD962A0A-FB84-4B65-8623-3A0F0FD2106D}" presName="parallelogram7" presStyleLbl="alignNode1" presStyleIdx="27" presStyleCnt="49"/>
      <dgm:spPr/>
    </dgm:pt>
    <dgm:pt modelId="{B40C9EF4-B7F8-44C8-82DB-39310BD166F5}" type="pres">
      <dgm:prSet presAssocID="{3A9A9665-F23F-4111-8A89-F02CBBC32AD7}" presName="sibTrans" presStyleCnt="0"/>
      <dgm:spPr/>
    </dgm:pt>
    <dgm:pt modelId="{DEEE144B-CCE1-4F9B-9CEE-87F440C8ED44}" type="pres">
      <dgm:prSet presAssocID="{0D437B38-290D-41C4-9EAE-D166374083A7}" presName="parenttextcomposite" presStyleCnt="0"/>
      <dgm:spPr/>
    </dgm:pt>
    <dgm:pt modelId="{FDCF63CD-C3FE-429E-9887-0940DBEFEBE2}" type="pres">
      <dgm:prSet presAssocID="{0D437B38-290D-41C4-9EAE-D166374083A7}" presName="parenttext" presStyleLbl="revTx" presStyleIdx="4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7D8BAC-5B30-4476-80EA-8784D8A261BF}" type="pres">
      <dgm:prSet presAssocID="{0D437B38-290D-41C4-9EAE-D166374083A7}" presName="parallelogramComposite" presStyleCnt="0"/>
      <dgm:spPr/>
    </dgm:pt>
    <dgm:pt modelId="{3663C2C8-DA61-497F-8AAF-2FA53E0A07B7}" type="pres">
      <dgm:prSet presAssocID="{0D437B38-290D-41C4-9EAE-D166374083A7}" presName="parallelogram1" presStyleLbl="alignNode1" presStyleIdx="28" presStyleCnt="49"/>
      <dgm:spPr/>
    </dgm:pt>
    <dgm:pt modelId="{A4668222-DD55-4E59-BE6B-6A7D034531D6}" type="pres">
      <dgm:prSet presAssocID="{0D437B38-290D-41C4-9EAE-D166374083A7}" presName="parallelogram2" presStyleLbl="alignNode1" presStyleIdx="29" presStyleCnt="49"/>
      <dgm:spPr/>
    </dgm:pt>
    <dgm:pt modelId="{6DDEC37C-9D32-4E5E-AA6E-686E1B445E59}" type="pres">
      <dgm:prSet presAssocID="{0D437B38-290D-41C4-9EAE-D166374083A7}" presName="parallelogram3" presStyleLbl="alignNode1" presStyleIdx="30" presStyleCnt="49"/>
      <dgm:spPr/>
    </dgm:pt>
    <dgm:pt modelId="{7E8FC1A2-6F41-4FD9-BC89-9F1EA478A5C2}" type="pres">
      <dgm:prSet presAssocID="{0D437B38-290D-41C4-9EAE-D166374083A7}" presName="parallelogram4" presStyleLbl="alignNode1" presStyleIdx="31" presStyleCnt="49"/>
      <dgm:spPr/>
    </dgm:pt>
    <dgm:pt modelId="{24AFBB26-2C02-4253-89D3-960E9F8094C7}" type="pres">
      <dgm:prSet presAssocID="{0D437B38-290D-41C4-9EAE-D166374083A7}" presName="parallelogram5" presStyleLbl="alignNode1" presStyleIdx="32" presStyleCnt="49"/>
      <dgm:spPr/>
    </dgm:pt>
    <dgm:pt modelId="{2E833FC6-EB4D-4976-8537-AF3295A823B6}" type="pres">
      <dgm:prSet presAssocID="{0D437B38-290D-41C4-9EAE-D166374083A7}" presName="parallelogram6" presStyleLbl="alignNode1" presStyleIdx="33" presStyleCnt="49"/>
      <dgm:spPr/>
    </dgm:pt>
    <dgm:pt modelId="{5D15677D-FB13-461F-BE08-A9C27FEE0993}" type="pres">
      <dgm:prSet presAssocID="{0D437B38-290D-41C4-9EAE-D166374083A7}" presName="parallelogram7" presStyleLbl="alignNode1" presStyleIdx="34" presStyleCnt="49"/>
      <dgm:spPr/>
    </dgm:pt>
    <dgm:pt modelId="{FB90E467-0843-4CAF-890F-4C8233BE348A}" type="pres">
      <dgm:prSet presAssocID="{D1D3A767-3840-4245-89B7-E4F5945AE4D2}" presName="sibTrans" presStyleCnt="0"/>
      <dgm:spPr/>
    </dgm:pt>
    <dgm:pt modelId="{19D26470-E17D-49D4-8002-8925D6EBC2EB}" type="pres">
      <dgm:prSet presAssocID="{0419B25B-958E-489B-B2BC-F8FA185CE5B2}" presName="parenttextcomposite" presStyleCnt="0"/>
      <dgm:spPr/>
    </dgm:pt>
    <dgm:pt modelId="{B84BC02E-7A7B-4D99-9BCE-3EF8FA16E4AE}" type="pres">
      <dgm:prSet presAssocID="{0419B25B-958E-489B-B2BC-F8FA185CE5B2}" presName="parenttext" presStyleLbl="revTx" presStyleIdx="5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1469D0-AB5C-435B-B6BF-81237371FEDE}" type="pres">
      <dgm:prSet presAssocID="{0419B25B-958E-489B-B2BC-F8FA185CE5B2}" presName="parallelogramComposite" presStyleCnt="0"/>
      <dgm:spPr/>
    </dgm:pt>
    <dgm:pt modelId="{F8136C61-EEF7-4FD1-B079-E92B1E6F23AB}" type="pres">
      <dgm:prSet presAssocID="{0419B25B-958E-489B-B2BC-F8FA185CE5B2}" presName="parallelogram1" presStyleLbl="alignNode1" presStyleIdx="35" presStyleCnt="49"/>
      <dgm:spPr/>
    </dgm:pt>
    <dgm:pt modelId="{0C1CF19E-CE43-4CB2-AFE7-D7FCA8ACC3CA}" type="pres">
      <dgm:prSet presAssocID="{0419B25B-958E-489B-B2BC-F8FA185CE5B2}" presName="parallelogram2" presStyleLbl="alignNode1" presStyleIdx="36" presStyleCnt="49"/>
      <dgm:spPr/>
    </dgm:pt>
    <dgm:pt modelId="{E3A3CCB6-1129-4B44-8F1E-8AC14E54192C}" type="pres">
      <dgm:prSet presAssocID="{0419B25B-958E-489B-B2BC-F8FA185CE5B2}" presName="parallelogram3" presStyleLbl="alignNode1" presStyleIdx="37" presStyleCnt="49"/>
      <dgm:spPr/>
    </dgm:pt>
    <dgm:pt modelId="{957D6E70-7D5D-4F96-B2B5-569120BAE9F0}" type="pres">
      <dgm:prSet presAssocID="{0419B25B-958E-489B-B2BC-F8FA185CE5B2}" presName="parallelogram4" presStyleLbl="alignNode1" presStyleIdx="38" presStyleCnt="49"/>
      <dgm:spPr/>
    </dgm:pt>
    <dgm:pt modelId="{6F287BFF-5F54-4F6A-8ADA-80668467FD6B}" type="pres">
      <dgm:prSet presAssocID="{0419B25B-958E-489B-B2BC-F8FA185CE5B2}" presName="parallelogram5" presStyleLbl="alignNode1" presStyleIdx="39" presStyleCnt="49"/>
      <dgm:spPr/>
    </dgm:pt>
    <dgm:pt modelId="{F1548ACD-323D-4DEE-A388-C2635156E49A}" type="pres">
      <dgm:prSet presAssocID="{0419B25B-958E-489B-B2BC-F8FA185CE5B2}" presName="parallelogram6" presStyleLbl="alignNode1" presStyleIdx="40" presStyleCnt="49"/>
      <dgm:spPr/>
    </dgm:pt>
    <dgm:pt modelId="{74B70478-4A8A-45C6-9AD7-DE356399750A}" type="pres">
      <dgm:prSet presAssocID="{0419B25B-958E-489B-B2BC-F8FA185CE5B2}" presName="parallelogram7" presStyleLbl="alignNode1" presStyleIdx="41" presStyleCnt="49"/>
      <dgm:spPr/>
    </dgm:pt>
    <dgm:pt modelId="{2D2B3CAF-8805-453D-94E4-0F571E37BC68}" type="pres">
      <dgm:prSet presAssocID="{40362F56-1304-49D8-901F-D086E0AE7C6E}" presName="sibTrans" presStyleCnt="0"/>
      <dgm:spPr/>
    </dgm:pt>
    <dgm:pt modelId="{C8E678F7-A551-4245-89D1-509D9B2ADBD6}" type="pres">
      <dgm:prSet presAssocID="{735F3370-FA2B-4113-AE26-C194B354A8D9}" presName="parenttextcomposite" presStyleCnt="0"/>
      <dgm:spPr/>
    </dgm:pt>
    <dgm:pt modelId="{592ECB21-B610-48D9-A2FF-9611C3E0AE25}" type="pres">
      <dgm:prSet presAssocID="{735F3370-FA2B-4113-AE26-C194B354A8D9}" presName="parenttext" presStyleLbl="revTx" presStyleIdx="6" presStyleCnt="7" custScaleX="126040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85F40A-5D64-42B3-8CAB-58362E828D3D}" type="pres">
      <dgm:prSet presAssocID="{735F3370-FA2B-4113-AE26-C194B354A8D9}" presName="parallelogramComposite" presStyleCnt="0"/>
      <dgm:spPr/>
    </dgm:pt>
    <dgm:pt modelId="{750CB484-61F3-4998-8405-DF49BB4DBD57}" type="pres">
      <dgm:prSet presAssocID="{735F3370-FA2B-4113-AE26-C194B354A8D9}" presName="parallelogram1" presStyleLbl="alignNode1" presStyleIdx="42" presStyleCnt="49"/>
      <dgm:spPr/>
    </dgm:pt>
    <dgm:pt modelId="{69354C4F-8B19-4E20-8DDE-4DC40AEAE5F4}" type="pres">
      <dgm:prSet presAssocID="{735F3370-FA2B-4113-AE26-C194B354A8D9}" presName="parallelogram2" presStyleLbl="alignNode1" presStyleIdx="43" presStyleCnt="49"/>
      <dgm:spPr/>
    </dgm:pt>
    <dgm:pt modelId="{01BC0BCA-9A3E-467F-8012-1A60EACCD84D}" type="pres">
      <dgm:prSet presAssocID="{735F3370-FA2B-4113-AE26-C194B354A8D9}" presName="parallelogram3" presStyleLbl="alignNode1" presStyleIdx="44" presStyleCnt="49"/>
      <dgm:spPr/>
    </dgm:pt>
    <dgm:pt modelId="{135463E5-312A-446F-BF01-1F67F06A4417}" type="pres">
      <dgm:prSet presAssocID="{735F3370-FA2B-4113-AE26-C194B354A8D9}" presName="parallelogram4" presStyleLbl="alignNode1" presStyleIdx="45" presStyleCnt="49"/>
      <dgm:spPr/>
    </dgm:pt>
    <dgm:pt modelId="{20DA1071-4DA0-4A00-A022-ACD4D7499ADF}" type="pres">
      <dgm:prSet presAssocID="{735F3370-FA2B-4113-AE26-C194B354A8D9}" presName="parallelogram5" presStyleLbl="alignNode1" presStyleIdx="46" presStyleCnt="49"/>
      <dgm:spPr/>
    </dgm:pt>
    <dgm:pt modelId="{AADCCE67-8A96-4E21-8FD3-F6AF11D10A24}" type="pres">
      <dgm:prSet presAssocID="{735F3370-FA2B-4113-AE26-C194B354A8D9}" presName="parallelogram6" presStyleLbl="alignNode1" presStyleIdx="47" presStyleCnt="49"/>
      <dgm:spPr/>
    </dgm:pt>
    <dgm:pt modelId="{A68DE6A9-C379-4D3C-8F7B-432F0F0ECF71}" type="pres">
      <dgm:prSet presAssocID="{735F3370-FA2B-4113-AE26-C194B354A8D9}" presName="parallelogram7" presStyleLbl="alignNode1" presStyleIdx="48" presStyleCnt="49"/>
      <dgm:spPr/>
    </dgm:pt>
  </dgm:ptLst>
  <dgm:cxnLst>
    <dgm:cxn modelId="{CC9C9560-17FB-45C3-AF85-210FFD02F7A8}" type="presOf" srcId="{C9460B01-5E06-40CB-A051-7D2758D99007}" destId="{8C12162D-F21D-4747-BEF2-E562D80DA16B}" srcOrd="0" destOrd="0" presId="urn:microsoft.com/office/officeart/2008/layout/VerticalAccentList"/>
    <dgm:cxn modelId="{1EB1C16C-46BF-4275-9B4B-E42ED64803FF}" srcId="{AC8095FD-820D-4539-A144-7E0ECB01B968}" destId="{C9460B01-5E06-40CB-A051-7D2758D99007}" srcOrd="0" destOrd="0" parTransId="{2FB8A8D6-586E-4D69-951F-43407276C7BF}" sibTransId="{39CB6839-CD50-4497-8B8B-674F5A9F149B}"/>
    <dgm:cxn modelId="{5613B4CF-199D-4DF4-88BB-F2C19D90CABA}" type="presOf" srcId="{AC8095FD-820D-4539-A144-7E0ECB01B968}" destId="{E27D290B-00FB-423D-906D-DFA56A664CD5}" srcOrd="0" destOrd="0" presId="urn:microsoft.com/office/officeart/2008/layout/VerticalAccentList"/>
    <dgm:cxn modelId="{2BCC948A-B1A6-4F63-9026-40F50CD5956E}" srcId="{AC8095FD-820D-4539-A144-7E0ECB01B968}" destId="{0419B25B-958E-489B-B2BC-F8FA185CE5B2}" srcOrd="5" destOrd="0" parTransId="{ED77072A-A04D-4C4C-9E2C-C5D799F8D169}" sibTransId="{40362F56-1304-49D8-901F-D086E0AE7C6E}"/>
    <dgm:cxn modelId="{916DB5AB-68B3-4C54-9865-25AF55B9A531}" srcId="{AC8095FD-820D-4539-A144-7E0ECB01B968}" destId="{F8AD857A-B5D7-48EC-AB0C-117E0C8BF91C}" srcOrd="2" destOrd="0" parTransId="{22A91301-6ED9-4D89-8F75-545935B88F41}" sibTransId="{3B1A360E-0148-49FF-A89F-DF58A10668B0}"/>
    <dgm:cxn modelId="{2B637F48-84EE-4A60-8F4D-F9B319D0125C}" type="presOf" srcId="{CD962A0A-FB84-4B65-8623-3A0F0FD2106D}" destId="{93B8032B-8E48-4701-9EB1-4EE93F2C8F8E}" srcOrd="0" destOrd="0" presId="urn:microsoft.com/office/officeart/2008/layout/VerticalAccentList"/>
    <dgm:cxn modelId="{CE2CEB69-B337-4781-B076-6A00AAC55A84}" srcId="{AC8095FD-820D-4539-A144-7E0ECB01B968}" destId="{8EEDABA0-F35D-4C28-A31A-A76193EFABF8}" srcOrd="1" destOrd="0" parTransId="{35CB658C-2258-4DF1-AF26-DD5A68CFD293}" sibTransId="{D81BA337-99B1-41D1-A031-A65273414DA7}"/>
    <dgm:cxn modelId="{6F49CBA7-8BC8-4E95-87C8-B17F4CC31DAE}" type="presOf" srcId="{F8AD857A-B5D7-48EC-AB0C-117E0C8BF91C}" destId="{CA8AD62A-EC84-408F-B043-F5B496B847DA}" srcOrd="0" destOrd="0" presId="urn:microsoft.com/office/officeart/2008/layout/VerticalAccentList"/>
    <dgm:cxn modelId="{F59D0890-3CC0-4A45-8321-59E014A2C485}" type="presOf" srcId="{8EEDABA0-F35D-4C28-A31A-A76193EFABF8}" destId="{CAEBFFB7-67F9-46FB-A655-CAF1D5237577}" srcOrd="0" destOrd="0" presId="urn:microsoft.com/office/officeart/2008/layout/VerticalAccentList"/>
    <dgm:cxn modelId="{38122524-0AAF-421D-B20F-F5F016D117A2}" type="presOf" srcId="{0419B25B-958E-489B-B2BC-F8FA185CE5B2}" destId="{B84BC02E-7A7B-4D99-9BCE-3EF8FA16E4AE}" srcOrd="0" destOrd="0" presId="urn:microsoft.com/office/officeart/2008/layout/VerticalAccentList"/>
    <dgm:cxn modelId="{A5F789D8-ABE2-42C5-996A-57CFDBB39DB4}" type="presOf" srcId="{0D437B38-290D-41C4-9EAE-D166374083A7}" destId="{FDCF63CD-C3FE-429E-9887-0940DBEFEBE2}" srcOrd="0" destOrd="0" presId="urn:microsoft.com/office/officeart/2008/layout/VerticalAccentList"/>
    <dgm:cxn modelId="{3F3CBE70-59E7-4E7E-95C8-0AC002FD2781}" srcId="{AC8095FD-820D-4539-A144-7E0ECB01B968}" destId="{CD962A0A-FB84-4B65-8623-3A0F0FD2106D}" srcOrd="3" destOrd="0" parTransId="{6482B9C5-EBD5-46BF-85A3-11104716D475}" sibTransId="{3A9A9665-F23F-4111-8A89-F02CBBC32AD7}"/>
    <dgm:cxn modelId="{34AE1E00-626F-4A4C-9674-192832FE8EDC}" type="presOf" srcId="{735F3370-FA2B-4113-AE26-C194B354A8D9}" destId="{592ECB21-B610-48D9-A2FF-9611C3E0AE25}" srcOrd="0" destOrd="0" presId="urn:microsoft.com/office/officeart/2008/layout/VerticalAccentList"/>
    <dgm:cxn modelId="{D52F0596-B11B-4107-92FB-AB1452248266}" srcId="{AC8095FD-820D-4539-A144-7E0ECB01B968}" destId="{735F3370-FA2B-4113-AE26-C194B354A8D9}" srcOrd="6" destOrd="0" parTransId="{49950B0B-8C25-448C-9EB1-2CBA97A7F18D}" sibTransId="{02DB8FBD-CEC8-479E-9D35-653800F9365F}"/>
    <dgm:cxn modelId="{9989618D-806C-454A-844A-6A7CDD79E6F6}" srcId="{AC8095FD-820D-4539-A144-7E0ECB01B968}" destId="{0D437B38-290D-41C4-9EAE-D166374083A7}" srcOrd="4" destOrd="0" parTransId="{7444F050-6C4A-4CF3-AE77-5847B24DDA25}" sibTransId="{D1D3A767-3840-4245-89B7-E4F5945AE4D2}"/>
    <dgm:cxn modelId="{3983887F-F347-42F8-B0E3-48147F047416}" type="presParOf" srcId="{E27D290B-00FB-423D-906D-DFA56A664CD5}" destId="{9EA7B2CB-7FE8-4ABE-8BB3-0662AAFB817A}" srcOrd="0" destOrd="0" presId="urn:microsoft.com/office/officeart/2008/layout/VerticalAccentList"/>
    <dgm:cxn modelId="{724F1D2F-DDC1-49DF-B410-186957A16CF8}" type="presParOf" srcId="{9EA7B2CB-7FE8-4ABE-8BB3-0662AAFB817A}" destId="{8C12162D-F21D-4747-BEF2-E562D80DA16B}" srcOrd="0" destOrd="0" presId="urn:microsoft.com/office/officeart/2008/layout/VerticalAccentList"/>
    <dgm:cxn modelId="{A968FC39-286F-4DC8-B47F-308105B0E721}" type="presParOf" srcId="{E27D290B-00FB-423D-906D-DFA56A664CD5}" destId="{31FCFC2D-2E2A-4144-8425-CA91DC95B7B5}" srcOrd="1" destOrd="0" presId="urn:microsoft.com/office/officeart/2008/layout/VerticalAccentList"/>
    <dgm:cxn modelId="{3095341A-EA4A-4EC2-A434-3B40EF848220}" type="presParOf" srcId="{31FCFC2D-2E2A-4144-8425-CA91DC95B7B5}" destId="{C1C6540C-0CAA-435E-9C36-D6AAD48360FA}" srcOrd="0" destOrd="0" presId="urn:microsoft.com/office/officeart/2008/layout/VerticalAccentList"/>
    <dgm:cxn modelId="{828134EA-0607-4882-9F8F-A525D761EEB4}" type="presParOf" srcId="{31FCFC2D-2E2A-4144-8425-CA91DC95B7B5}" destId="{A4675133-B111-4E35-80F6-C459C48149B2}" srcOrd="1" destOrd="0" presId="urn:microsoft.com/office/officeart/2008/layout/VerticalAccentList"/>
    <dgm:cxn modelId="{00A63196-E09D-4ABF-9EAF-F1FB054F6C04}" type="presParOf" srcId="{31FCFC2D-2E2A-4144-8425-CA91DC95B7B5}" destId="{1DE34991-0149-4808-BC55-34759C7213D7}" srcOrd="2" destOrd="0" presId="urn:microsoft.com/office/officeart/2008/layout/VerticalAccentList"/>
    <dgm:cxn modelId="{269B0D5D-813B-4649-9E12-2B3D8FDC3DA5}" type="presParOf" srcId="{31FCFC2D-2E2A-4144-8425-CA91DC95B7B5}" destId="{D82C60C9-76E5-4ED8-B942-8D00778F4467}" srcOrd="3" destOrd="0" presId="urn:microsoft.com/office/officeart/2008/layout/VerticalAccentList"/>
    <dgm:cxn modelId="{5392BF46-EB68-4F4B-8DA9-0F242407F010}" type="presParOf" srcId="{31FCFC2D-2E2A-4144-8425-CA91DC95B7B5}" destId="{FCF2BD8F-C6D0-4904-82CF-AD3D4A88FF4C}" srcOrd="4" destOrd="0" presId="urn:microsoft.com/office/officeart/2008/layout/VerticalAccentList"/>
    <dgm:cxn modelId="{2DAE8067-5D17-4F9C-8DCE-CF71B94DDEE9}" type="presParOf" srcId="{31FCFC2D-2E2A-4144-8425-CA91DC95B7B5}" destId="{4032AEF1-6BB7-493B-A80D-FCE980588EA8}" srcOrd="5" destOrd="0" presId="urn:microsoft.com/office/officeart/2008/layout/VerticalAccentList"/>
    <dgm:cxn modelId="{3C17BDD7-C59A-409C-8FEE-A80CAFB1CC5F}" type="presParOf" srcId="{31FCFC2D-2E2A-4144-8425-CA91DC95B7B5}" destId="{9046F6DF-44FE-44A1-B0BE-99382A96B204}" srcOrd="6" destOrd="0" presId="urn:microsoft.com/office/officeart/2008/layout/VerticalAccentList"/>
    <dgm:cxn modelId="{2C114137-6310-4DCE-A87B-2BB2C76D1197}" type="presParOf" srcId="{E27D290B-00FB-423D-906D-DFA56A664CD5}" destId="{47A9082C-57E2-482E-B8BC-FB33E0CFDC99}" srcOrd="2" destOrd="0" presId="urn:microsoft.com/office/officeart/2008/layout/VerticalAccentList"/>
    <dgm:cxn modelId="{6E5D1994-553C-434A-AF4B-CDC46595B854}" type="presParOf" srcId="{E27D290B-00FB-423D-906D-DFA56A664CD5}" destId="{9BD245A1-463A-4F21-98C3-3AE984B71931}" srcOrd="3" destOrd="0" presId="urn:microsoft.com/office/officeart/2008/layout/VerticalAccentList"/>
    <dgm:cxn modelId="{0CDB977B-653C-4CF0-8474-E3550FAC605F}" type="presParOf" srcId="{9BD245A1-463A-4F21-98C3-3AE984B71931}" destId="{CAEBFFB7-67F9-46FB-A655-CAF1D5237577}" srcOrd="0" destOrd="0" presId="urn:microsoft.com/office/officeart/2008/layout/VerticalAccentList"/>
    <dgm:cxn modelId="{AD8CEAEC-F6C2-401B-B758-1EB74A6993D3}" type="presParOf" srcId="{E27D290B-00FB-423D-906D-DFA56A664CD5}" destId="{AF45562A-FD66-494B-A9DD-2DA8779887FE}" srcOrd="4" destOrd="0" presId="urn:microsoft.com/office/officeart/2008/layout/VerticalAccentList"/>
    <dgm:cxn modelId="{5D386E63-5980-456B-9ACA-3D4FB29CDF1D}" type="presParOf" srcId="{AF45562A-FD66-494B-A9DD-2DA8779887FE}" destId="{05F9BC8A-C93C-4E1E-875A-10857D88C792}" srcOrd="0" destOrd="0" presId="urn:microsoft.com/office/officeart/2008/layout/VerticalAccentList"/>
    <dgm:cxn modelId="{DA42BA72-03AA-499F-A5B0-DB8EF6C6111F}" type="presParOf" srcId="{AF45562A-FD66-494B-A9DD-2DA8779887FE}" destId="{8B566C5F-69E3-4747-89BD-CBDDCBFBD016}" srcOrd="1" destOrd="0" presId="urn:microsoft.com/office/officeart/2008/layout/VerticalAccentList"/>
    <dgm:cxn modelId="{2B3788F3-B176-4F03-8F5D-230F896ADB8E}" type="presParOf" srcId="{AF45562A-FD66-494B-A9DD-2DA8779887FE}" destId="{1BC3A05A-4095-4D5E-9BB7-369F3147AF24}" srcOrd="2" destOrd="0" presId="urn:microsoft.com/office/officeart/2008/layout/VerticalAccentList"/>
    <dgm:cxn modelId="{4DA31FDD-8FDE-4CD0-BE1F-3BF0173842D2}" type="presParOf" srcId="{AF45562A-FD66-494B-A9DD-2DA8779887FE}" destId="{5CE27707-C987-4F73-A113-4476856C281E}" srcOrd="3" destOrd="0" presId="urn:microsoft.com/office/officeart/2008/layout/VerticalAccentList"/>
    <dgm:cxn modelId="{2E2ECBAE-C024-4870-A9A2-E3867FB72B32}" type="presParOf" srcId="{AF45562A-FD66-494B-A9DD-2DA8779887FE}" destId="{4C8F8899-295A-4899-8C39-3DD711BFEBC2}" srcOrd="4" destOrd="0" presId="urn:microsoft.com/office/officeart/2008/layout/VerticalAccentList"/>
    <dgm:cxn modelId="{A922E544-E6E4-4D96-A84B-3FED2B8453BD}" type="presParOf" srcId="{AF45562A-FD66-494B-A9DD-2DA8779887FE}" destId="{101CA325-F5D6-417B-AEEF-7F7A9E11A501}" srcOrd="5" destOrd="0" presId="urn:microsoft.com/office/officeart/2008/layout/VerticalAccentList"/>
    <dgm:cxn modelId="{768AE788-9F81-4630-8C27-5EAE6F23BAEA}" type="presParOf" srcId="{AF45562A-FD66-494B-A9DD-2DA8779887FE}" destId="{3B3FC1BA-1C2E-4C88-A3B9-8F84F6BD27D7}" srcOrd="6" destOrd="0" presId="urn:microsoft.com/office/officeart/2008/layout/VerticalAccentList"/>
    <dgm:cxn modelId="{BEDD1D63-A65C-4980-A72E-F899A487047E}" type="presParOf" srcId="{E27D290B-00FB-423D-906D-DFA56A664CD5}" destId="{49CEE824-F9F8-4BBD-B84C-ABC9EDF79DD0}" srcOrd="5" destOrd="0" presId="urn:microsoft.com/office/officeart/2008/layout/VerticalAccentList"/>
    <dgm:cxn modelId="{D235FAF4-B332-4420-B3E2-03BF1CC06763}" type="presParOf" srcId="{E27D290B-00FB-423D-906D-DFA56A664CD5}" destId="{30213B56-209C-477F-8FF3-D665EA79CF29}" srcOrd="6" destOrd="0" presId="urn:microsoft.com/office/officeart/2008/layout/VerticalAccentList"/>
    <dgm:cxn modelId="{F733B937-88C4-43FF-8ACB-E89D1A7CF6C2}" type="presParOf" srcId="{30213B56-209C-477F-8FF3-D665EA79CF29}" destId="{CA8AD62A-EC84-408F-B043-F5B496B847DA}" srcOrd="0" destOrd="0" presId="urn:microsoft.com/office/officeart/2008/layout/VerticalAccentList"/>
    <dgm:cxn modelId="{F8B9D2F8-F28C-4106-A93C-A55AA3E5F3C8}" type="presParOf" srcId="{E27D290B-00FB-423D-906D-DFA56A664CD5}" destId="{3BB92EC2-093E-4721-8067-5192A3CF3719}" srcOrd="7" destOrd="0" presId="urn:microsoft.com/office/officeart/2008/layout/VerticalAccentList"/>
    <dgm:cxn modelId="{74DED4D8-F297-4752-ACA1-BF9EF4E9445B}" type="presParOf" srcId="{3BB92EC2-093E-4721-8067-5192A3CF3719}" destId="{5A035729-64CD-4426-AD08-72DAA80E55A3}" srcOrd="0" destOrd="0" presId="urn:microsoft.com/office/officeart/2008/layout/VerticalAccentList"/>
    <dgm:cxn modelId="{AA54F4E0-0E59-4F56-A604-49319E0E37D1}" type="presParOf" srcId="{3BB92EC2-093E-4721-8067-5192A3CF3719}" destId="{22AA27E9-6A47-4A9A-9AAF-B2946F32C89C}" srcOrd="1" destOrd="0" presId="urn:microsoft.com/office/officeart/2008/layout/VerticalAccentList"/>
    <dgm:cxn modelId="{5A490107-9597-4457-A0E4-D0244A4ED0BF}" type="presParOf" srcId="{3BB92EC2-093E-4721-8067-5192A3CF3719}" destId="{B120029A-D443-4111-9A73-469E9C5D69FB}" srcOrd="2" destOrd="0" presId="urn:microsoft.com/office/officeart/2008/layout/VerticalAccentList"/>
    <dgm:cxn modelId="{9D51CD31-C8A6-4864-8F33-0C43485ACAF4}" type="presParOf" srcId="{3BB92EC2-093E-4721-8067-5192A3CF3719}" destId="{C0807546-53AF-486F-AD96-301474E779B2}" srcOrd="3" destOrd="0" presId="urn:microsoft.com/office/officeart/2008/layout/VerticalAccentList"/>
    <dgm:cxn modelId="{824BA451-1E34-4C91-AD7F-1BCDDB31F0F3}" type="presParOf" srcId="{3BB92EC2-093E-4721-8067-5192A3CF3719}" destId="{2BE456C1-F106-42AE-BEFF-B2D5B6A5C390}" srcOrd="4" destOrd="0" presId="urn:microsoft.com/office/officeart/2008/layout/VerticalAccentList"/>
    <dgm:cxn modelId="{839917B5-745C-4DF3-8621-971D3566C904}" type="presParOf" srcId="{3BB92EC2-093E-4721-8067-5192A3CF3719}" destId="{CCE55A5A-7F3C-4178-ADCA-1C8181250763}" srcOrd="5" destOrd="0" presId="urn:microsoft.com/office/officeart/2008/layout/VerticalAccentList"/>
    <dgm:cxn modelId="{A1AEC391-DFAF-4524-9A83-4864F512CE45}" type="presParOf" srcId="{3BB92EC2-093E-4721-8067-5192A3CF3719}" destId="{DE2A894A-157E-475B-9C23-FC0829DE7186}" srcOrd="6" destOrd="0" presId="urn:microsoft.com/office/officeart/2008/layout/VerticalAccentList"/>
    <dgm:cxn modelId="{15E58944-9957-4E11-8798-49704B2E9D64}" type="presParOf" srcId="{E27D290B-00FB-423D-906D-DFA56A664CD5}" destId="{9D08AB7C-FE6E-49BA-867B-E7D098BCADBE}" srcOrd="8" destOrd="0" presId="urn:microsoft.com/office/officeart/2008/layout/VerticalAccentList"/>
    <dgm:cxn modelId="{F294C84E-D79D-4610-93E8-7BB7C7FCABD2}" type="presParOf" srcId="{E27D290B-00FB-423D-906D-DFA56A664CD5}" destId="{D4CC782E-EB3B-4A06-B560-2BBF69F864A7}" srcOrd="9" destOrd="0" presId="urn:microsoft.com/office/officeart/2008/layout/VerticalAccentList"/>
    <dgm:cxn modelId="{F99BEB5E-CF85-4EBF-A98D-14E937EECC78}" type="presParOf" srcId="{D4CC782E-EB3B-4A06-B560-2BBF69F864A7}" destId="{93B8032B-8E48-4701-9EB1-4EE93F2C8F8E}" srcOrd="0" destOrd="0" presId="urn:microsoft.com/office/officeart/2008/layout/VerticalAccentList"/>
    <dgm:cxn modelId="{32A9A8C5-2618-403A-8799-A81045BD3761}" type="presParOf" srcId="{E27D290B-00FB-423D-906D-DFA56A664CD5}" destId="{846CB3E6-DD4C-4FF9-9983-D1C923CF22E7}" srcOrd="10" destOrd="0" presId="urn:microsoft.com/office/officeart/2008/layout/VerticalAccentList"/>
    <dgm:cxn modelId="{FC2F2E38-9BDF-4511-8FF7-D979DFCFC9D6}" type="presParOf" srcId="{846CB3E6-DD4C-4FF9-9983-D1C923CF22E7}" destId="{1D915954-DC3D-4EC6-9106-788A57EF6141}" srcOrd="0" destOrd="0" presId="urn:microsoft.com/office/officeart/2008/layout/VerticalAccentList"/>
    <dgm:cxn modelId="{DF2FB70B-1847-4F4C-8C34-5218C1F0D971}" type="presParOf" srcId="{846CB3E6-DD4C-4FF9-9983-D1C923CF22E7}" destId="{ED312414-F43D-4B24-B165-97E66A4147C3}" srcOrd="1" destOrd="0" presId="urn:microsoft.com/office/officeart/2008/layout/VerticalAccentList"/>
    <dgm:cxn modelId="{D9A221C8-487E-46CC-B60F-CD615418397A}" type="presParOf" srcId="{846CB3E6-DD4C-4FF9-9983-D1C923CF22E7}" destId="{7A7A549A-C1B8-467D-A77D-B328AD505E04}" srcOrd="2" destOrd="0" presId="urn:microsoft.com/office/officeart/2008/layout/VerticalAccentList"/>
    <dgm:cxn modelId="{BE7BEFC3-452A-450E-8EBE-B86F81CD657F}" type="presParOf" srcId="{846CB3E6-DD4C-4FF9-9983-D1C923CF22E7}" destId="{16D0E019-CAFA-4A15-B297-73D2678DC1B7}" srcOrd="3" destOrd="0" presId="urn:microsoft.com/office/officeart/2008/layout/VerticalAccentList"/>
    <dgm:cxn modelId="{573910CD-534D-4A1E-8601-8B12F1AFC9C7}" type="presParOf" srcId="{846CB3E6-DD4C-4FF9-9983-D1C923CF22E7}" destId="{CFBE0A8B-EDC1-47FE-B746-0C46C0D56D79}" srcOrd="4" destOrd="0" presId="urn:microsoft.com/office/officeart/2008/layout/VerticalAccentList"/>
    <dgm:cxn modelId="{99CDFB5F-929E-4443-A013-F6329BD1531C}" type="presParOf" srcId="{846CB3E6-DD4C-4FF9-9983-D1C923CF22E7}" destId="{9BD68638-3A9D-448F-81EC-366D6694C2BA}" srcOrd="5" destOrd="0" presId="urn:microsoft.com/office/officeart/2008/layout/VerticalAccentList"/>
    <dgm:cxn modelId="{1D1235EF-1F9D-4D66-80AE-DB9806C7F142}" type="presParOf" srcId="{846CB3E6-DD4C-4FF9-9983-D1C923CF22E7}" destId="{81231396-3FDE-48E9-A125-8EFB723E1D5B}" srcOrd="6" destOrd="0" presId="urn:microsoft.com/office/officeart/2008/layout/VerticalAccentList"/>
    <dgm:cxn modelId="{CAF30AFF-A715-4563-B611-45A786D6BD5C}" type="presParOf" srcId="{E27D290B-00FB-423D-906D-DFA56A664CD5}" destId="{B40C9EF4-B7F8-44C8-82DB-39310BD166F5}" srcOrd="11" destOrd="0" presId="urn:microsoft.com/office/officeart/2008/layout/VerticalAccentList"/>
    <dgm:cxn modelId="{28EA0562-28EE-4DE4-A593-EA18A13E2A13}" type="presParOf" srcId="{E27D290B-00FB-423D-906D-DFA56A664CD5}" destId="{DEEE144B-CCE1-4F9B-9CEE-87F440C8ED44}" srcOrd="12" destOrd="0" presId="urn:microsoft.com/office/officeart/2008/layout/VerticalAccentList"/>
    <dgm:cxn modelId="{6EF39925-667C-4EEC-9BF4-0DD5A66B8AEF}" type="presParOf" srcId="{DEEE144B-CCE1-4F9B-9CEE-87F440C8ED44}" destId="{FDCF63CD-C3FE-429E-9887-0940DBEFEBE2}" srcOrd="0" destOrd="0" presId="urn:microsoft.com/office/officeart/2008/layout/VerticalAccentList"/>
    <dgm:cxn modelId="{65E01A62-867E-48A2-BE87-78230786F220}" type="presParOf" srcId="{E27D290B-00FB-423D-906D-DFA56A664CD5}" destId="{477D8BAC-5B30-4476-80EA-8784D8A261BF}" srcOrd="13" destOrd="0" presId="urn:microsoft.com/office/officeart/2008/layout/VerticalAccentList"/>
    <dgm:cxn modelId="{28F79CC9-1815-4352-BBA9-24811F310345}" type="presParOf" srcId="{477D8BAC-5B30-4476-80EA-8784D8A261BF}" destId="{3663C2C8-DA61-497F-8AAF-2FA53E0A07B7}" srcOrd="0" destOrd="0" presId="urn:microsoft.com/office/officeart/2008/layout/VerticalAccentList"/>
    <dgm:cxn modelId="{6FB2FD96-06E1-4497-A4AB-7F75D1440996}" type="presParOf" srcId="{477D8BAC-5B30-4476-80EA-8784D8A261BF}" destId="{A4668222-DD55-4E59-BE6B-6A7D034531D6}" srcOrd="1" destOrd="0" presId="urn:microsoft.com/office/officeart/2008/layout/VerticalAccentList"/>
    <dgm:cxn modelId="{AEB39439-FBA2-4468-8292-3392050164BD}" type="presParOf" srcId="{477D8BAC-5B30-4476-80EA-8784D8A261BF}" destId="{6DDEC37C-9D32-4E5E-AA6E-686E1B445E59}" srcOrd="2" destOrd="0" presId="urn:microsoft.com/office/officeart/2008/layout/VerticalAccentList"/>
    <dgm:cxn modelId="{965C2641-A383-4232-AA2A-FCD634D65080}" type="presParOf" srcId="{477D8BAC-5B30-4476-80EA-8784D8A261BF}" destId="{7E8FC1A2-6F41-4FD9-BC89-9F1EA478A5C2}" srcOrd="3" destOrd="0" presId="urn:microsoft.com/office/officeart/2008/layout/VerticalAccentList"/>
    <dgm:cxn modelId="{D977F2CD-15C4-479E-96E5-987930FB1AF8}" type="presParOf" srcId="{477D8BAC-5B30-4476-80EA-8784D8A261BF}" destId="{24AFBB26-2C02-4253-89D3-960E9F8094C7}" srcOrd="4" destOrd="0" presId="urn:microsoft.com/office/officeart/2008/layout/VerticalAccentList"/>
    <dgm:cxn modelId="{C3B1185B-42E2-41FA-83FA-885A80F7E58D}" type="presParOf" srcId="{477D8BAC-5B30-4476-80EA-8784D8A261BF}" destId="{2E833FC6-EB4D-4976-8537-AF3295A823B6}" srcOrd="5" destOrd="0" presId="urn:microsoft.com/office/officeart/2008/layout/VerticalAccentList"/>
    <dgm:cxn modelId="{469560C4-ACCF-428F-9ED3-70386717095D}" type="presParOf" srcId="{477D8BAC-5B30-4476-80EA-8784D8A261BF}" destId="{5D15677D-FB13-461F-BE08-A9C27FEE0993}" srcOrd="6" destOrd="0" presId="urn:microsoft.com/office/officeart/2008/layout/VerticalAccentList"/>
    <dgm:cxn modelId="{E17F0C2F-65B0-4B65-BD0A-28B898B7514D}" type="presParOf" srcId="{E27D290B-00FB-423D-906D-DFA56A664CD5}" destId="{FB90E467-0843-4CAF-890F-4C8233BE348A}" srcOrd="14" destOrd="0" presId="urn:microsoft.com/office/officeart/2008/layout/VerticalAccentList"/>
    <dgm:cxn modelId="{F516F6DF-C329-4678-9801-6CD0BB53721F}" type="presParOf" srcId="{E27D290B-00FB-423D-906D-DFA56A664CD5}" destId="{19D26470-E17D-49D4-8002-8925D6EBC2EB}" srcOrd="15" destOrd="0" presId="urn:microsoft.com/office/officeart/2008/layout/VerticalAccentList"/>
    <dgm:cxn modelId="{7C27A493-0A64-40BB-A68B-578289F2D09B}" type="presParOf" srcId="{19D26470-E17D-49D4-8002-8925D6EBC2EB}" destId="{B84BC02E-7A7B-4D99-9BCE-3EF8FA16E4AE}" srcOrd="0" destOrd="0" presId="urn:microsoft.com/office/officeart/2008/layout/VerticalAccentList"/>
    <dgm:cxn modelId="{15B75454-DD2A-4B30-A7F2-94AEF542AA19}" type="presParOf" srcId="{E27D290B-00FB-423D-906D-DFA56A664CD5}" destId="{5E1469D0-AB5C-435B-B6BF-81237371FEDE}" srcOrd="16" destOrd="0" presId="urn:microsoft.com/office/officeart/2008/layout/VerticalAccentList"/>
    <dgm:cxn modelId="{7A390E86-E326-4298-8212-0BD94F4EAFC1}" type="presParOf" srcId="{5E1469D0-AB5C-435B-B6BF-81237371FEDE}" destId="{F8136C61-EEF7-4FD1-B079-E92B1E6F23AB}" srcOrd="0" destOrd="0" presId="urn:microsoft.com/office/officeart/2008/layout/VerticalAccentList"/>
    <dgm:cxn modelId="{781FEFA6-81CF-4660-8EB8-CDDCFFE5A8E3}" type="presParOf" srcId="{5E1469D0-AB5C-435B-B6BF-81237371FEDE}" destId="{0C1CF19E-CE43-4CB2-AFE7-D7FCA8ACC3CA}" srcOrd="1" destOrd="0" presId="urn:microsoft.com/office/officeart/2008/layout/VerticalAccentList"/>
    <dgm:cxn modelId="{DA984AD3-94CB-4629-A1FE-49AE29046C8B}" type="presParOf" srcId="{5E1469D0-AB5C-435B-B6BF-81237371FEDE}" destId="{E3A3CCB6-1129-4B44-8F1E-8AC14E54192C}" srcOrd="2" destOrd="0" presId="urn:microsoft.com/office/officeart/2008/layout/VerticalAccentList"/>
    <dgm:cxn modelId="{ECD8D989-E125-4981-9EFC-63A1ECF94899}" type="presParOf" srcId="{5E1469D0-AB5C-435B-B6BF-81237371FEDE}" destId="{957D6E70-7D5D-4F96-B2B5-569120BAE9F0}" srcOrd="3" destOrd="0" presId="urn:microsoft.com/office/officeart/2008/layout/VerticalAccentList"/>
    <dgm:cxn modelId="{02530EBD-2268-429B-9261-C192AF8DD910}" type="presParOf" srcId="{5E1469D0-AB5C-435B-B6BF-81237371FEDE}" destId="{6F287BFF-5F54-4F6A-8ADA-80668467FD6B}" srcOrd="4" destOrd="0" presId="urn:microsoft.com/office/officeart/2008/layout/VerticalAccentList"/>
    <dgm:cxn modelId="{BD8B48EE-C0F9-45C2-A6F6-81F50091D6C0}" type="presParOf" srcId="{5E1469D0-AB5C-435B-B6BF-81237371FEDE}" destId="{F1548ACD-323D-4DEE-A388-C2635156E49A}" srcOrd="5" destOrd="0" presId="urn:microsoft.com/office/officeart/2008/layout/VerticalAccentList"/>
    <dgm:cxn modelId="{C27C2E3F-6890-48FC-B914-9E94E7A3DAE3}" type="presParOf" srcId="{5E1469D0-AB5C-435B-B6BF-81237371FEDE}" destId="{74B70478-4A8A-45C6-9AD7-DE356399750A}" srcOrd="6" destOrd="0" presId="urn:microsoft.com/office/officeart/2008/layout/VerticalAccentList"/>
    <dgm:cxn modelId="{6617DDA6-93E5-4B6D-BBD9-48AD8CCA5C9C}" type="presParOf" srcId="{E27D290B-00FB-423D-906D-DFA56A664CD5}" destId="{2D2B3CAF-8805-453D-94E4-0F571E37BC68}" srcOrd="17" destOrd="0" presId="urn:microsoft.com/office/officeart/2008/layout/VerticalAccentList"/>
    <dgm:cxn modelId="{58723635-DBF2-4851-B7FD-11151348580C}" type="presParOf" srcId="{E27D290B-00FB-423D-906D-DFA56A664CD5}" destId="{C8E678F7-A551-4245-89D1-509D9B2ADBD6}" srcOrd="18" destOrd="0" presId="urn:microsoft.com/office/officeart/2008/layout/VerticalAccentList"/>
    <dgm:cxn modelId="{B8511610-4124-4D86-B856-D98FCFF6CE94}" type="presParOf" srcId="{C8E678F7-A551-4245-89D1-509D9B2ADBD6}" destId="{592ECB21-B610-48D9-A2FF-9611C3E0AE25}" srcOrd="0" destOrd="0" presId="urn:microsoft.com/office/officeart/2008/layout/VerticalAccentList"/>
    <dgm:cxn modelId="{92711B0B-07D7-40B0-804B-95276E36DBD8}" type="presParOf" srcId="{E27D290B-00FB-423D-906D-DFA56A664CD5}" destId="{8C85F40A-5D64-42B3-8CAB-58362E828D3D}" srcOrd="19" destOrd="0" presId="urn:microsoft.com/office/officeart/2008/layout/VerticalAccentList"/>
    <dgm:cxn modelId="{85E69496-A1E7-42E1-B1FC-542EEAFCB495}" type="presParOf" srcId="{8C85F40A-5D64-42B3-8CAB-58362E828D3D}" destId="{750CB484-61F3-4998-8405-DF49BB4DBD57}" srcOrd="0" destOrd="0" presId="urn:microsoft.com/office/officeart/2008/layout/VerticalAccentList"/>
    <dgm:cxn modelId="{47F10138-676E-465F-A17C-250271D6EEE5}" type="presParOf" srcId="{8C85F40A-5D64-42B3-8CAB-58362E828D3D}" destId="{69354C4F-8B19-4E20-8DDE-4DC40AEAE5F4}" srcOrd="1" destOrd="0" presId="urn:microsoft.com/office/officeart/2008/layout/VerticalAccentList"/>
    <dgm:cxn modelId="{446CF18C-42F3-4FCD-8A97-5C9D1B5CF82C}" type="presParOf" srcId="{8C85F40A-5D64-42B3-8CAB-58362E828D3D}" destId="{01BC0BCA-9A3E-467F-8012-1A60EACCD84D}" srcOrd="2" destOrd="0" presId="urn:microsoft.com/office/officeart/2008/layout/VerticalAccentList"/>
    <dgm:cxn modelId="{CC8606EA-F042-4E50-87E6-0A2B897DE1FF}" type="presParOf" srcId="{8C85F40A-5D64-42B3-8CAB-58362E828D3D}" destId="{135463E5-312A-446F-BF01-1F67F06A4417}" srcOrd="3" destOrd="0" presId="urn:microsoft.com/office/officeart/2008/layout/VerticalAccentList"/>
    <dgm:cxn modelId="{4DC10F5B-8901-4B8F-8400-7BD37AEB25EC}" type="presParOf" srcId="{8C85F40A-5D64-42B3-8CAB-58362E828D3D}" destId="{20DA1071-4DA0-4A00-A022-ACD4D7499ADF}" srcOrd="4" destOrd="0" presId="urn:microsoft.com/office/officeart/2008/layout/VerticalAccentList"/>
    <dgm:cxn modelId="{36D4EACC-90FD-4EED-B1E5-84D581F3924F}" type="presParOf" srcId="{8C85F40A-5D64-42B3-8CAB-58362E828D3D}" destId="{AADCCE67-8A96-4E21-8FD3-F6AF11D10A24}" srcOrd="5" destOrd="0" presId="urn:microsoft.com/office/officeart/2008/layout/VerticalAccentList"/>
    <dgm:cxn modelId="{AEF20595-9705-4356-BC62-F5EA668998AA}" type="presParOf" srcId="{8C85F40A-5D64-42B3-8CAB-58362E828D3D}" destId="{A68DE6A9-C379-4D3C-8F7B-432F0F0ECF7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8095FD-820D-4539-A144-7E0ECB01B968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9460B01-5E06-40CB-A051-7D2758D99007}">
      <dgm:prSet custT="1"/>
      <dgm:spPr/>
      <dgm:t>
        <a:bodyPr/>
        <a:lstStyle/>
        <a:p>
          <a:pPr algn="l" rtl="0"/>
          <a:r>
            <a:rPr lang="pt-BR" sz="2000" baseline="0" dirty="0" smtClean="0">
              <a:solidFill>
                <a:schemeClr val="accent6"/>
              </a:solidFill>
            </a:rPr>
            <a:t>Achatamento</a:t>
          </a:r>
          <a:endParaRPr lang="pt-BR" sz="2000" baseline="0" dirty="0">
            <a:solidFill>
              <a:schemeClr val="accent6"/>
            </a:solidFill>
          </a:endParaRPr>
        </a:p>
      </dgm:t>
    </dgm:pt>
    <dgm:pt modelId="{2FB8A8D6-586E-4D69-951F-43407276C7BF}" type="parTrans" cxnId="{1EB1C16C-46BF-4275-9B4B-E42ED64803FF}">
      <dgm:prSet/>
      <dgm:spPr/>
      <dgm:t>
        <a:bodyPr/>
        <a:lstStyle/>
        <a:p>
          <a:endParaRPr lang="pt-BR"/>
        </a:p>
      </dgm:t>
    </dgm:pt>
    <dgm:pt modelId="{39CB6839-CD50-4497-8B8B-674F5A9F149B}" type="sibTrans" cxnId="{1EB1C16C-46BF-4275-9B4B-E42ED64803FF}">
      <dgm:prSet/>
      <dgm:spPr/>
      <dgm:t>
        <a:bodyPr/>
        <a:lstStyle/>
        <a:p>
          <a:endParaRPr lang="pt-BR"/>
        </a:p>
      </dgm:t>
    </dgm:pt>
    <dgm:pt modelId="{8EEDABA0-F35D-4C28-A31A-A76193EFABF8}">
      <dgm:prSet custT="1"/>
      <dgm:spPr/>
      <dgm:t>
        <a:bodyPr/>
        <a:lstStyle/>
        <a:p>
          <a:pPr algn="l" rtl="0"/>
          <a:r>
            <a:rPr lang="pt-BR" sz="2000" baseline="0" dirty="0" smtClean="0">
              <a:solidFill>
                <a:schemeClr val="accent6"/>
              </a:solidFill>
            </a:rPr>
            <a:t>Descentralização</a:t>
          </a:r>
          <a:endParaRPr lang="pt-BR" sz="2000" baseline="0" dirty="0">
            <a:solidFill>
              <a:schemeClr val="accent6"/>
            </a:solidFill>
          </a:endParaRPr>
        </a:p>
      </dgm:t>
    </dgm:pt>
    <dgm:pt modelId="{35CB658C-2258-4DF1-AF26-DD5A68CFD293}" type="parTrans" cxnId="{CE2CEB69-B337-4781-B076-6A00AAC55A84}">
      <dgm:prSet/>
      <dgm:spPr/>
      <dgm:t>
        <a:bodyPr/>
        <a:lstStyle/>
        <a:p>
          <a:endParaRPr lang="pt-BR"/>
        </a:p>
      </dgm:t>
    </dgm:pt>
    <dgm:pt modelId="{D81BA337-99B1-41D1-A031-A65273414DA7}" type="sibTrans" cxnId="{CE2CEB69-B337-4781-B076-6A00AAC55A84}">
      <dgm:prSet/>
      <dgm:spPr/>
      <dgm:t>
        <a:bodyPr/>
        <a:lstStyle/>
        <a:p>
          <a:endParaRPr lang="pt-BR"/>
        </a:p>
      </dgm:t>
    </dgm:pt>
    <dgm:pt modelId="{F8AD857A-B5D7-48EC-AB0C-117E0C8BF91C}">
      <dgm:prSet custT="1"/>
      <dgm:spPr/>
      <dgm:t>
        <a:bodyPr/>
        <a:lstStyle/>
        <a:p>
          <a:pPr algn="l" rtl="0"/>
          <a:r>
            <a:rPr lang="pt-BR" sz="2000" baseline="0" dirty="0" smtClean="0">
              <a:solidFill>
                <a:schemeClr val="accent6"/>
              </a:solidFill>
            </a:rPr>
            <a:t>Flexibilidade</a:t>
          </a:r>
          <a:endParaRPr lang="pt-BR" sz="2000" baseline="0" dirty="0">
            <a:solidFill>
              <a:schemeClr val="accent6"/>
            </a:solidFill>
          </a:endParaRPr>
        </a:p>
      </dgm:t>
    </dgm:pt>
    <dgm:pt modelId="{22A91301-6ED9-4D89-8F75-545935B88F41}" type="parTrans" cxnId="{916DB5AB-68B3-4C54-9865-25AF55B9A531}">
      <dgm:prSet/>
      <dgm:spPr/>
      <dgm:t>
        <a:bodyPr/>
        <a:lstStyle/>
        <a:p>
          <a:endParaRPr lang="pt-BR"/>
        </a:p>
      </dgm:t>
    </dgm:pt>
    <dgm:pt modelId="{3B1A360E-0148-49FF-A89F-DF58A10668B0}" type="sibTrans" cxnId="{916DB5AB-68B3-4C54-9865-25AF55B9A531}">
      <dgm:prSet/>
      <dgm:spPr/>
      <dgm:t>
        <a:bodyPr/>
        <a:lstStyle/>
        <a:p>
          <a:endParaRPr lang="pt-BR"/>
        </a:p>
      </dgm:t>
    </dgm:pt>
    <dgm:pt modelId="{CD962A0A-FB84-4B65-8623-3A0F0FD2106D}">
      <dgm:prSet custT="1"/>
      <dgm:spPr/>
      <dgm:t>
        <a:bodyPr/>
        <a:lstStyle/>
        <a:p>
          <a:pPr algn="l" rtl="0"/>
          <a:r>
            <a:rPr lang="pt-BR" sz="2000" baseline="0" dirty="0" smtClean="0">
              <a:solidFill>
                <a:schemeClr val="accent6"/>
              </a:solidFill>
            </a:rPr>
            <a:t>Independência de Localização</a:t>
          </a:r>
          <a:endParaRPr lang="pt-BR" sz="2000" baseline="0" dirty="0">
            <a:solidFill>
              <a:schemeClr val="accent6"/>
            </a:solidFill>
          </a:endParaRPr>
        </a:p>
      </dgm:t>
    </dgm:pt>
    <dgm:pt modelId="{6482B9C5-EBD5-46BF-85A3-11104716D475}" type="parTrans" cxnId="{3F3CBE70-59E7-4E7E-95C8-0AC002FD2781}">
      <dgm:prSet/>
      <dgm:spPr/>
      <dgm:t>
        <a:bodyPr/>
        <a:lstStyle/>
        <a:p>
          <a:endParaRPr lang="pt-BR"/>
        </a:p>
      </dgm:t>
    </dgm:pt>
    <dgm:pt modelId="{3A9A9665-F23F-4111-8A89-F02CBBC32AD7}" type="sibTrans" cxnId="{3F3CBE70-59E7-4E7E-95C8-0AC002FD2781}">
      <dgm:prSet/>
      <dgm:spPr/>
      <dgm:t>
        <a:bodyPr/>
        <a:lstStyle/>
        <a:p>
          <a:endParaRPr lang="pt-BR"/>
        </a:p>
      </dgm:t>
    </dgm:pt>
    <dgm:pt modelId="{0D437B38-290D-41C4-9EAE-D166374083A7}">
      <dgm:prSet custT="1"/>
      <dgm:spPr/>
      <dgm:t>
        <a:bodyPr/>
        <a:lstStyle/>
        <a:p>
          <a:pPr algn="l" rtl="0"/>
          <a:r>
            <a:rPr lang="pt-BR" sz="2000" baseline="0" dirty="0" smtClean="0">
              <a:solidFill>
                <a:schemeClr val="accent6"/>
              </a:solidFill>
            </a:rPr>
            <a:t>Custos baixos de transação e coordenação</a:t>
          </a:r>
          <a:endParaRPr lang="pt-BR" sz="2000" baseline="0" dirty="0">
            <a:solidFill>
              <a:schemeClr val="accent6"/>
            </a:solidFill>
          </a:endParaRPr>
        </a:p>
      </dgm:t>
    </dgm:pt>
    <dgm:pt modelId="{7444F050-6C4A-4CF3-AE77-5847B24DDA25}" type="parTrans" cxnId="{9989618D-806C-454A-844A-6A7CDD79E6F6}">
      <dgm:prSet/>
      <dgm:spPr/>
      <dgm:t>
        <a:bodyPr/>
        <a:lstStyle/>
        <a:p>
          <a:endParaRPr lang="pt-BR"/>
        </a:p>
      </dgm:t>
    </dgm:pt>
    <dgm:pt modelId="{D1D3A767-3840-4245-89B7-E4F5945AE4D2}" type="sibTrans" cxnId="{9989618D-806C-454A-844A-6A7CDD79E6F6}">
      <dgm:prSet/>
      <dgm:spPr/>
      <dgm:t>
        <a:bodyPr/>
        <a:lstStyle/>
        <a:p>
          <a:endParaRPr lang="pt-BR"/>
        </a:p>
      </dgm:t>
    </dgm:pt>
    <dgm:pt modelId="{0419B25B-958E-489B-B2BC-F8FA185CE5B2}">
      <dgm:prSet custT="1"/>
      <dgm:spPr/>
      <dgm:t>
        <a:bodyPr/>
        <a:lstStyle/>
        <a:p>
          <a:pPr algn="l" rtl="0"/>
          <a:r>
            <a:rPr lang="pt-BR" sz="2000" baseline="0" dirty="0" smtClean="0">
              <a:solidFill>
                <a:schemeClr val="accent6"/>
              </a:solidFill>
            </a:rPr>
            <a:t>Fortalecimento</a:t>
          </a:r>
          <a:endParaRPr lang="pt-BR" sz="2000" baseline="0" dirty="0">
            <a:solidFill>
              <a:schemeClr val="accent6"/>
            </a:solidFill>
          </a:endParaRPr>
        </a:p>
      </dgm:t>
    </dgm:pt>
    <dgm:pt modelId="{ED77072A-A04D-4C4C-9E2C-C5D799F8D169}" type="parTrans" cxnId="{2BCC948A-B1A6-4F63-9026-40F50CD5956E}">
      <dgm:prSet/>
      <dgm:spPr/>
      <dgm:t>
        <a:bodyPr/>
        <a:lstStyle/>
        <a:p>
          <a:endParaRPr lang="pt-BR"/>
        </a:p>
      </dgm:t>
    </dgm:pt>
    <dgm:pt modelId="{40362F56-1304-49D8-901F-D086E0AE7C6E}" type="sibTrans" cxnId="{2BCC948A-B1A6-4F63-9026-40F50CD5956E}">
      <dgm:prSet/>
      <dgm:spPr/>
      <dgm:t>
        <a:bodyPr/>
        <a:lstStyle/>
        <a:p>
          <a:endParaRPr lang="pt-BR"/>
        </a:p>
      </dgm:t>
    </dgm:pt>
    <dgm:pt modelId="{735F3370-FA2B-4113-AE26-C194B354A8D9}">
      <dgm:prSet custT="1"/>
      <dgm:spPr/>
      <dgm:t>
        <a:bodyPr/>
        <a:lstStyle/>
        <a:p>
          <a:pPr rtl="0"/>
          <a:r>
            <a:rPr lang="pt-BR" sz="2000" baseline="0" dirty="0" smtClean="0">
              <a:solidFill>
                <a:schemeClr val="accent6"/>
              </a:solidFill>
            </a:rPr>
            <a:t>Trabalho colaborativo e em equipe</a:t>
          </a:r>
          <a:r>
            <a:rPr lang="pt-BR" sz="2100" baseline="0" dirty="0" smtClean="0">
              <a:solidFill>
                <a:schemeClr val="accent6"/>
              </a:solidFill>
            </a:rPr>
            <a:t>	</a:t>
          </a:r>
          <a:endParaRPr lang="pt-BR" sz="2100" baseline="0" dirty="0">
            <a:solidFill>
              <a:schemeClr val="accent6"/>
            </a:solidFill>
          </a:endParaRPr>
        </a:p>
      </dgm:t>
    </dgm:pt>
    <dgm:pt modelId="{49950B0B-8C25-448C-9EB1-2CBA97A7F18D}" type="parTrans" cxnId="{D52F0596-B11B-4107-92FB-AB1452248266}">
      <dgm:prSet/>
      <dgm:spPr/>
      <dgm:t>
        <a:bodyPr/>
        <a:lstStyle/>
        <a:p>
          <a:endParaRPr lang="pt-BR"/>
        </a:p>
      </dgm:t>
    </dgm:pt>
    <dgm:pt modelId="{02DB8FBD-CEC8-479E-9D35-653800F9365F}" type="sibTrans" cxnId="{D52F0596-B11B-4107-92FB-AB1452248266}">
      <dgm:prSet/>
      <dgm:spPr/>
      <dgm:t>
        <a:bodyPr/>
        <a:lstStyle/>
        <a:p>
          <a:endParaRPr lang="pt-BR"/>
        </a:p>
      </dgm:t>
    </dgm:pt>
    <dgm:pt modelId="{E27D290B-00FB-423D-906D-DFA56A664CD5}" type="pres">
      <dgm:prSet presAssocID="{AC8095FD-820D-4539-A144-7E0ECB01B968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pt-BR"/>
        </a:p>
      </dgm:t>
    </dgm:pt>
    <dgm:pt modelId="{9EA7B2CB-7FE8-4ABE-8BB3-0662AAFB817A}" type="pres">
      <dgm:prSet presAssocID="{C9460B01-5E06-40CB-A051-7D2758D99007}" presName="parenttextcomposite" presStyleCnt="0"/>
      <dgm:spPr/>
    </dgm:pt>
    <dgm:pt modelId="{8C12162D-F21D-4747-BEF2-E562D80DA16B}" type="pres">
      <dgm:prSet presAssocID="{C9460B01-5E06-40CB-A051-7D2758D99007}" presName="parenttext" presStyleLbl="revTx" presStyleIdx="0" presStyleCnt="7" custLinFactNeighborX="-609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1FCFC2D-2E2A-4144-8425-CA91DC95B7B5}" type="pres">
      <dgm:prSet presAssocID="{C9460B01-5E06-40CB-A051-7D2758D99007}" presName="parallelogramComposite" presStyleCnt="0"/>
      <dgm:spPr/>
    </dgm:pt>
    <dgm:pt modelId="{C1C6540C-0CAA-435E-9C36-D6AAD48360FA}" type="pres">
      <dgm:prSet presAssocID="{C9460B01-5E06-40CB-A051-7D2758D99007}" presName="parallelogram1" presStyleLbl="alignNode1" presStyleIdx="0" presStyleCnt="49"/>
      <dgm:spPr/>
    </dgm:pt>
    <dgm:pt modelId="{A4675133-B111-4E35-80F6-C459C48149B2}" type="pres">
      <dgm:prSet presAssocID="{C9460B01-5E06-40CB-A051-7D2758D99007}" presName="parallelogram2" presStyleLbl="alignNode1" presStyleIdx="1" presStyleCnt="49"/>
      <dgm:spPr/>
    </dgm:pt>
    <dgm:pt modelId="{1DE34991-0149-4808-BC55-34759C7213D7}" type="pres">
      <dgm:prSet presAssocID="{C9460B01-5E06-40CB-A051-7D2758D99007}" presName="parallelogram3" presStyleLbl="alignNode1" presStyleIdx="2" presStyleCnt="49"/>
      <dgm:spPr/>
    </dgm:pt>
    <dgm:pt modelId="{D82C60C9-76E5-4ED8-B942-8D00778F4467}" type="pres">
      <dgm:prSet presAssocID="{C9460B01-5E06-40CB-A051-7D2758D99007}" presName="parallelogram4" presStyleLbl="alignNode1" presStyleIdx="3" presStyleCnt="49"/>
      <dgm:spPr/>
    </dgm:pt>
    <dgm:pt modelId="{FCF2BD8F-C6D0-4904-82CF-AD3D4A88FF4C}" type="pres">
      <dgm:prSet presAssocID="{C9460B01-5E06-40CB-A051-7D2758D99007}" presName="parallelogram5" presStyleLbl="alignNode1" presStyleIdx="4" presStyleCnt="49"/>
      <dgm:spPr/>
    </dgm:pt>
    <dgm:pt modelId="{4032AEF1-6BB7-493B-A80D-FCE980588EA8}" type="pres">
      <dgm:prSet presAssocID="{C9460B01-5E06-40CB-A051-7D2758D99007}" presName="parallelogram6" presStyleLbl="alignNode1" presStyleIdx="5" presStyleCnt="49"/>
      <dgm:spPr/>
    </dgm:pt>
    <dgm:pt modelId="{9046F6DF-44FE-44A1-B0BE-99382A96B204}" type="pres">
      <dgm:prSet presAssocID="{C9460B01-5E06-40CB-A051-7D2758D99007}" presName="parallelogram7" presStyleLbl="alignNode1" presStyleIdx="6" presStyleCnt="49"/>
      <dgm:spPr/>
    </dgm:pt>
    <dgm:pt modelId="{47A9082C-57E2-482E-B8BC-FB33E0CFDC99}" type="pres">
      <dgm:prSet presAssocID="{39CB6839-CD50-4497-8B8B-674F5A9F149B}" presName="sibTrans" presStyleCnt="0"/>
      <dgm:spPr/>
    </dgm:pt>
    <dgm:pt modelId="{9BD245A1-463A-4F21-98C3-3AE984B71931}" type="pres">
      <dgm:prSet presAssocID="{8EEDABA0-F35D-4C28-A31A-A76193EFABF8}" presName="parenttextcomposite" presStyleCnt="0"/>
      <dgm:spPr/>
    </dgm:pt>
    <dgm:pt modelId="{CAEBFFB7-67F9-46FB-A655-CAF1D5237577}" type="pres">
      <dgm:prSet presAssocID="{8EEDABA0-F35D-4C28-A31A-A76193EFABF8}" presName="parenttext" presStyleLbl="revTx" presStyleIdx="1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F45562A-FD66-494B-A9DD-2DA8779887FE}" type="pres">
      <dgm:prSet presAssocID="{8EEDABA0-F35D-4C28-A31A-A76193EFABF8}" presName="parallelogramComposite" presStyleCnt="0"/>
      <dgm:spPr/>
    </dgm:pt>
    <dgm:pt modelId="{05F9BC8A-C93C-4E1E-875A-10857D88C792}" type="pres">
      <dgm:prSet presAssocID="{8EEDABA0-F35D-4C28-A31A-A76193EFABF8}" presName="parallelogram1" presStyleLbl="alignNode1" presStyleIdx="7" presStyleCnt="49"/>
      <dgm:spPr/>
    </dgm:pt>
    <dgm:pt modelId="{8B566C5F-69E3-4747-89BD-CBDDCBFBD016}" type="pres">
      <dgm:prSet presAssocID="{8EEDABA0-F35D-4C28-A31A-A76193EFABF8}" presName="parallelogram2" presStyleLbl="alignNode1" presStyleIdx="8" presStyleCnt="49"/>
      <dgm:spPr/>
    </dgm:pt>
    <dgm:pt modelId="{1BC3A05A-4095-4D5E-9BB7-369F3147AF24}" type="pres">
      <dgm:prSet presAssocID="{8EEDABA0-F35D-4C28-A31A-A76193EFABF8}" presName="parallelogram3" presStyleLbl="alignNode1" presStyleIdx="9" presStyleCnt="49"/>
      <dgm:spPr/>
    </dgm:pt>
    <dgm:pt modelId="{5CE27707-C987-4F73-A113-4476856C281E}" type="pres">
      <dgm:prSet presAssocID="{8EEDABA0-F35D-4C28-A31A-A76193EFABF8}" presName="parallelogram4" presStyleLbl="alignNode1" presStyleIdx="10" presStyleCnt="49"/>
      <dgm:spPr/>
    </dgm:pt>
    <dgm:pt modelId="{4C8F8899-295A-4899-8C39-3DD711BFEBC2}" type="pres">
      <dgm:prSet presAssocID="{8EEDABA0-F35D-4C28-A31A-A76193EFABF8}" presName="parallelogram5" presStyleLbl="alignNode1" presStyleIdx="11" presStyleCnt="49"/>
      <dgm:spPr/>
    </dgm:pt>
    <dgm:pt modelId="{101CA325-F5D6-417B-AEEF-7F7A9E11A501}" type="pres">
      <dgm:prSet presAssocID="{8EEDABA0-F35D-4C28-A31A-A76193EFABF8}" presName="parallelogram6" presStyleLbl="alignNode1" presStyleIdx="12" presStyleCnt="49"/>
      <dgm:spPr/>
    </dgm:pt>
    <dgm:pt modelId="{3B3FC1BA-1C2E-4C88-A3B9-8F84F6BD27D7}" type="pres">
      <dgm:prSet presAssocID="{8EEDABA0-F35D-4C28-A31A-A76193EFABF8}" presName="parallelogram7" presStyleLbl="alignNode1" presStyleIdx="13" presStyleCnt="49"/>
      <dgm:spPr/>
    </dgm:pt>
    <dgm:pt modelId="{49CEE824-F9F8-4BBD-B84C-ABC9EDF79DD0}" type="pres">
      <dgm:prSet presAssocID="{D81BA337-99B1-41D1-A031-A65273414DA7}" presName="sibTrans" presStyleCnt="0"/>
      <dgm:spPr/>
    </dgm:pt>
    <dgm:pt modelId="{30213B56-209C-477F-8FF3-D665EA79CF29}" type="pres">
      <dgm:prSet presAssocID="{F8AD857A-B5D7-48EC-AB0C-117E0C8BF91C}" presName="parenttextcomposite" presStyleCnt="0"/>
      <dgm:spPr/>
    </dgm:pt>
    <dgm:pt modelId="{CA8AD62A-EC84-408F-B043-F5B496B847DA}" type="pres">
      <dgm:prSet presAssocID="{F8AD857A-B5D7-48EC-AB0C-117E0C8BF91C}" presName="parenttext" presStyleLbl="revTx" presStyleIdx="2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BB92EC2-093E-4721-8067-5192A3CF3719}" type="pres">
      <dgm:prSet presAssocID="{F8AD857A-B5D7-48EC-AB0C-117E0C8BF91C}" presName="parallelogramComposite" presStyleCnt="0"/>
      <dgm:spPr/>
    </dgm:pt>
    <dgm:pt modelId="{5A035729-64CD-4426-AD08-72DAA80E55A3}" type="pres">
      <dgm:prSet presAssocID="{F8AD857A-B5D7-48EC-AB0C-117E0C8BF91C}" presName="parallelogram1" presStyleLbl="alignNode1" presStyleIdx="14" presStyleCnt="49"/>
      <dgm:spPr/>
    </dgm:pt>
    <dgm:pt modelId="{22AA27E9-6A47-4A9A-9AAF-B2946F32C89C}" type="pres">
      <dgm:prSet presAssocID="{F8AD857A-B5D7-48EC-AB0C-117E0C8BF91C}" presName="parallelogram2" presStyleLbl="alignNode1" presStyleIdx="15" presStyleCnt="49"/>
      <dgm:spPr/>
    </dgm:pt>
    <dgm:pt modelId="{B120029A-D443-4111-9A73-469E9C5D69FB}" type="pres">
      <dgm:prSet presAssocID="{F8AD857A-B5D7-48EC-AB0C-117E0C8BF91C}" presName="parallelogram3" presStyleLbl="alignNode1" presStyleIdx="16" presStyleCnt="49"/>
      <dgm:spPr/>
    </dgm:pt>
    <dgm:pt modelId="{C0807546-53AF-486F-AD96-301474E779B2}" type="pres">
      <dgm:prSet presAssocID="{F8AD857A-B5D7-48EC-AB0C-117E0C8BF91C}" presName="parallelogram4" presStyleLbl="alignNode1" presStyleIdx="17" presStyleCnt="49"/>
      <dgm:spPr/>
    </dgm:pt>
    <dgm:pt modelId="{2BE456C1-F106-42AE-BEFF-B2D5B6A5C390}" type="pres">
      <dgm:prSet presAssocID="{F8AD857A-B5D7-48EC-AB0C-117E0C8BF91C}" presName="parallelogram5" presStyleLbl="alignNode1" presStyleIdx="18" presStyleCnt="49"/>
      <dgm:spPr/>
    </dgm:pt>
    <dgm:pt modelId="{CCE55A5A-7F3C-4178-ADCA-1C8181250763}" type="pres">
      <dgm:prSet presAssocID="{F8AD857A-B5D7-48EC-AB0C-117E0C8BF91C}" presName="parallelogram6" presStyleLbl="alignNode1" presStyleIdx="19" presStyleCnt="49"/>
      <dgm:spPr/>
    </dgm:pt>
    <dgm:pt modelId="{DE2A894A-157E-475B-9C23-FC0829DE7186}" type="pres">
      <dgm:prSet presAssocID="{F8AD857A-B5D7-48EC-AB0C-117E0C8BF91C}" presName="parallelogram7" presStyleLbl="alignNode1" presStyleIdx="20" presStyleCnt="49"/>
      <dgm:spPr/>
    </dgm:pt>
    <dgm:pt modelId="{9D08AB7C-FE6E-49BA-867B-E7D098BCADBE}" type="pres">
      <dgm:prSet presAssocID="{3B1A360E-0148-49FF-A89F-DF58A10668B0}" presName="sibTrans" presStyleCnt="0"/>
      <dgm:spPr/>
    </dgm:pt>
    <dgm:pt modelId="{D4CC782E-EB3B-4A06-B560-2BBF69F864A7}" type="pres">
      <dgm:prSet presAssocID="{CD962A0A-FB84-4B65-8623-3A0F0FD2106D}" presName="parenttextcomposite" presStyleCnt="0"/>
      <dgm:spPr/>
    </dgm:pt>
    <dgm:pt modelId="{93B8032B-8E48-4701-9EB1-4EE93F2C8F8E}" type="pres">
      <dgm:prSet presAssocID="{CD962A0A-FB84-4B65-8623-3A0F0FD2106D}" presName="parenttext" presStyleLbl="revTx" presStyleIdx="3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6CB3E6-DD4C-4FF9-9983-D1C923CF22E7}" type="pres">
      <dgm:prSet presAssocID="{CD962A0A-FB84-4B65-8623-3A0F0FD2106D}" presName="parallelogramComposite" presStyleCnt="0"/>
      <dgm:spPr/>
    </dgm:pt>
    <dgm:pt modelId="{1D915954-DC3D-4EC6-9106-788A57EF6141}" type="pres">
      <dgm:prSet presAssocID="{CD962A0A-FB84-4B65-8623-3A0F0FD2106D}" presName="parallelogram1" presStyleLbl="alignNode1" presStyleIdx="21" presStyleCnt="49"/>
      <dgm:spPr/>
    </dgm:pt>
    <dgm:pt modelId="{ED312414-F43D-4B24-B165-97E66A4147C3}" type="pres">
      <dgm:prSet presAssocID="{CD962A0A-FB84-4B65-8623-3A0F0FD2106D}" presName="parallelogram2" presStyleLbl="alignNode1" presStyleIdx="22" presStyleCnt="49"/>
      <dgm:spPr/>
    </dgm:pt>
    <dgm:pt modelId="{7A7A549A-C1B8-467D-A77D-B328AD505E04}" type="pres">
      <dgm:prSet presAssocID="{CD962A0A-FB84-4B65-8623-3A0F0FD2106D}" presName="parallelogram3" presStyleLbl="alignNode1" presStyleIdx="23" presStyleCnt="49"/>
      <dgm:spPr/>
    </dgm:pt>
    <dgm:pt modelId="{16D0E019-CAFA-4A15-B297-73D2678DC1B7}" type="pres">
      <dgm:prSet presAssocID="{CD962A0A-FB84-4B65-8623-3A0F0FD2106D}" presName="parallelogram4" presStyleLbl="alignNode1" presStyleIdx="24" presStyleCnt="49"/>
      <dgm:spPr/>
    </dgm:pt>
    <dgm:pt modelId="{CFBE0A8B-EDC1-47FE-B746-0C46C0D56D79}" type="pres">
      <dgm:prSet presAssocID="{CD962A0A-FB84-4B65-8623-3A0F0FD2106D}" presName="parallelogram5" presStyleLbl="alignNode1" presStyleIdx="25" presStyleCnt="49"/>
      <dgm:spPr/>
    </dgm:pt>
    <dgm:pt modelId="{9BD68638-3A9D-448F-81EC-366D6694C2BA}" type="pres">
      <dgm:prSet presAssocID="{CD962A0A-FB84-4B65-8623-3A0F0FD2106D}" presName="parallelogram6" presStyleLbl="alignNode1" presStyleIdx="26" presStyleCnt="49"/>
      <dgm:spPr/>
    </dgm:pt>
    <dgm:pt modelId="{81231396-3FDE-48E9-A125-8EFB723E1D5B}" type="pres">
      <dgm:prSet presAssocID="{CD962A0A-FB84-4B65-8623-3A0F0FD2106D}" presName="parallelogram7" presStyleLbl="alignNode1" presStyleIdx="27" presStyleCnt="49"/>
      <dgm:spPr/>
    </dgm:pt>
    <dgm:pt modelId="{B40C9EF4-B7F8-44C8-82DB-39310BD166F5}" type="pres">
      <dgm:prSet presAssocID="{3A9A9665-F23F-4111-8A89-F02CBBC32AD7}" presName="sibTrans" presStyleCnt="0"/>
      <dgm:spPr/>
    </dgm:pt>
    <dgm:pt modelId="{DEEE144B-CCE1-4F9B-9CEE-87F440C8ED44}" type="pres">
      <dgm:prSet presAssocID="{0D437B38-290D-41C4-9EAE-D166374083A7}" presName="parenttextcomposite" presStyleCnt="0"/>
      <dgm:spPr/>
    </dgm:pt>
    <dgm:pt modelId="{FDCF63CD-C3FE-429E-9887-0940DBEFEBE2}" type="pres">
      <dgm:prSet presAssocID="{0D437B38-290D-41C4-9EAE-D166374083A7}" presName="parenttext" presStyleLbl="revTx" presStyleIdx="4" presStyleCnt="7" custScaleX="150450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7D8BAC-5B30-4476-80EA-8784D8A261BF}" type="pres">
      <dgm:prSet presAssocID="{0D437B38-290D-41C4-9EAE-D166374083A7}" presName="parallelogramComposite" presStyleCnt="0"/>
      <dgm:spPr/>
    </dgm:pt>
    <dgm:pt modelId="{3663C2C8-DA61-497F-8AAF-2FA53E0A07B7}" type="pres">
      <dgm:prSet presAssocID="{0D437B38-290D-41C4-9EAE-D166374083A7}" presName="parallelogram1" presStyleLbl="alignNode1" presStyleIdx="28" presStyleCnt="49"/>
      <dgm:spPr/>
    </dgm:pt>
    <dgm:pt modelId="{A4668222-DD55-4E59-BE6B-6A7D034531D6}" type="pres">
      <dgm:prSet presAssocID="{0D437B38-290D-41C4-9EAE-D166374083A7}" presName="parallelogram2" presStyleLbl="alignNode1" presStyleIdx="29" presStyleCnt="49"/>
      <dgm:spPr/>
    </dgm:pt>
    <dgm:pt modelId="{6DDEC37C-9D32-4E5E-AA6E-686E1B445E59}" type="pres">
      <dgm:prSet presAssocID="{0D437B38-290D-41C4-9EAE-D166374083A7}" presName="parallelogram3" presStyleLbl="alignNode1" presStyleIdx="30" presStyleCnt="49"/>
      <dgm:spPr/>
    </dgm:pt>
    <dgm:pt modelId="{7E8FC1A2-6F41-4FD9-BC89-9F1EA478A5C2}" type="pres">
      <dgm:prSet presAssocID="{0D437B38-290D-41C4-9EAE-D166374083A7}" presName="parallelogram4" presStyleLbl="alignNode1" presStyleIdx="31" presStyleCnt="49"/>
      <dgm:spPr/>
    </dgm:pt>
    <dgm:pt modelId="{24AFBB26-2C02-4253-89D3-960E9F8094C7}" type="pres">
      <dgm:prSet presAssocID="{0D437B38-290D-41C4-9EAE-D166374083A7}" presName="parallelogram5" presStyleLbl="alignNode1" presStyleIdx="32" presStyleCnt="49"/>
      <dgm:spPr/>
    </dgm:pt>
    <dgm:pt modelId="{2E833FC6-EB4D-4976-8537-AF3295A823B6}" type="pres">
      <dgm:prSet presAssocID="{0D437B38-290D-41C4-9EAE-D166374083A7}" presName="parallelogram6" presStyleLbl="alignNode1" presStyleIdx="33" presStyleCnt="49"/>
      <dgm:spPr/>
    </dgm:pt>
    <dgm:pt modelId="{5D15677D-FB13-461F-BE08-A9C27FEE0993}" type="pres">
      <dgm:prSet presAssocID="{0D437B38-290D-41C4-9EAE-D166374083A7}" presName="parallelogram7" presStyleLbl="alignNode1" presStyleIdx="34" presStyleCnt="49"/>
      <dgm:spPr/>
    </dgm:pt>
    <dgm:pt modelId="{FB90E467-0843-4CAF-890F-4C8233BE348A}" type="pres">
      <dgm:prSet presAssocID="{D1D3A767-3840-4245-89B7-E4F5945AE4D2}" presName="sibTrans" presStyleCnt="0"/>
      <dgm:spPr/>
    </dgm:pt>
    <dgm:pt modelId="{19D26470-E17D-49D4-8002-8925D6EBC2EB}" type="pres">
      <dgm:prSet presAssocID="{0419B25B-958E-489B-B2BC-F8FA185CE5B2}" presName="parenttextcomposite" presStyleCnt="0"/>
      <dgm:spPr/>
    </dgm:pt>
    <dgm:pt modelId="{B84BC02E-7A7B-4D99-9BCE-3EF8FA16E4AE}" type="pres">
      <dgm:prSet presAssocID="{0419B25B-958E-489B-B2BC-F8FA185CE5B2}" presName="parenttext" presStyleLbl="revTx" presStyleIdx="5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1469D0-AB5C-435B-B6BF-81237371FEDE}" type="pres">
      <dgm:prSet presAssocID="{0419B25B-958E-489B-B2BC-F8FA185CE5B2}" presName="parallelogramComposite" presStyleCnt="0"/>
      <dgm:spPr/>
    </dgm:pt>
    <dgm:pt modelId="{F8136C61-EEF7-4FD1-B079-E92B1E6F23AB}" type="pres">
      <dgm:prSet presAssocID="{0419B25B-958E-489B-B2BC-F8FA185CE5B2}" presName="parallelogram1" presStyleLbl="alignNode1" presStyleIdx="35" presStyleCnt="49"/>
      <dgm:spPr/>
    </dgm:pt>
    <dgm:pt modelId="{0C1CF19E-CE43-4CB2-AFE7-D7FCA8ACC3CA}" type="pres">
      <dgm:prSet presAssocID="{0419B25B-958E-489B-B2BC-F8FA185CE5B2}" presName="parallelogram2" presStyleLbl="alignNode1" presStyleIdx="36" presStyleCnt="49"/>
      <dgm:spPr/>
    </dgm:pt>
    <dgm:pt modelId="{E3A3CCB6-1129-4B44-8F1E-8AC14E54192C}" type="pres">
      <dgm:prSet presAssocID="{0419B25B-958E-489B-B2BC-F8FA185CE5B2}" presName="parallelogram3" presStyleLbl="alignNode1" presStyleIdx="37" presStyleCnt="49"/>
      <dgm:spPr/>
    </dgm:pt>
    <dgm:pt modelId="{957D6E70-7D5D-4F96-B2B5-569120BAE9F0}" type="pres">
      <dgm:prSet presAssocID="{0419B25B-958E-489B-B2BC-F8FA185CE5B2}" presName="parallelogram4" presStyleLbl="alignNode1" presStyleIdx="38" presStyleCnt="49"/>
      <dgm:spPr/>
    </dgm:pt>
    <dgm:pt modelId="{6F287BFF-5F54-4F6A-8ADA-80668467FD6B}" type="pres">
      <dgm:prSet presAssocID="{0419B25B-958E-489B-B2BC-F8FA185CE5B2}" presName="parallelogram5" presStyleLbl="alignNode1" presStyleIdx="39" presStyleCnt="49"/>
      <dgm:spPr/>
    </dgm:pt>
    <dgm:pt modelId="{F1548ACD-323D-4DEE-A388-C2635156E49A}" type="pres">
      <dgm:prSet presAssocID="{0419B25B-958E-489B-B2BC-F8FA185CE5B2}" presName="parallelogram6" presStyleLbl="alignNode1" presStyleIdx="40" presStyleCnt="49"/>
      <dgm:spPr/>
    </dgm:pt>
    <dgm:pt modelId="{74B70478-4A8A-45C6-9AD7-DE356399750A}" type="pres">
      <dgm:prSet presAssocID="{0419B25B-958E-489B-B2BC-F8FA185CE5B2}" presName="parallelogram7" presStyleLbl="alignNode1" presStyleIdx="41" presStyleCnt="49"/>
      <dgm:spPr/>
    </dgm:pt>
    <dgm:pt modelId="{2D2B3CAF-8805-453D-94E4-0F571E37BC68}" type="pres">
      <dgm:prSet presAssocID="{40362F56-1304-49D8-901F-D086E0AE7C6E}" presName="sibTrans" presStyleCnt="0"/>
      <dgm:spPr/>
    </dgm:pt>
    <dgm:pt modelId="{C8E678F7-A551-4245-89D1-509D9B2ADBD6}" type="pres">
      <dgm:prSet presAssocID="{735F3370-FA2B-4113-AE26-C194B354A8D9}" presName="parenttextcomposite" presStyleCnt="0"/>
      <dgm:spPr/>
    </dgm:pt>
    <dgm:pt modelId="{592ECB21-B610-48D9-A2FF-9611C3E0AE25}" type="pres">
      <dgm:prSet presAssocID="{735F3370-FA2B-4113-AE26-C194B354A8D9}" presName="parenttext" presStyleLbl="revTx" presStyleIdx="6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85F40A-5D64-42B3-8CAB-58362E828D3D}" type="pres">
      <dgm:prSet presAssocID="{735F3370-FA2B-4113-AE26-C194B354A8D9}" presName="parallelogramComposite" presStyleCnt="0"/>
      <dgm:spPr/>
    </dgm:pt>
    <dgm:pt modelId="{750CB484-61F3-4998-8405-DF49BB4DBD57}" type="pres">
      <dgm:prSet presAssocID="{735F3370-FA2B-4113-AE26-C194B354A8D9}" presName="parallelogram1" presStyleLbl="alignNode1" presStyleIdx="42" presStyleCnt="49"/>
      <dgm:spPr/>
    </dgm:pt>
    <dgm:pt modelId="{69354C4F-8B19-4E20-8DDE-4DC40AEAE5F4}" type="pres">
      <dgm:prSet presAssocID="{735F3370-FA2B-4113-AE26-C194B354A8D9}" presName="parallelogram2" presStyleLbl="alignNode1" presStyleIdx="43" presStyleCnt="49"/>
      <dgm:spPr/>
    </dgm:pt>
    <dgm:pt modelId="{01BC0BCA-9A3E-467F-8012-1A60EACCD84D}" type="pres">
      <dgm:prSet presAssocID="{735F3370-FA2B-4113-AE26-C194B354A8D9}" presName="parallelogram3" presStyleLbl="alignNode1" presStyleIdx="44" presStyleCnt="49"/>
      <dgm:spPr/>
    </dgm:pt>
    <dgm:pt modelId="{135463E5-312A-446F-BF01-1F67F06A4417}" type="pres">
      <dgm:prSet presAssocID="{735F3370-FA2B-4113-AE26-C194B354A8D9}" presName="parallelogram4" presStyleLbl="alignNode1" presStyleIdx="45" presStyleCnt="49"/>
      <dgm:spPr/>
    </dgm:pt>
    <dgm:pt modelId="{20DA1071-4DA0-4A00-A022-ACD4D7499ADF}" type="pres">
      <dgm:prSet presAssocID="{735F3370-FA2B-4113-AE26-C194B354A8D9}" presName="parallelogram5" presStyleLbl="alignNode1" presStyleIdx="46" presStyleCnt="49"/>
      <dgm:spPr/>
    </dgm:pt>
    <dgm:pt modelId="{AADCCE67-8A96-4E21-8FD3-F6AF11D10A24}" type="pres">
      <dgm:prSet presAssocID="{735F3370-FA2B-4113-AE26-C194B354A8D9}" presName="parallelogram6" presStyleLbl="alignNode1" presStyleIdx="47" presStyleCnt="49"/>
      <dgm:spPr/>
    </dgm:pt>
    <dgm:pt modelId="{A68DE6A9-C379-4D3C-8F7B-432F0F0ECF71}" type="pres">
      <dgm:prSet presAssocID="{735F3370-FA2B-4113-AE26-C194B354A8D9}" presName="parallelogram7" presStyleLbl="alignNode1" presStyleIdx="48" presStyleCnt="49"/>
      <dgm:spPr/>
    </dgm:pt>
  </dgm:ptLst>
  <dgm:cxnLst>
    <dgm:cxn modelId="{0880C292-F9C2-459E-A146-38F021CE3CF6}" type="presOf" srcId="{8EEDABA0-F35D-4C28-A31A-A76193EFABF8}" destId="{CAEBFFB7-67F9-46FB-A655-CAF1D5237577}" srcOrd="0" destOrd="0" presId="urn:microsoft.com/office/officeart/2008/layout/VerticalAccentList"/>
    <dgm:cxn modelId="{1EB1C16C-46BF-4275-9B4B-E42ED64803FF}" srcId="{AC8095FD-820D-4539-A144-7E0ECB01B968}" destId="{C9460B01-5E06-40CB-A051-7D2758D99007}" srcOrd="0" destOrd="0" parTransId="{2FB8A8D6-586E-4D69-951F-43407276C7BF}" sibTransId="{39CB6839-CD50-4497-8B8B-674F5A9F149B}"/>
    <dgm:cxn modelId="{2BCC948A-B1A6-4F63-9026-40F50CD5956E}" srcId="{AC8095FD-820D-4539-A144-7E0ECB01B968}" destId="{0419B25B-958E-489B-B2BC-F8FA185CE5B2}" srcOrd="5" destOrd="0" parTransId="{ED77072A-A04D-4C4C-9E2C-C5D799F8D169}" sibTransId="{40362F56-1304-49D8-901F-D086E0AE7C6E}"/>
    <dgm:cxn modelId="{916DB5AB-68B3-4C54-9865-25AF55B9A531}" srcId="{AC8095FD-820D-4539-A144-7E0ECB01B968}" destId="{F8AD857A-B5D7-48EC-AB0C-117E0C8BF91C}" srcOrd="2" destOrd="0" parTransId="{22A91301-6ED9-4D89-8F75-545935B88F41}" sibTransId="{3B1A360E-0148-49FF-A89F-DF58A10668B0}"/>
    <dgm:cxn modelId="{94E84B15-45B9-477E-B530-8BA3A8714B7E}" type="presOf" srcId="{AC8095FD-820D-4539-A144-7E0ECB01B968}" destId="{E27D290B-00FB-423D-906D-DFA56A664CD5}" srcOrd="0" destOrd="0" presId="urn:microsoft.com/office/officeart/2008/layout/VerticalAccentList"/>
    <dgm:cxn modelId="{CE2CEB69-B337-4781-B076-6A00AAC55A84}" srcId="{AC8095FD-820D-4539-A144-7E0ECB01B968}" destId="{8EEDABA0-F35D-4C28-A31A-A76193EFABF8}" srcOrd="1" destOrd="0" parTransId="{35CB658C-2258-4DF1-AF26-DD5A68CFD293}" sibTransId="{D81BA337-99B1-41D1-A031-A65273414DA7}"/>
    <dgm:cxn modelId="{BAC62513-8059-48CD-BE9D-89C4457179C6}" type="presOf" srcId="{735F3370-FA2B-4113-AE26-C194B354A8D9}" destId="{592ECB21-B610-48D9-A2FF-9611C3E0AE25}" srcOrd="0" destOrd="0" presId="urn:microsoft.com/office/officeart/2008/layout/VerticalAccentList"/>
    <dgm:cxn modelId="{88F2161F-B3AA-4F09-8E44-8EDC82DBA9C3}" type="presOf" srcId="{0D437B38-290D-41C4-9EAE-D166374083A7}" destId="{FDCF63CD-C3FE-429E-9887-0940DBEFEBE2}" srcOrd="0" destOrd="0" presId="urn:microsoft.com/office/officeart/2008/layout/VerticalAccentList"/>
    <dgm:cxn modelId="{83C6219D-2649-478C-822F-226C8397D376}" type="presOf" srcId="{CD962A0A-FB84-4B65-8623-3A0F0FD2106D}" destId="{93B8032B-8E48-4701-9EB1-4EE93F2C8F8E}" srcOrd="0" destOrd="0" presId="urn:microsoft.com/office/officeart/2008/layout/VerticalAccentList"/>
    <dgm:cxn modelId="{59D0A224-F756-4FD1-BB21-7720ABD200FB}" type="presOf" srcId="{0419B25B-958E-489B-B2BC-F8FA185CE5B2}" destId="{B84BC02E-7A7B-4D99-9BCE-3EF8FA16E4AE}" srcOrd="0" destOrd="0" presId="urn:microsoft.com/office/officeart/2008/layout/VerticalAccentList"/>
    <dgm:cxn modelId="{56CCB509-BB15-4FD4-9343-23952666F8E1}" type="presOf" srcId="{C9460B01-5E06-40CB-A051-7D2758D99007}" destId="{8C12162D-F21D-4747-BEF2-E562D80DA16B}" srcOrd="0" destOrd="0" presId="urn:microsoft.com/office/officeart/2008/layout/VerticalAccentList"/>
    <dgm:cxn modelId="{3F3CBE70-59E7-4E7E-95C8-0AC002FD2781}" srcId="{AC8095FD-820D-4539-A144-7E0ECB01B968}" destId="{CD962A0A-FB84-4B65-8623-3A0F0FD2106D}" srcOrd="3" destOrd="0" parTransId="{6482B9C5-EBD5-46BF-85A3-11104716D475}" sibTransId="{3A9A9665-F23F-4111-8A89-F02CBBC32AD7}"/>
    <dgm:cxn modelId="{D52F0596-B11B-4107-92FB-AB1452248266}" srcId="{AC8095FD-820D-4539-A144-7E0ECB01B968}" destId="{735F3370-FA2B-4113-AE26-C194B354A8D9}" srcOrd="6" destOrd="0" parTransId="{49950B0B-8C25-448C-9EB1-2CBA97A7F18D}" sibTransId="{02DB8FBD-CEC8-479E-9D35-653800F9365F}"/>
    <dgm:cxn modelId="{9989618D-806C-454A-844A-6A7CDD79E6F6}" srcId="{AC8095FD-820D-4539-A144-7E0ECB01B968}" destId="{0D437B38-290D-41C4-9EAE-D166374083A7}" srcOrd="4" destOrd="0" parTransId="{7444F050-6C4A-4CF3-AE77-5847B24DDA25}" sibTransId="{D1D3A767-3840-4245-89B7-E4F5945AE4D2}"/>
    <dgm:cxn modelId="{C3FD5B79-26FF-4353-BB55-3D673FB1CC35}" type="presOf" srcId="{F8AD857A-B5D7-48EC-AB0C-117E0C8BF91C}" destId="{CA8AD62A-EC84-408F-B043-F5B496B847DA}" srcOrd="0" destOrd="0" presId="urn:microsoft.com/office/officeart/2008/layout/VerticalAccentList"/>
    <dgm:cxn modelId="{BEDDB94F-3A70-4746-9B05-462CCFB74C01}" type="presParOf" srcId="{E27D290B-00FB-423D-906D-DFA56A664CD5}" destId="{9EA7B2CB-7FE8-4ABE-8BB3-0662AAFB817A}" srcOrd="0" destOrd="0" presId="urn:microsoft.com/office/officeart/2008/layout/VerticalAccentList"/>
    <dgm:cxn modelId="{2A0D150A-9C1D-407C-9D82-D7E5A713A63F}" type="presParOf" srcId="{9EA7B2CB-7FE8-4ABE-8BB3-0662AAFB817A}" destId="{8C12162D-F21D-4747-BEF2-E562D80DA16B}" srcOrd="0" destOrd="0" presId="urn:microsoft.com/office/officeart/2008/layout/VerticalAccentList"/>
    <dgm:cxn modelId="{051A1904-7B01-4426-9508-AA64E8B16402}" type="presParOf" srcId="{E27D290B-00FB-423D-906D-DFA56A664CD5}" destId="{31FCFC2D-2E2A-4144-8425-CA91DC95B7B5}" srcOrd="1" destOrd="0" presId="urn:microsoft.com/office/officeart/2008/layout/VerticalAccentList"/>
    <dgm:cxn modelId="{15734627-D679-4E1A-A2B0-294C0C342A32}" type="presParOf" srcId="{31FCFC2D-2E2A-4144-8425-CA91DC95B7B5}" destId="{C1C6540C-0CAA-435E-9C36-D6AAD48360FA}" srcOrd="0" destOrd="0" presId="urn:microsoft.com/office/officeart/2008/layout/VerticalAccentList"/>
    <dgm:cxn modelId="{C1279852-985B-4608-82CF-99FE5161CF5B}" type="presParOf" srcId="{31FCFC2D-2E2A-4144-8425-CA91DC95B7B5}" destId="{A4675133-B111-4E35-80F6-C459C48149B2}" srcOrd="1" destOrd="0" presId="urn:microsoft.com/office/officeart/2008/layout/VerticalAccentList"/>
    <dgm:cxn modelId="{6B41CBB4-26DD-4A8A-93A2-50ECB57D28F8}" type="presParOf" srcId="{31FCFC2D-2E2A-4144-8425-CA91DC95B7B5}" destId="{1DE34991-0149-4808-BC55-34759C7213D7}" srcOrd="2" destOrd="0" presId="urn:microsoft.com/office/officeart/2008/layout/VerticalAccentList"/>
    <dgm:cxn modelId="{1FB44D3A-3BB7-4D8D-ACA9-C04EFED6B2D3}" type="presParOf" srcId="{31FCFC2D-2E2A-4144-8425-CA91DC95B7B5}" destId="{D82C60C9-76E5-4ED8-B942-8D00778F4467}" srcOrd="3" destOrd="0" presId="urn:microsoft.com/office/officeart/2008/layout/VerticalAccentList"/>
    <dgm:cxn modelId="{E5339F11-6484-4441-ACA8-141C5552F84B}" type="presParOf" srcId="{31FCFC2D-2E2A-4144-8425-CA91DC95B7B5}" destId="{FCF2BD8F-C6D0-4904-82CF-AD3D4A88FF4C}" srcOrd="4" destOrd="0" presId="urn:microsoft.com/office/officeart/2008/layout/VerticalAccentList"/>
    <dgm:cxn modelId="{5CE8E099-0E32-4904-93E2-4B6A59D407F7}" type="presParOf" srcId="{31FCFC2D-2E2A-4144-8425-CA91DC95B7B5}" destId="{4032AEF1-6BB7-493B-A80D-FCE980588EA8}" srcOrd="5" destOrd="0" presId="urn:microsoft.com/office/officeart/2008/layout/VerticalAccentList"/>
    <dgm:cxn modelId="{A77FDD8B-AF5E-42BA-B5F1-139D4617DDEC}" type="presParOf" srcId="{31FCFC2D-2E2A-4144-8425-CA91DC95B7B5}" destId="{9046F6DF-44FE-44A1-B0BE-99382A96B204}" srcOrd="6" destOrd="0" presId="urn:microsoft.com/office/officeart/2008/layout/VerticalAccentList"/>
    <dgm:cxn modelId="{B6672E6F-3052-4183-A8F7-AB4AEEBC20A8}" type="presParOf" srcId="{E27D290B-00FB-423D-906D-DFA56A664CD5}" destId="{47A9082C-57E2-482E-B8BC-FB33E0CFDC99}" srcOrd="2" destOrd="0" presId="urn:microsoft.com/office/officeart/2008/layout/VerticalAccentList"/>
    <dgm:cxn modelId="{EDC68FF1-EAFC-4345-8DE0-9D8BEBBCB11B}" type="presParOf" srcId="{E27D290B-00FB-423D-906D-DFA56A664CD5}" destId="{9BD245A1-463A-4F21-98C3-3AE984B71931}" srcOrd="3" destOrd="0" presId="urn:microsoft.com/office/officeart/2008/layout/VerticalAccentList"/>
    <dgm:cxn modelId="{6D5BF841-0947-4C74-B329-4371FC92C788}" type="presParOf" srcId="{9BD245A1-463A-4F21-98C3-3AE984B71931}" destId="{CAEBFFB7-67F9-46FB-A655-CAF1D5237577}" srcOrd="0" destOrd="0" presId="urn:microsoft.com/office/officeart/2008/layout/VerticalAccentList"/>
    <dgm:cxn modelId="{A800F70A-2D3B-4C23-A9FD-AC4D203C1A81}" type="presParOf" srcId="{E27D290B-00FB-423D-906D-DFA56A664CD5}" destId="{AF45562A-FD66-494B-A9DD-2DA8779887FE}" srcOrd="4" destOrd="0" presId="urn:microsoft.com/office/officeart/2008/layout/VerticalAccentList"/>
    <dgm:cxn modelId="{DCA097B0-6C56-4009-8E6F-5288A4A44B8E}" type="presParOf" srcId="{AF45562A-FD66-494B-A9DD-2DA8779887FE}" destId="{05F9BC8A-C93C-4E1E-875A-10857D88C792}" srcOrd="0" destOrd="0" presId="urn:microsoft.com/office/officeart/2008/layout/VerticalAccentList"/>
    <dgm:cxn modelId="{D7768E79-ED04-41C3-BCA2-C7618803F348}" type="presParOf" srcId="{AF45562A-FD66-494B-A9DD-2DA8779887FE}" destId="{8B566C5F-69E3-4747-89BD-CBDDCBFBD016}" srcOrd="1" destOrd="0" presId="urn:microsoft.com/office/officeart/2008/layout/VerticalAccentList"/>
    <dgm:cxn modelId="{08D458D9-6001-40BB-832B-C6AA661A1EBB}" type="presParOf" srcId="{AF45562A-FD66-494B-A9DD-2DA8779887FE}" destId="{1BC3A05A-4095-4D5E-9BB7-369F3147AF24}" srcOrd="2" destOrd="0" presId="urn:microsoft.com/office/officeart/2008/layout/VerticalAccentList"/>
    <dgm:cxn modelId="{ED063818-81F4-472D-B890-700AE2D91648}" type="presParOf" srcId="{AF45562A-FD66-494B-A9DD-2DA8779887FE}" destId="{5CE27707-C987-4F73-A113-4476856C281E}" srcOrd="3" destOrd="0" presId="urn:microsoft.com/office/officeart/2008/layout/VerticalAccentList"/>
    <dgm:cxn modelId="{59BB42D1-B197-4C37-8B21-DA1ADF27FD1C}" type="presParOf" srcId="{AF45562A-FD66-494B-A9DD-2DA8779887FE}" destId="{4C8F8899-295A-4899-8C39-3DD711BFEBC2}" srcOrd="4" destOrd="0" presId="urn:microsoft.com/office/officeart/2008/layout/VerticalAccentList"/>
    <dgm:cxn modelId="{2A9C073D-6A0A-4047-836A-3954C5392345}" type="presParOf" srcId="{AF45562A-FD66-494B-A9DD-2DA8779887FE}" destId="{101CA325-F5D6-417B-AEEF-7F7A9E11A501}" srcOrd="5" destOrd="0" presId="urn:microsoft.com/office/officeart/2008/layout/VerticalAccentList"/>
    <dgm:cxn modelId="{F2FDA15E-D09E-4C0D-B9C1-CF06C0A67E1F}" type="presParOf" srcId="{AF45562A-FD66-494B-A9DD-2DA8779887FE}" destId="{3B3FC1BA-1C2E-4C88-A3B9-8F84F6BD27D7}" srcOrd="6" destOrd="0" presId="urn:microsoft.com/office/officeart/2008/layout/VerticalAccentList"/>
    <dgm:cxn modelId="{29E14217-0804-4688-8DC6-39C0F6AD4D48}" type="presParOf" srcId="{E27D290B-00FB-423D-906D-DFA56A664CD5}" destId="{49CEE824-F9F8-4BBD-B84C-ABC9EDF79DD0}" srcOrd="5" destOrd="0" presId="urn:microsoft.com/office/officeart/2008/layout/VerticalAccentList"/>
    <dgm:cxn modelId="{2CBFAF03-83F9-499F-BD03-8C4F22926B1D}" type="presParOf" srcId="{E27D290B-00FB-423D-906D-DFA56A664CD5}" destId="{30213B56-209C-477F-8FF3-D665EA79CF29}" srcOrd="6" destOrd="0" presId="urn:microsoft.com/office/officeart/2008/layout/VerticalAccentList"/>
    <dgm:cxn modelId="{AA83A338-1EE1-40E0-AEE3-A1AC810E3604}" type="presParOf" srcId="{30213B56-209C-477F-8FF3-D665EA79CF29}" destId="{CA8AD62A-EC84-408F-B043-F5B496B847DA}" srcOrd="0" destOrd="0" presId="urn:microsoft.com/office/officeart/2008/layout/VerticalAccentList"/>
    <dgm:cxn modelId="{71246BD7-3449-418B-ACB7-F2DB2D6FB14F}" type="presParOf" srcId="{E27D290B-00FB-423D-906D-DFA56A664CD5}" destId="{3BB92EC2-093E-4721-8067-5192A3CF3719}" srcOrd="7" destOrd="0" presId="urn:microsoft.com/office/officeart/2008/layout/VerticalAccentList"/>
    <dgm:cxn modelId="{8A069DED-0776-4A93-96E1-CF87FF835A10}" type="presParOf" srcId="{3BB92EC2-093E-4721-8067-5192A3CF3719}" destId="{5A035729-64CD-4426-AD08-72DAA80E55A3}" srcOrd="0" destOrd="0" presId="urn:microsoft.com/office/officeart/2008/layout/VerticalAccentList"/>
    <dgm:cxn modelId="{85E266C7-9E63-4E40-A899-0CAC5EFFB059}" type="presParOf" srcId="{3BB92EC2-093E-4721-8067-5192A3CF3719}" destId="{22AA27E9-6A47-4A9A-9AAF-B2946F32C89C}" srcOrd="1" destOrd="0" presId="urn:microsoft.com/office/officeart/2008/layout/VerticalAccentList"/>
    <dgm:cxn modelId="{BD2A69A9-D4E5-4AC3-958D-F1876E34A3B3}" type="presParOf" srcId="{3BB92EC2-093E-4721-8067-5192A3CF3719}" destId="{B120029A-D443-4111-9A73-469E9C5D69FB}" srcOrd="2" destOrd="0" presId="urn:microsoft.com/office/officeart/2008/layout/VerticalAccentList"/>
    <dgm:cxn modelId="{7AD67B31-3C7A-478C-8B84-87100F99E367}" type="presParOf" srcId="{3BB92EC2-093E-4721-8067-5192A3CF3719}" destId="{C0807546-53AF-486F-AD96-301474E779B2}" srcOrd="3" destOrd="0" presId="urn:microsoft.com/office/officeart/2008/layout/VerticalAccentList"/>
    <dgm:cxn modelId="{57492AAF-D7E9-488E-AD0F-060BB3884658}" type="presParOf" srcId="{3BB92EC2-093E-4721-8067-5192A3CF3719}" destId="{2BE456C1-F106-42AE-BEFF-B2D5B6A5C390}" srcOrd="4" destOrd="0" presId="urn:microsoft.com/office/officeart/2008/layout/VerticalAccentList"/>
    <dgm:cxn modelId="{26A933ED-BC1C-44B8-BAAA-8BD954FC9F35}" type="presParOf" srcId="{3BB92EC2-093E-4721-8067-5192A3CF3719}" destId="{CCE55A5A-7F3C-4178-ADCA-1C8181250763}" srcOrd="5" destOrd="0" presId="urn:microsoft.com/office/officeart/2008/layout/VerticalAccentList"/>
    <dgm:cxn modelId="{6CFF816D-54A9-4925-8007-E91EBCECD872}" type="presParOf" srcId="{3BB92EC2-093E-4721-8067-5192A3CF3719}" destId="{DE2A894A-157E-475B-9C23-FC0829DE7186}" srcOrd="6" destOrd="0" presId="urn:microsoft.com/office/officeart/2008/layout/VerticalAccentList"/>
    <dgm:cxn modelId="{6F88979D-680A-4FB7-B74E-4C6B0CF1D92F}" type="presParOf" srcId="{E27D290B-00FB-423D-906D-DFA56A664CD5}" destId="{9D08AB7C-FE6E-49BA-867B-E7D098BCADBE}" srcOrd="8" destOrd="0" presId="urn:microsoft.com/office/officeart/2008/layout/VerticalAccentList"/>
    <dgm:cxn modelId="{D72EE824-CDD5-4287-BD74-F777FFBB5782}" type="presParOf" srcId="{E27D290B-00FB-423D-906D-DFA56A664CD5}" destId="{D4CC782E-EB3B-4A06-B560-2BBF69F864A7}" srcOrd="9" destOrd="0" presId="urn:microsoft.com/office/officeart/2008/layout/VerticalAccentList"/>
    <dgm:cxn modelId="{838D74BC-6A65-4624-B7BE-24E7A24E2CD6}" type="presParOf" srcId="{D4CC782E-EB3B-4A06-B560-2BBF69F864A7}" destId="{93B8032B-8E48-4701-9EB1-4EE93F2C8F8E}" srcOrd="0" destOrd="0" presId="urn:microsoft.com/office/officeart/2008/layout/VerticalAccentList"/>
    <dgm:cxn modelId="{9708D74D-BF0B-4F46-99E3-3C6E73678BBB}" type="presParOf" srcId="{E27D290B-00FB-423D-906D-DFA56A664CD5}" destId="{846CB3E6-DD4C-4FF9-9983-D1C923CF22E7}" srcOrd="10" destOrd="0" presId="urn:microsoft.com/office/officeart/2008/layout/VerticalAccentList"/>
    <dgm:cxn modelId="{64D4612F-8FD3-402A-8159-E706F74823D0}" type="presParOf" srcId="{846CB3E6-DD4C-4FF9-9983-D1C923CF22E7}" destId="{1D915954-DC3D-4EC6-9106-788A57EF6141}" srcOrd="0" destOrd="0" presId="urn:microsoft.com/office/officeart/2008/layout/VerticalAccentList"/>
    <dgm:cxn modelId="{D5B0E50A-FB24-4F7D-9001-D0CF0B0D2468}" type="presParOf" srcId="{846CB3E6-DD4C-4FF9-9983-D1C923CF22E7}" destId="{ED312414-F43D-4B24-B165-97E66A4147C3}" srcOrd="1" destOrd="0" presId="urn:microsoft.com/office/officeart/2008/layout/VerticalAccentList"/>
    <dgm:cxn modelId="{B1236C29-010B-4264-99FE-CB234E51AFFF}" type="presParOf" srcId="{846CB3E6-DD4C-4FF9-9983-D1C923CF22E7}" destId="{7A7A549A-C1B8-467D-A77D-B328AD505E04}" srcOrd="2" destOrd="0" presId="urn:microsoft.com/office/officeart/2008/layout/VerticalAccentList"/>
    <dgm:cxn modelId="{B2F31FD4-71B8-4572-9C6A-894B5ABEFC31}" type="presParOf" srcId="{846CB3E6-DD4C-4FF9-9983-D1C923CF22E7}" destId="{16D0E019-CAFA-4A15-B297-73D2678DC1B7}" srcOrd="3" destOrd="0" presId="urn:microsoft.com/office/officeart/2008/layout/VerticalAccentList"/>
    <dgm:cxn modelId="{5866A82C-185F-4398-8711-2918164AFCF6}" type="presParOf" srcId="{846CB3E6-DD4C-4FF9-9983-D1C923CF22E7}" destId="{CFBE0A8B-EDC1-47FE-B746-0C46C0D56D79}" srcOrd="4" destOrd="0" presId="urn:microsoft.com/office/officeart/2008/layout/VerticalAccentList"/>
    <dgm:cxn modelId="{EF8F3CB9-0BD1-46B8-9EDB-4ED2BD91FEB4}" type="presParOf" srcId="{846CB3E6-DD4C-4FF9-9983-D1C923CF22E7}" destId="{9BD68638-3A9D-448F-81EC-366D6694C2BA}" srcOrd="5" destOrd="0" presId="urn:microsoft.com/office/officeart/2008/layout/VerticalAccentList"/>
    <dgm:cxn modelId="{8B76E2DA-06DA-4EF5-933B-FC6C3A3BB742}" type="presParOf" srcId="{846CB3E6-DD4C-4FF9-9983-D1C923CF22E7}" destId="{81231396-3FDE-48E9-A125-8EFB723E1D5B}" srcOrd="6" destOrd="0" presId="urn:microsoft.com/office/officeart/2008/layout/VerticalAccentList"/>
    <dgm:cxn modelId="{8055D00E-05A7-4986-8DF3-D99B7A10864D}" type="presParOf" srcId="{E27D290B-00FB-423D-906D-DFA56A664CD5}" destId="{B40C9EF4-B7F8-44C8-82DB-39310BD166F5}" srcOrd="11" destOrd="0" presId="urn:microsoft.com/office/officeart/2008/layout/VerticalAccentList"/>
    <dgm:cxn modelId="{84BEABA2-2905-485A-A6DA-EECD549BFD45}" type="presParOf" srcId="{E27D290B-00FB-423D-906D-DFA56A664CD5}" destId="{DEEE144B-CCE1-4F9B-9CEE-87F440C8ED44}" srcOrd="12" destOrd="0" presId="urn:microsoft.com/office/officeart/2008/layout/VerticalAccentList"/>
    <dgm:cxn modelId="{7BF35B3D-BC1F-44AC-BD59-7FB418CA08B4}" type="presParOf" srcId="{DEEE144B-CCE1-4F9B-9CEE-87F440C8ED44}" destId="{FDCF63CD-C3FE-429E-9887-0940DBEFEBE2}" srcOrd="0" destOrd="0" presId="urn:microsoft.com/office/officeart/2008/layout/VerticalAccentList"/>
    <dgm:cxn modelId="{6AE4DD25-7F23-48C5-931C-78B494329E4A}" type="presParOf" srcId="{E27D290B-00FB-423D-906D-DFA56A664CD5}" destId="{477D8BAC-5B30-4476-80EA-8784D8A261BF}" srcOrd="13" destOrd="0" presId="urn:microsoft.com/office/officeart/2008/layout/VerticalAccentList"/>
    <dgm:cxn modelId="{C44BF6DF-7B2E-4719-9002-350401F99E17}" type="presParOf" srcId="{477D8BAC-5B30-4476-80EA-8784D8A261BF}" destId="{3663C2C8-DA61-497F-8AAF-2FA53E0A07B7}" srcOrd="0" destOrd="0" presId="urn:microsoft.com/office/officeart/2008/layout/VerticalAccentList"/>
    <dgm:cxn modelId="{BA44F889-2687-4E9C-8932-C1DD1874BC29}" type="presParOf" srcId="{477D8BAC-5B30-4476-80EA-8784D8A261BF}" destId="{A4668222-DD55-4E59-BE6B-6A7D034531D6}" srcOrd="1" destOrd="0" presId="urn:microsoft.com/office/officeart/2008/layout/VerticalAccentList"/>
    <dgm:cxn modelId="{E6E32A3B-2E85-4196-850D-CB12F8B8AF8E}" type="presParOf" srcId="{477D8BAC-5B30-4476-80EA-8784D8A261BF}" destId="{6DDEC37C-9D32-4E5E-AA6E-686E1B445E59}" srcOrd="2" destOrd="0" presId="urn:microsoft.com/office/officeart/2008/layout/VerticalAccentList"/>
    <dgm:cxn modelId="{C6E14193-C0DF-400C-835B-5DB617A608CD}" type="presParOf" srcId="{477D8BAC-5B30-4476-80EA-8784D8A261BF}" destId="{7E8FC1A2-6F41-4FD9-BC89-9F1EA478A5C2}" srcOrd="3" destOrd="0" presId="urn:microsoft.com/office/officeart/2008/layout/VerticalAccentList"/>
    <dgm:cxn modelId="{027CC7A1-83FE-4E6D-9C7A-C2BAF642AE4D}" type="presParOf" srcId="{477D8BAC-5B30-4476-80EA-8784D8A261BF}" destId="{24AFBB26-2C02-4253-89D3-960E9F8094C7}" srcOrd="4" destOrd="0" presId="urn:microsoft.com/office/officeart/2008/layout/VerticalAccentList"/>
    <dgm:cxn modelId="{22338015-F806-4459-8A5A-1EF6EB72BFB6}" type="presParOf" srcId="{477D8BAC-5B30-4476-80EA-8784D8A261BF}" destId="{2E833FC6-EB4D-4976-8537-AF3295A823B6}" srcOrd="5" destOrd="0" presId="urn:microsoft.com/office/officeart/2008/layout/VerticalAccentList"/>
    <dgm:cxn modelId="{1F5A2AAE-011E-4CE1-820B-14AD8800E978}" type="presParOf" srcId="{477D8BAC-5B30-4476-80EA-8784D8A261BF}" destId="{5D15677D-FB13-461F-BE08-A9C27FEE0993}" srcOrd="6" destOrd="0" presId="urn:microsoft.com/office/officeart/2008/layout/VerticalAccentList"/>
    <dgm:cxn modelId="{30C0048D-98FB-4507-9A11-93D155F585D4}" type="presParOf" srcId="{E27D290B-00FB-423D-906D-DFA56A664CD5}" destId="{FB90E467-0843-4CAF-890F-4C8233BE348A}" srcOrd="14" destOrd="0" presId="urn:microsoft.com/office/officeart/2008/layout/VerticalAccentList"/>
    <dgm:cxn modelId="{12CE07E5-F307-4B29-BE62-5AC26B614100}" type="presParOf" srcId="{E27D290B-00FB-423D-906D-DFA56A664CD5}" destId="{19D26470-E17D-49D4-8002-8925D6EBC2EB}" srcOrd="15" destOrd="0" presId="urn:microsoft.com/office/officeart/2008/layout/VerticalAccentList"/>
    <dgm:cxn modelId="{22545A2E-4364-427D-AA24-E22C87A02FF3}" type="presParOf" srcId="{19D26470-E17D-49D4-8002-8925D6EBC2EB}" destId="{B84BC02E-7A7B-4D99-9BCE-3EF8FA16E4AE}" srcOrd="0" destOrd="0" presId="urn:microsoft.com/office/officeart/2008/layout/VerticalAccentList"/>
    <dgm:cxn modelId="{19DF17C4-9F27-4A5D-A36F-A78ADA1487B1}" type="presParOf" srcId="{E27D290B-00FB-423D-906D-DFA56A664CD5}" destId="{5E1469D0-AB5C-435B-B6BF-81237371FEDE}" srcOrd="16" destOrd="0" presId="urn:microsoft.com/office/officeart/2008/layout/VerticalAccentList"/>
    <dgm:cxn modelId="{3CA8308C-E2E7-4D56-B61A-92BACE530322}" type="presParOf" srcId="{5E1469D0-AB5C-435B-B6BF-81237371FEDE}" destId="{F8136C61-EEF7-4FD1-B079-E92B1E6F23AB}" srcOrd="0" destOrd="0" presId="urn:microsoft.com/office/officeart/2008/layout/VerticalAccentList"/>
    <dgm:cxn modelId="{EFB97E56-E0B6-4BF5-8D68-EDBAE24B78D1}" type="presParOf" srcId="{5E1469D0-AB5C-435B-B6BF-81237371FEDE}" destId="{0C1CF19E-CE43-4CB2-AFE7-D7FCA8ACC3CA}" srcOrd="1" destOrd="0" presId="urn:microsoft.com/office/officeart/2008/layout/VerticalAccentList"/>
    <dgm:cxn modelId="{AC4DB717-9AB1-4151-B802-BC37181791E1}" type="presParOf" srcId="{5E1469D0-AB5C-435B-B6BF-81237371FEDE}" destId="{E3A3CCB6-1129-4B44-8F1E-8AC14E54192C}" srcOrd="2" destOrd="0" presId="urn:microsoft.com/office/officeart/2008/layout/VerticalAccentList"/>
    <dgm:cxn modelId="{BF40F171-8A79-4B38-A998-899BF9981D72}" type="presParOf" srcId="{5E1469D0-AB5C-435B-B6BF-81237371FEDE}" destId="{957D6E70-7D5D-4F96-B2B5-569120BAE9F0}" srcOrd="3" destOrd="0" presId="urn:microsoft.com/office/officeart/2008/layout/VerticalAccentList"/>
    <dgm:cxn modelId="{56629547-67DC-456A-AD80-0C97F7274540}" type="presParOf" srcId="{5E1469D0-AB5C-435B-B6BF-81237371FEDE}" destId="{6F287BFF-5F54-4F6A-8ADA-80668467FD6B}" srcOrd="4" destOrd="0" presId="urn:microsoft.com/office/officeart/2008/layout/VerticalAccentList"/>
    <dgm:cxn modelId="{3CAFD23B-DB94-4703-8D82-28B8087CAFD9}" type="presParOf" srcId="{5E1469D0-AB5C-435B-B6BF-81237371FEDE}" destId="{F1548ACD-323D-4DEE-A388-C2635156E49A}" srcOrd="5" destOrd="0" presId="urn:microsoft.com/office/officeart/2008/layout/VerticalAccentList"/>
    <dgm:cxn modelId="{811D3197-C6BE-48CA-8ECD-2D4258FBFBF7}" type="presParOf" srcId="{5E1469D0-AB5C-435B-B6BF-81237371FEDE}" destId="{74B70478-4A8A-45C6-9AD7-DE356399750A}" srcOrd="6" destOrd="0" presId="urn:microsoft.com/office/officeart/2008/layout/VerticalAccentList"/>
    <dgm:cxn modelId="{CBA23410-2E28-4C10-907F-F311C8372059}" type="presParOf" srcId="{E27D290B-00FB-423D-906D-DFA56A664CD5}" destId="{2D2B3CAF-8805-453D-94E4-0F571E37BC68}" srcOrd="17" destOrd="0" presId="urn:microsoft.com/office/officeart/2008/layout/VerticalAccentList"/>
    <dgm:cxn modelId="{4253FC2C-1420-4702-B7C4-01730F266A0B}" type="presParOf" srcId="{E27D290B-00FB-423D-906D-DFA56A664CD5}" destId="{C8E678F7-A551-4245-89D1-509D9B2ADBD6}" srcOrd="18" destOrd="0" presId="urn:microsoft.com/office/officeart/2008/layout/VerticalAccentList"/>
    <dgm:cxn modelId="{FFC31D7B-C0AC-4EAF-9C1E-DF83798A6F1E}" type="presParOf" srcId="{C8E678F7-A551-4245-89D1-509D9B2ADBD6}" destId="{592ECB21-B610-48D9-A2FF-9611C3E0AE25}" srcOrd="0" destOrd="0" presId="urn:microsoft.com/office/officeart/2008/layout/VerticalAccentList"/>
    <dgm:cxn modelId="{405DC0FB-4364-4FF1-9AC8-8D038A11CF43}" type="presParOf" srcId="{E27D290B-00FB-423D-906D-DFA56A664CD5}" destId="{8C85F40A-5D64-42B3-8CAB-58362E828D3D}" srcOrd="19" destOrd="0" presId="urn:microsoft.com/office/officeart/2008/layout/VerticalAccentList"/>
    <dgm:cxn modelId="{0D9FB317-55C8-4E4A-A8CB-5B73F265E33D}" type="presParOf" srcId="{8C85F40A-5D64-42B3-8CAB-58362E828D3D}" destId="{750CB484-61F3-4998-8405-DF49BB4DBD57}" srcOrd="0" destOrd="0" presId="urn:microsoft.com/office/officeart/2008/layout/VerticalAccentList"/>
    <dgm:cxn modelId="{E7C145CB-244B-4BD2-8868-6A0C51CD9474}" type="presParOf" srcId="{8C85F40A-5D64-42B3-8CAB-58362E828D3D}" destId="{69354C4F-8B19-4E20-8DDE-4DC40AEAE5F4}" srcOrd="1" destOrd="0" presId="urn:microsoft.com/office/officeart/2008/layout/VerticalAccentList"/>
    <dgm:cxn modelId="{D7F0DFFD-77B0-4E02-89A7-14352DF59364}" type="presParOf" srcId="{8C85F40A-5D64-42B3-8CAB-58362E828D3D}" destId="{01BC0BCA-9A3E-467F-8012-1A60EACCD84D}" srcOrd="2" destOrd="0" presId="urn:microsoft.com/office/officeart/2008/layout/VerticalAccentList"/>
    <dgm:cxn modelId="{99C047FB-B529-44FE-8E29-1BB11727EFBE}" type="presParOf" srcId="{8C85F40A-5D64-42B3-8CAB-58362E828D3D}" destId="{135463E5-312A-446F-BF01-1F67F06A4417}" srcOrd="3" destOrd="0" presId="urn:microsoft.com/office/officeart/2008/layout/VerticalAccentList"/>
    <dgm:cxn modelId="{8001656B-A106-4FE6-925B-A7E3F7E29110}" type="presParOf" srcId="{8C85F40A-5D64-42B3-8CAB-58362E828D3D}" destId="{20DA1071-4DA0-4A00-A022-ACD4D7499ADF}" srcOrd="4" destOrd="0" presId="urn:microsoft.com/office/officeart/2008/layout/VerticalAccentList"/>
    <dgm:cxn modelId="{481EB1F8-D17D-41CA-90E6-1EBADAE4A0CC}" type="presParOf" srcId="{8C85F40A-5D64-42B3-8CAB-58362E828D3D}" destId="{AADCCE67-8A96-4E21-8FD3-F6AF11D10A24}" srcOrd="5" destOrd="0" presId="urn:microsoft.com/office/officeart/2008/layout/VerticalAccentList"/>
    <dgm:cxn modelId="{7A2B21BC-5586-4FA2-9F66-1589D21D35E5}" type="presParOf" srcId="{8C85F40A-5D64-42B3-8CAB-58362E828D3D}" destId="{A68DE6A9-C379-4D3C-8F7B-432F0F0ECF7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8095FD-820D-4539-A144-7E0ECB01B968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9460B01-5E06-40CB-A051-7D2758D99007}">
      <dgm:prSet custT="1"/>
      <dgm:spPr/>
      <dgm:t>
        <a:bodyPr/>
        <a:lstStyle/>
        <a:p>
          <a:pPr algn="l" rtl="0"/>
          <a:r>
            <a:rPr lang="pt-BR" sz="2000" baseline="0" dirty="0" smtClean="0">
              <a:solidFill>
                <a:schemeClr val="accent6"/>
              </a:solidFill>
            </a:rPr>
            <a:t>Relacionamentos com clientes, fornecedores e funcionários habilitados digitalmente</a:t>
          </a:r>
          <a:endParaRPr lang="pt-BR" sz="2000" baseline="0" dirty="0">
            <a:solidFill>
              <a:schemeClr val="accent6"/>
            </a:solidFill>
          </a:endParaRPr>
        </a:p>
      </dgm:t>
    </dgm:pt>
    <dgm:pt modelId="{2FB8A8D6-586E-4D69-951F-43407276C7BF}" type="parTrans" cxnId="{1EB1C16C-46BF-4275-9B4B-E42ED64803FF}">
      <dgm:prSet/>
      <dgm:spPr/>
      <dgm:t>
        <a:bodyPr/>
        <a:lstStyle/>
        <a:p>
          <a:endParaRPr lang="pt-BR"/>
        </a:p>
      </dgm:t>
    </dgm:pt>
    <dgm:pt modelId="{39CB6839-CD50-4497-8B8B-674F5A9F149B}" type="sibTrans" cxnId="{1EB1C16C-46BF-4275-9B4B-E42ED64803FF}">
      <dgm:prSet/>
      <dgm:spPr/>
      <dgm:t>
        <a:bodyPr/>
        <a:lstStyle/>
        <a:p>
          <a:endParaRPr lang="pt-BR"/>
        </a:p>
      </dgm:t>
    </dgm:pt>
    <dgm:pt modelId="{8EEDABA0-F35D-4C28-A31A-A76193EFABF8}">
      <dgm:prSet custT="1"/>
      <dgm:spPr/>
      <dgm:t>
        <a:bodyPr/>
        <a:lstStyle/>
        <a:p>
          <a:pPr algn="l" rtl="0"/>
          <a:r>
            <a:rPr lang="pt-BR" sz="2000" baseline="0" dirty="0" smtClean="0">
              <a:solidFill>
                <a:schemeClr val="accent6"/>
              </a:solidFill>
            </a:rPr>
            <a:t>Processos centrais de negócios realizados via redes digitais</a:t>
          </a:r>
          <a:endParaRPr lang="pt-BR" sz="2000" baseline="0" dirty="0">
            <a:solidFill>
              <a:schemeClr val="accent6"/>
            </a:solidFill>
          </a:endParaRPr>
        </a:p>
      </dgm:t>
    </dgm:pt>
    <dgm:pt modelId="{35CB658C-2258-4DF1-AF26-DD5A68CFD293}" type="parTrans" cxnId="{CE2CEB69-B337-4781-B076-6A00AAC55A84}">
      <dgm:prSet/>
      <dgm:spPr/>
      <dgm:t>
        <a:bodyPr/>
        <a:lstStyle/>
        <a:p>
          <a:endParaRPr lang="pt-BR"/>
        </a:p>
      </dgm:t>
    </dgm:pt>
    <dgm:pt modelId="{D81BA337-99B1-41D1-A031-A65273414DA7}" type="sibTrans" cxnId="{CE2CEB69-B337-4781-B076-6A00AAC55A84}">
      <dgm:prSet/>
      <dgm:spPr/>
      <dgm:t>
        <a:bodyPr/>
        <a:lstStyle/>
        <a:p>
          <a:endParaRPr lang="pt-BR"/>
        </a:p>
      </dgm:t>
    </dgm:pt>
    <dgm:pt modelId="{F8AD857A-B5D7-48EC-AB0C-117E0C8BF91C}">
      <dgm:prSet custT="1"/>
      <dgm:spPr/>
      <dgm:t>
        <a:bodyPr/>
        <a:lstStyle/>
        <a:p>
          <a:pPr algn="l" rtl="0"/>
          <a:r>
            <a:rPr lang="pt-BR" sz="2000" baseline="0" dirty="0" smtClean="0">
              <a:solidFill>
                <a:schemeClr val="accent6"/>
              </a:solidFill>
            </a:rPr>
            <a:t>Administração digital dos principais ativos corporativos</a:t>
          </a:r>
          <a:endParaRPr lang="pt-BR" sz="2000" baseline="0" dirty="0">
            <a:solidFill>
              <a:schemeClr val="accent6"/>
            </a:solidFill>
          </a:endParaRPr>
        </a:p>
      </dgm:t>
    </dgm:pt>
    <dgm:pt modelId="{22A91301-6ED9-4D89-8F75-545935B88F41}" type="parTrans" cxnId="{916DB5AB-68B3-4C54-9865-25AF55B9A531}">
      <dgm:prSet/>
      <dgm:spPr/>
      <dgm:t>
        <a:bodyPr/>
        <a:lstStyle/>
        <a:p>
          <a:endParaRPr lang="pt-BR"/>
        </a:p>
      </dgm:t>
    </dgm:pt>
    <dgm:pt modelId="{3B1A360E-0148-49FF-A89F-DF58A10668B0}" type="sibTrans" cxnId="{916DB5AB-68B3-4C54-9865-25AF55B9A531}">
      <dgm:prSet/>
      <dgm:spPr/>
      <dgm:t>
        <a:bodyPr/>
        <a:lstStyle/>
        <a:p>
          <a:endParaRPr lang="pt-BR"/>
        </a:p>
      </dgm:t>
    </dgm:pt>
    <dgm:pt modelId="{CD962A0A-FB84-4B65-8623-3A0F0FD2106D}">
      <dgm:prSet custT="1"/>
      <dgm:spPr/>
      <dgm:t>
        <a:bodyPr/>
        <a:lstStyle/>
        <a:p>
          <a:pPr algn="l" rtl="0"/>
          <a:r>
            <a:rPr lang="pt-BR" sz="2000" baseline="0" dirty="0" smtClean="0">
              <a:solidFill>
                <a:schemeClr val="accent6"/>
              </a:solidFill>
            </a:rPr>
            <a:t>Percepção e respostas rápidas as mudanças ambientais</a:t>
          </a:r>
          <a:endParaRPr lang="pt-BR" sz="2000" baseline="0" dirty="0">
            <a:solidFill>
              <a:schemeClr val="accent6"/>
            </a:solidFill>
          </a:endParaRPr>
        </a:p>
      </dgm:t>
    </dgm:pt>
    <dgm:pt modelId="{6482B9C5-EBD5-46BF-85A3-11104716D475}" type="parTrans" cxnId="{3F3CBE70-59E7-4E7E-95C8-0AC002FD2781}">
      <dgm:prSet/>
      <dgm:spPr/>
      <dgm:t>
        <a:bodyPr/>
        <a:lstStyle/>
        <a:p>
          <a:endParaRPr lang="pt-BR"/>
        </a:p>
      </dgm:t>
    </dgm:pt>
    <dgm:pt modelId="{3A9A9665-F23F-4111-8A89-F02CBBC32AD7}" type="sibTrans" cxnId="{3F3CBE70-59E7-4E7E-95C8-0AC002FD2781}">
      <dgm:prSet/>
      <dgm:spPr/>
      <dgm:t>
        <a:bodyPr/>
        <a:lstStyle/>
        <a:p>
          <a:endParaRPr lang="pt-BR"/>
        </a:p>
      </dgm:t>
    </dgm:pt>
    <dgm:pt modelId="{E27D290B-00FB-423D-906D-DFA56A664CD5}" type="pres">
      <dgm:prSet presAssocID="{AC8095FD-820D-4539-A144-7E0ECB01B968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pt-BR"/>
        </a:p>
      </dgm:t>
    </dgm:pt>
    <dgm:pt modelId="{9EA7B2CB-7FE8-4ABE-8BB3-0662AAFB817A}" type="pres">
      <dgm:prSet presAssocID="{C9460B01-5E06-40CB-A051-7D2758D99007}" presName="parenttextcomposite" presStyleCnt="0"/>
      <dgm:spPr/>
    </dgm:pt>
    <dgm:pt modelId="{8C12162D-F21D-4747-BEF2-E562D80DA16B}" type="pres">
      <dgm:prSet presAssocID="{C9460B01-5E06-40CB-A051-7D2758D99007}" presName="parenttext" presStyleLbl="revTx" presStyleIdx="0" presStyleCnt="4" custScaleX="111111" custLinFactNeighborX="-609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1FCFC2D-2E2A-4144-8425-CA91DC95B7B5}" type="pres">
      <dgm:prSet presAssocID="{C9460B01-5E06-40CB-A051-7D2758D99007}" presName="parallelogramComposite" presStyleCnt="0"/>
      <dgm:spPr/>
    </dgm:pt>
    <dgm:pt modelId="{C1C6540C-0CAA-435E-9C36-D6AAD48360FA}" type="pres">
      <dgm:prSet presAssocID="{C9460B01-5E06-40CB-A051-7D2758D99007}" presName="parallelogram1" presStyleLbl="alignNode1" presStyleIdx="0" presStyleCnt="28"/>
      <dgm:spPr/>
    </dgm:pt>
    <dgm:pt modelId="{A4675133-B111-4E35-80F6-C459C48149B2}" type="pres">
      <dgm:prSet presAssocID="{C9460B01-5E06-40CB-A051-7D2758D99007}" presName="parallelogram2" presStyleLbl="alignNode1" presStyleIdx="1" presStyleCnt="28"/>
      <dgm:spPr/>
    </dgm:pt>
    <dgm:pt modelId="{1DE34991-0149-4808-BC55-34759C7213D7}" type="pres">
      <dgm:prSet presAssocID="{C9460B01-5E06-40CB-A051-7D2758D99007}" presName="parallelogram3" presStyleLbl="alignNode1" presStyleIdx="2" presStyleCnt="28"/>
      <dgm:spPr/>
    </dgm:pt>
    <dgm:pt modelId="{D82C60C9-76E5-4ED8-B942-8D00778F4467}" type="pres">
      <dgm:prSet presAssocID="{C9460B01-5E06-40CB-A051-7D2758D99007}" presName="parallelogram4" presStyleLbl="alignNode1" presStyleIdx="3" presStyleCnt="28"/>
      <dgm:spPr/>
    </dgm:pt>
    <dgm:pt modelId="{FCF2BD8F-C6D0-4904-82CF-AD3D4A88FF4C}" type="pres">
      <dgm:prSet presAssocID="{C9460B01-5E06-40CB-A051-7D2758D99007}" presName="parallelogram5" presStyleLbl="alignNode1" presStyleIdx="4" presStyleCnt="28"/>
      <dgm:spPr/>
    </dgm:pt>
    <dgm:pt modelId="{4032AEF1-6BB7-493B-A80D-FCE980588EA8}" type="pres">
      <dgm:prSet presAssocID="{C9460B01-5E06-40CB-A051-7D2758D99007}" presName="parallelogram6" presStyleLbl="alignNode1" presStyleIdx="5" presStyleCnt="28"/>
      <dgm:spPr/>
    </dgm:pt>
    <dgm:pt modelId="{9046F6DF-44FE-44A1-B0BE-99382A96B204}" type="pres">
      <dgm:prSet presAssocID="{C9460B01-5E06-40CB-A051-7D2758D99007}" presName="parallelogram7" presStyleLbl="alignNode1" presStyleIdx="6" presStyleCnt="28"/>
      <dgm:spPr/>
    </dgm:pt>
    <dgm:pt modelId="{47A9082C-57E2-482E-B8BC-FB33E0CFDC99}" type="pres">
      <dgm:prSet presAssocID="{39CB6839-CD50-4497-8B8B-674F5A9F149B}" presName="sibTrans" presStyleCnt="0"/>
      <dgm:spPr/>
    </dgm:pt>
    <dgm:pt modelId="{9BD245A1-463A-4F21-98C3-3AE984B71931}" type="pres">
      <dgm:prSet presAssocID="{8EEDABA0-F35D-4C28-A31A-A76193EFABF8}" presName="parenttextcomposite" presStyleCnt="0"/>
      <dgm:spPr/>
    </dgm:pt>
    <dgm:pt modelId="{CAEBFFB7-67F9-46FB-A655-CAF1D5237577}" type="pres">
      <dgm:prSet presAssocID="{8EEDABA0-F35D-4C28-A31A-A76193EFABF8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F45562A-FD66-494B-A9DD-2DA8779887FE}" type="pres">
      <dgm:prSet presAssocID="{8EEDABA0-F35D-4C28-A31A-A76193EFABF8}" presName="parallelogramComposite" presStyleCnt="0"/>
      <dgm:spPr/>
    </dgm:pt>
    <dgm:pt modelId="{05F9BC8A-C93C-4E1E-875A-10857D88C792}" type="pres">
      <dgm:prSet presAssocID="{8EEDABA0-F35D-4C28-A31A-A76193EFABF8}" presName="parallelogram1" presStyleLbl="alignNode1" presStyleIdx="7" presStyleCnt="28"/>
      <dgm:spPr/>
    </dgm:pt>
    <dgm:pt modelId="{8B566C5F-69E3-4747-89BD-CBDDCBFBD016}" type="pres">
      <dgm:prSet presAssocID="{8EEDABA0-F35D-4C28-A31A-A76193EFABF8}" presName="parallelogram2" presStyleLbl="alignNode1" presStyleIdx="8" presStyleCnt="28"/>
      <dgm:spPr/>
    </dgm:pt>
    <dgm:pt modelId="{1BC3A05A-4095-4D5E-9BB7-369F3147AF24}" type="pres">
      <dgm:prSet presAssocID="{8EEDABA0-F35D-4C28-A31A-A76193EFABF8}" presName="parallelogram3" presStyleLbl="alignNode1" presStyleIdx="9" presStyleCnt="28"/>
      <dgm:spPr/>
    </dgm:pt>
    <dgm:pt modelId="{5CE27707-C987-4F73-A113-4476856C281E}" type="pres">
      <dgm:prSet presAssocID="{8EEDABA0-F35D-4C28-A31A-A76193EFABF8}" presName="parallelogram4" presStyleLbl="alignNode1" presStyleIdx="10" presStyleCnt="28"/>
      <dgm:spPr/>
    </dgm:pt>
    <dgm:pt modelId="{4C8F8899-295A-4899-8C39-3DD711BFEBC2}" type="pres">
      <dgm:prSet presAssocID="{8EEDABA0-F35D-4C28-A31A-A76193EFABF8}" presName="parallelogram5" presStyleLbl="alignNode1" presStyleIdx="11" presStyleCnt="28"/>
      <dgm:spPr/>
    </dgm:pt>
    <dgm:pt modelId="{101CA325-F5D6-417B-AEEF-7F7A9E11A501}" type="pres">
      <dgm:prSet presAssocID="{8EEDABA0-F35D-4C28-A31A-A76193EFABF8}" presName="parallelogram6" presStyleLbl="alignNode1" presStyleIdx="12" presStyleCnt="28"/>
      <dgm:spPr/>
    </dgm:pt>
    <dgm:pt modelId="{3B3FC1BA-1C2E-4C88-A3B9-8F84F6BD27D7}" type="pres">
      <dgm:prSet presAssocID="{8EEDABA0-F35D-4C28-A31A-A76193EFABF8}" presName="parallelogram7" presStyleLbl="alignNode1" presStyleIdx="13" presStyleCnt="28"/>
      <dgm:spPr/>
    </dgm:pt>
    <dgm:pt modelId="{49CEE824-F9F8-4BBD-B84C-ABC9EDF79DD0}" type="pres">
      <dgm:prSet presAssocID="{D81BA337-99B1-41D1-A031-A65273414DA7}" presName="sibTrans" presStyleCnt="0"/>
      <dgm:spPr/>
    </dgm:pt>
    <dgm:pt modelId="{30213B56-209C-477F-8FF3-D665EA79CF29}" type="pres">
      <dgm:prSet presAssocID="{F8AD857A-B5D7-48EC-AB0C-117E0C8BF91C}" presName="parenttextcomposite" presStyleCnt="0"/>
      <dgm:spPr/>
    </dgm:pt>
    <dgm:pt modelId="{CA8AD62A-EC84-408F-B043-F5B496B847DA}" type="pres">
      <dgm:prSet presAssocID="{F8AD857A-B5D7-48EC-AB0C-117E0C8BF91C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BB92EC2-093E-4721-8067-5192A3CF3719}" type="pres">
      <dgm:prSet presAssocID="{F8AD857A-B5D7-48EC-AB0C-117E0C8BF91C}" presName="parallelogramComposite" presStyleCnt="0"/>
      <dgm:spPr/>
    </dgm:pt>
    <dgm:pt modelId="{5A035729-64CD-4426-AD08-72DAA80E55A3}" type="pres">
      <dgm:prSet presAssocID="{F8AD857A-B5D7-48EC-AB0C-117E0C8BF91C}" presName="parallelogram1" presStyleLbl="alignNode1" presStyleIdx="14" presStyleCnt="28"/>
      <dgm:spPr/>
    </dgm:pt>
    <dgm:pt modelId="{22AA27E9-6A47-4A9A-9AAF-B2946F32C89C}" type="pres">
      <dgm:prSet presAssocID="{F8AD857A-B5D7-48EC-AB0C-117E0C8BF91C}" presName="parallelogram2" presStyleLbl="alignNode1" presStyleIdx="15" presStyleCnt="28"/>
      <dgm:spPr/>
    </dgm:pt>
    <dgm:pt modelId="{B120029A-D443-4111-9A73-469E9C5D69FB}" type="pres">
      <dgm:prSet presAssocID="{F8AD857A-B5D7-48EC-AB0C-117E0C8BF91C}" presName="parallelogram3" presStyleLbl="alignNode1" presStyleIdx="16" presStyleCnt="28"/>
      <dgm:spPr/>
    </dgm:pt>
    <dgm:pt modelId="{C0807546-53AF-486F-AD96-301474E779B2}" type="pres">
      <dgm:prSet presAssocID="{F8AD857A-B5D7-48EC-AB0C-117E0C8BF91C}" presName="parallelogram4" presStyleLbl="alignNode1" presStyleIdx="17" presStyleCnt="28"/>
      <dgm:spPr/>
    </dgm:pt>
    <dgm:pt modelId="{2BE456C1-F106-42AE-BEFF-B2D5B6A5C390}" type="pres">
      <dgm:prSet presAssocID="{F8AD857A-B5D7-48EC-AB0C-117E0C8BF91C}" presName="parallelogram5" presStyleLbl="alignNode1" presStyleIdx="18" presStyleCnt="28"/>
      <dgm:spPr/>
    </dgm:pt>
    <dgm:pt modelId="{CCE55A5A-7F3C-4178-ADCA-1C8181250763}" type="pres">
      <dgm:prSet presAssocID="{F8AD857A-B5D7-48EC-AB0C-117E0C8BF91C}" presName="parallelogram6" presStyleLbl="alignNode1" presStyleIdx="19" presStyleCnt="28"/>
      <dgm:spPr/>
    </dgm:pt>
    <dgm:pt modelId="{DE2A894A-157E-475B-9C23-FC0829DE7186}" type="pres">
      <dgm:prSet presAssocID="{F8AD857A-B5D7-48EC-AB0C-117E0C8BF91C}" presName="parallelogram7" presStyleLbl="alignNode1" presStyleIdx="20" presStyleCnt="28"/>
      <dgm:spPr/>
    </dgm:pt>
    <dgm:pt modelId="{9D08AB7C-FE6E-49BA-867B-E7D098BCADBE}" type="pres">
      <dgm:prSet presAssocID="{3B1A360E-0148-49FF-A89F-DF58A10668B0}" presName="sibTrans" presStyleCnt="0"/>
      <dgm:spPr/>
    </dgm:pt>
    <dgm:pt modelId="{D4CC782E-EB3B-4A06-B560-2BBF69F864A7}" type="pres">
      <dgm:prSet presAssocID="{CD962A0A-FB84-4B65-8623-3A0F0FD2106D}" presName="parenttextcomposite" presStyleCnt="0"/>
      <dgm:spPr/>
    </dgm:pt>
    <dgm:pt modelId="{93B8032B-8E48-4701-9EB1-4EE93F2C8F8E}" type="pres">
      <dgm:prSet presAssocID="{CD962A0A-FB84-4B65-8623-3A0F0FD2106D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6CB3E6-DD4C-4FF9-9983-D1C923CF22E7}" type="pres">
      <dgm:prSet presAssocID="{CD962A0A-FB84-4B65-8623-3A0F0FD2106D}" presName="parallelogramComposite" presStyleCnt="0"/>
      <dgm:spPr/>
    </dgm:pt>
    <dgm:pt modelId="{1D915954-DC3D-4EC6-9106-788A57EF6141}" type="pres">
      <dgm:prSet presAssocID="{CD962A0A-FB84-4B65-8623-3A0F0FD2106D}" presName="parallelogram1" presStyleLbl="alignNode1" presStyleIdx="21" presStyleCnt="28"/>
      <dgm:spPr/>
    </dgm:pt>
    <dgm:pt modelId="{ED312414-F43D-4B24-B165-97E66A4147C3}" type="pres">
      <dgm:prSet presAssocID="{CD962A0A-FB84-4B65-8623-3A0F0FD2106D}" presName="parallelogram2" presStyleLbl="alignNode1" presStyleIdx="22" presStyleCnt="28"/>
      <dgm:spPr/>
    </dgm:pt>
    <dgm:pt modelId="{7A7A549A-C1B8-467D-A77D-B328AD505E04}" type="pres">
      <dgm:prSet presAssocID="{CD962A0A-FB84-4B65-8623-3A0F0FD2106D}" presName="parallelogram3" presStyleLbl="alignNode1" presStyleIdx="23" presStyleCnt="28"/>
      <dgm:spPr/>
    </dgm:pt>
    <dgm:pt modelId="{16D0E019-CAFA-4A15-B297-73D2678DC1B7}" type="pres">
      <dgm:prSet presAssocID="{CD962A0A-FB84-4B65-8623-3A0F0FD2106D}" presName="parallelogram4" presStyleLbl="alignNode1" presStyleIdx="24" presStyleCnt="28"/>
      <dgm:spPr/>
    </dgm:pt>
    <dgm:pt modelId="{CFBE0A8B-EDC1-47FE-B746-0C46C0D56D79}" type="pres">
      <dgm:prSet presAssocID="{CD962A0A-FB84-4B65-8623-3A0F0FD2106D}" presName="parallelogram5" presStyleLbl="alignNode1" presStyleIdx="25" presStyleCnt="28"/>
      <dgm:spPr/>
    </dgm:pt>
    <dgm:pt modelId="{9BD68638-3A9D-448F-81EC-366D6694C2BA}" type="pres">
      <dgm:prSet presAssocID="{CD962A0A-FB84-4B65-8623-3A0F0FD2106D}" presName="parallelogram6" presStyleLbl="alignNode1" presStyleIdx="26" presStyleCnt="28"/>
      <dgm:spPr/>
    </dgm:pt>
    <dgm:pt modelId="{81231396-3FDE-48E9-A125-8EFB723E1D5B}" type="pres">
      <dgm:prSet presAssocID="{CD962A0A-FB84-4B65-8623-3A0F0FD2106D}" presName="parallelogram7" presStyleLbl="alignNode1" presStyleIdx="27" presStyleCnt="28"/>
      <dgm:spPr/>
    </dgm:pt>
  </dgm:ptLst>
  <dgm:cxnLst>
    <dgm:cxn modelId="{22C3CC24-C9DC-41A0-81FB-522E814190E1}" type="presOf" srcId="{F8AD857A-B5D7-48EC-AB0C-117E0C8BF91C}" destId="{CA8AD62A-EC84-408F-B043-F5B496B847DA}" srcOrd="0" destOrd="0" presId="urn:microsoft.com/office/officeart/2008/layout/VerticalAccentList"/>
    <dgm:cxn modelId="{916DB5AB-68B3-4C54-9865-25AF55B9A531}" srcId="{AC8095FD-820D-4539-A144-7E0ECB01B968}" destId="{F8AD857A-B5D7-48EC-AB0C-117E0C8BF91C}" srcOrd="2" destOrd="0" parTransId="{22A91301-6ED9-4D89-8F75-545935B88F41}" sibTransId="{3B1A360E-0148-49FF-A89F-DF58A10668B0}"/>
    <dgm:cxn modelId="{EFD9A924-1D9E-4549-88F4-14898DBC3ADE}" type="presOf" srcId="{AC8095FD-820D-4539-A144-7E0ECB01B968}" destId="{E27D290B-00FB-423D-906D-DFA56A664CD5}" srcOrd="0" destOrd="0" presId="urn:microsoft.com/office/officeart/2008/layout/VerticalAccentList"/>
    <dgm:cxn modelId="{1EB1C16C-46BF-4275-9B4B-E42ED64803FF}" srcId="{AC8095FD-820D-4539-A144-7E0ECB01B968}" destId="{C9460B01-5E06-40CB-A051-7D2758D99007}" srcOrd="0" destOrd="0" parTransId="{2FB8A8D6-586E-4D69-951F-43407276C7BF}" sibTransId="{39CB6839-CD50-4497-8B8B-674F5A9F149B}"/>
    <dgm:cxn modelId="{D9AC5AF2-F830-460D-9222-87B12499EA65}" type="presOf" srcId="{CD962A0A-FB84-4B65-8623-3A0F0FD2106D}" destId="{93B8032B-8E48-4701-9EB1-4EE93F2C8F8E}" srcOrd="0" destOrd="0" presId="urn:microsoft.com/office/officeart/2008/layout/VerticalAccentList"/>
    <dgm:cxn modelId="{3F3CBE70-59E7-4E7E-95C8-0AC002FD2781}" srcId="{AC8095FD-820D-4539-A144-7E0ECB01B968}" destId="{CD962A0A-FB84-4B65-8623-3A0F0FD2106D}" srcOrd="3" destOrd="0" parTransId="{6482B9C5-EBD5-46BF-85A3-11104716D475}" sibTransId="{3A9A9665-F23F-4111-8A89-F02CBBC32AD7}"/>
    <dgm:cxn modelId="{8BE9790F-2744-44A8-9842-2E13F0CB671E}" type="presOf" srcId="{C9460B01-5E06-40CB-A051-7D2758D99007}" destId="{8C12162D-F21D-4747-BEF2-E562D80DA16B}" srcOrd="0" destOrd="0" presId="urn:microsoft.com/office/officeart/2008/layout/VerticalAccentList"/>
    <dgm:cxn modelId="{F6DFFD16-6BFC-4AEC-84D0-45FBB2555890}" type="presOf" srcId="{8EEDABA0-F35D-4C28-A31A-A76193EFABF8}" destId="{CAEBFFB7-67F9-46FB-A655-CAF1D5237577}" srcOrd="0" destOrd="0" presId="urn:microsoft.com/office/officeart/2008/layout/VerticalAccentList"/>
    <dgm:cxn modelId="{CE2CEB69-B337-4781-B076-6A00AAC55A84}" srcId="{AC8095FD-820D-4539-A144-7E0ECB01B968}" destId="{8EEDABA0-F35D-4C28-A31A-A76193EFABF8}" srcOrd="1" destOrd="0" parTransId="{35CB658C-2258-4DF1-AF26-DD5A68CFD293}" sibTransId="{D81BA337-99B1-41D1-A031-A65273414DA7}"/>
    <dgm:cxn modelId="{015630FD-511A-418F-BB79-14341E324DCC}" type="presParOf" srcId="{E27D290B-00FB-423D-906D-DFA56A664CD5}" destId="{9EA7B2CB-7FE8-4ABE-8BB3-0662AAFB817A}" srcOrd="0" destOrd="0" presId="urn:microsoft.com/office/officeart/2008/layout/VerticalAccentList"/>
    <dgm:cxn modelId="{EEA95C6D-285F-445C-8BFB-99CDA9FFE437}" type="presParOf" srcId="{9EA7B2CB-7FE8-4ABE-8BB3-0662AAFB817A}" destId="{8C12162D-F21D-4747-BEF2-E562D80DA16B}" srcOrd="0" destOrd="0" presId="urn:microsoft.com/office/officeart/2008/layout/VerticalAccentList"/>
    <dgm:cxn modelId="{9ABE8714-FA86-4017-AC40-9F1D54BA7E54}" type="presParOf" srcId="{E27D290B-00FB-423D-906D-DFA56A664CD5}" destId="{31FCFC2D-2E2A-4144-8425-CA91DC95B7B5}" srcOrd="1" destOrd="0" presId="urn:microsoft.com/office/officeart/2008/layout/VerticalAccentList"/>
    <dgm:cxn modelId="{7EAD27F9-B6D4-4810-AD7B-FF3A006352CC}" type="presParOf" srcId="{31FCFC2D-2E2A-4144-8425-CA91DC95B7B5}" destId="{C1C6540C-0CAA-435E-9C36-D6AAD48360FA}" srcOrd="0" destOrd="0" presId="urn:microsoft.com/office/officeart/2008/layout/VerticalAccentList"/>
    <dgm:cxn modelId="{4F9D9B7F-C8C3-4D6D-905C-E125CB5BDD2C}" type="presParOf" srcId="{31FCFC2D-2E2A-4144-8425-CA91DC95B7B5}" destId="{A4675133-B111-4E35-80F6-C459C48149B2}" srcOrd="1" destOrd="0" presId="urn:microsoft.com/office/officeart/2008/layout/VerticalAccentList"/>
    <dgm:cxn modelId="{4A070F31-A23E-4940-AC7E-892E9CF5B6DE}" type="presParOf" srcId="{31FCFC2D-2E2A-4144-8425-CA91DC95B7B5}" destId="{1DE34991-0149-4808-BC55-34759C7213D7}" srcOrd="2" destOrd="0" presId="urn:microsoft.com/office/officeart/2008/layout/VerticalAccentList"/>
    <dgm:cxn modelId="{FCFC4E37-3437-42A7-8D9D-36F9134E540B}" type="presParOf" srcId="{31FCFC2D-2E2A-4144-8425-CA91DC95B7B5}" destId="{D82C60C9-76E5-4ED8-B942-8D00778F4467}" srcOrd="3" destOrd="0" presId="urn:microsoft.com/office/officeart/2008/layout/VerticalAccentList"/>
    <dgm:cxn modelId="{D359DAD6-EFF7-4609-8A37-AED9DD373482}" type="presParOf" srcId="{31FCFC2D-2E2A-4144-8425-CA91DC95B7B5}" destId="{FCF2BD8F-C6D0-4904-82CF-AD3D4A88FF4C}" srcOrd="4" destOrd="0" presId="urn:microsoft.com/office/officeart/2008/layout/VerticalAccentList"/>
    <dgm:cxn modelId="{C63931ED-8033-4481-99A3-72E16F74A08D}" type="presParOf" srcId="{31FCFC2D-2E2A-4144-8425-CA91DC95B7B5}" destId="{4032AEF1-6BB7-493B-A80D-FCE980588EA8}" srcOrd="5" destOrd="0" presId="urn:microsoft.com/office/officeart/2008/layout/VerticalAccentList"/>
    <dgm:cxn modelId="{EAA0C9FB-12E9-4BA2-B120-A763FEBF42E6}" type="presParOf" srcId="{31FCFC2D-2E2A-4144-8425-CA91DC95B7B5}" destId="{9046F6DF-44FE-44A1-B0BE-99382A96B204}" srcOrd="6" destOrd="0" presId="urn:microsoft.com/office/officeart/2008/layout/VerticalAccentList"/>
    <dgm:cxn modelId="{927352D1-59DA-40F6-9D20-12E20528B645}" type="presParOf" srcId="{E27D290B-00FB-423D-906D-DFA56A664CD5}" destId="{47A9082C-57E2-482E-B8BC-FB33E0CFDC99}" srcOrd="2" destOrd="0" presId="urn:microsoft.com/office/officeart/2008/layout/VerticalAccentList"/>
    <dgm:cxn modelId="{74AEC450-66D9-4658-98DB-596E282F7011}" type="presParOf" srcId="{E27D290B-00FB-423D-906D-DFA56A664CD5}" destId="{9BD245A1-463A-4F21-98C3-3AE984B71931}" srcOrd="3" destOrd="0" presId="urn:microsoft.com/office/officeart/2008/layout/VerticalAccentList"/>
    <dgm:cxn modelId="{CF09BDAB-9F90-4FC4-995A-9FBE36815AAA}" type="presParOf" srcId="{9BD245A1-463A-4F21-98C3-3AE984B71931}" destId="{CAEBFFB7-67F9-46FB-A655-CAF1D5237577}" srcOrd="0" destOrd="0" presId="urn:microsoft.com/office/officeart/2008/layout/VerticalAccentList"/>
    <dgm:cxn modelId="{9F806545-94B3-46F5-9A34-738457BA9542}" type="presParOf" srcId="{E27D290B-00FB-423D-906D-DFA56A664CD5}" destId="{AF45562A-FD66-494B-A9DD-2DA8779887FE}" srcOrd="4" destOrd="0" presId="urn:microsoft.com/office/officeart/2008/layout/VerticalAccentList"/>
    <dgm:cxn modelId="{7C77CC02-24D1-4CCC-A879-EDBDAFCF58E0}" type="presParOf" srcId="{AF45562A-FD66-494B-A9DD-2DA8779887FE}" destId="{05F9BC8A-C93C-4E1E-875A-10857D88C792}" srcOrd="0" destOrd="0" presId="urn:microsoft.com/office/officeart/2008/layout/VerticalAccentList"/>
    <dgm:cxn modelId="{6CD2C393-62F3-4A8F-A273-7CA87E447303}" type="presParOf" srcId="{AF45562A-FD66-494B-A9DD-2DA8779887FE}" destId="{8B566C5F-69E3-4747-89BD-CBDDCBFBD016}" srcOrd="1" destOrd="0" presId="urn:microsoft.com/office/officeart/2008/layout/VerticalAccentList"/>
    <dgm:cxn modelId="{46ED2D4A-7DE3-4EE5-A141-B8A6AC4CEC5D}" type="presParOf" srcId="{AF45562A-FD66-494B-A9DD-2DA8779887FE}" destId="{1BC3A05A-4095-4D5E-9BB7-369F3147AF24}" srcOrd="2" destOrd="0" presId="urn:microsoft.com/office/officeart/2008/layout/VerticalAccentList"/>
    <dgm:cxn modelId="{9288F554-C856-42A8-8F65-8B13E4FCA66D}" type="presParOf" srcId="{AF45562A-FD66-494B-A9DD-2DA8779887FE}" destId="{5CE27707-C987-4F73-A113-4476856C281E}" srcOrd="3" destOrd="0" presId="urn:microsoft.com/office/officeart/2008/layout/VerticalAccentList"/>
    <dgm:cxn modelId="{6ADC1B33-5B75-45AB-A24E-4F71CCD7BD34}" type="presParOf" srcId="{AF45562A-FD66-494B-A9DD-2DA8779887FE}" destId="{4C8F8899-295A-4899-8C39-3DD711BFEBC2}" srcOrd="4" destOrd="0" presId="urn:microsoft.com/office/officeart/2008/layout/VerticalAccentList"/>
    <dgm:cxn modelId="{C10DCB29-E21B-4171-94A2-EF9353F71472}" type="presParOf" srcId="{AF45562A-FD66-494B-A9DD-2DA8779887FE}" destId="{101CA325-F5D6-417B-AEEF-7F7A9E11A501}" srcOrd="5" destOrd="0" presId="urn:microsoft.com/office/officeart/2008/layout/VerticalAccentList"/>
    <dgm:cxn modelId="{6F88E14C-D746-42F7-B571-A516474002E7}" type="presParOf" srcId="{AF45562A-FD66-494B-A9DD-2DA8779887FE}" destId="{3B3FC1BA-1C2E-4C88-A3B9-8F84F6BD27D7}" srcOrd="6" destOrd="0" presId="urn:microsoft.com/office/officeart/2008/layout/VerticalAccentList"/>
    <dgm:cxn modelId="{E9412890-13DB-4E87-8B42-1EFF7C4A04DC}" type="presParOf" srcId="{E27D290B-00FB-423D-906D-DFA56A664CD5}" destId="{49CEE824-F9F8-4BBD-B84C-ABC9EDF79DD0}" srcOrd="5" destOrd="0" presId="urn:microsoft.com/office/officeart/2008/layout/VerticalAccentList"/>
    <dgm:cxn modelId="{2E729D02-7587-4690-9BAB-A582873DEDC9}" type="presParOf" srcId="{E27D290B-00FB-423D-906D-DFA56A664CD5}" destId="{30213B56-209C-477F-8FF3-D665EA79CF29}" srcOrd="6" destOrd="0" presId="urn:microsoft.com/office/officeart/2008/layout/VerticalAccentList"/>
    <dgm:cxn modelId="{5DA505BA-44F8-4107-9140-04796D7597D8}" type="presParOf" srcId="{30213B56-209C-477F-8FF3-D665EA79CF29}" destId="{CA8AD62A-EC84-408F-B043-F5B496B847DA}" srcOrd="0" destOrd="0" presId="urn:microsoft.com/office/officeart/2008/layout/VerticalAccentList"/>
    <dgm:cxn modelId="{4B1028B3-DABE-41D6-94CF-C6D352D362F9}" type="presParOf" srcId="{E27D290B-00FB-423D-906D-DFA56A664CD5}" destId="{3BB92EC2-093E-4721-8067-5192A3CF3719}" srcOrd="7" destOrd="0" presId="urn:microsoft.com/office/officeart/2008/layout/VerticalAccentList"/>
    <dgm:cxn modelId="{3FB085FC-95D8-408D-8D9A-D768C922FE16}" type="presParOf" srcId="{3BB92EC2-093E-4721-8067-5192A3CF3719}" destId="{5A035729-64CD-4426-AD08-72DAA80E55A3}" srcOrd="0" destOrd="0" presId="urn:microsoft.com/office/officeart/2008/layout/VerticalAccentList"/>
    <dgm:cxn modelId="{D4F2C6B5-8E94-4680-8E38-FACE5DB882CD}" type="presParOf" srcId="{3BB92EC2-093E-4721-8067-5192A3CF3719}" destId="{22AA27E9-6A47-4A9A-9AAF-B2946F32C89C}" srcOrd="1" destOrd="0" presId="urn:microsoft.com/office/officeart/2008/layout/VerticalAccentList"/>
    <dgm:cxn modelId="{44BAE027-EC6D-4B08-AC2A-94FD90BBF115}" type="presParOf" srcId="{3BB92EC2-093E-4721-8067-5192A3CF3719}" destId="{B120029A-D443-4111-9A73-469E9C5D69FB}" srcOrd="2" destOrd="0" presId="urn:microsoft.com/office/officeart/2008/layout/VerticalAccentList"/>
    <dgm:cxn modelId="{58BCCA86-6BC1-4BA6-A0C0-07DC7E26ABA6}" type="presParOf" srcId="{3BB92EC2-093E-4721-8067-5192A3CF3719}" destId="{C0807546-53AF-486F-AD96-301474E779B2}" srcOrd="3" destOrd="0" presId="urn:microsoft.com/office/officeart/2008/layout/VerticalAccentList"/>
    <dgm:cxn modelId="{56451144-C54F-41F4-B73E-29B6E80D7BED}" type="presParOf" srcId="{3BB92EC2-093E-4721-8067-5192A3CF3719}" destId="{2BE456C1-F106-42AE-BEFF-B2D5B6A5C390}" srcOrd="4" destOrd="0" presId="urn:microsoft.com/office/officeart/2008/layout/VerticalAccentList"/>
    <dgm:cxn modelId="{9D2706C5-829F-49BA-BD65-6938E2354216}" type="presParOf" srcId="{3BB92EC2-093E-4721-8067-5192A3CF3719}" destId="{CCE55A5A-7F3C-4178-ADCA-1C8181250763}" srcOrd="5" destOrd="0" presId="urn:microsoft.com/office/officeart/2008/layout/VerticalAccentList"/>
    <dgm:cxn modelId="{86F09444-8A28-468F-9EC9-146F98E82101}" type="presParOf" srcId="{3BB92EC2-093E-4721-8067-5192A3CF3719}" destId="{DE2A894A-157E-475B-9C23-FC0829DE7186}" srcOrd="6" destOrd="0" presId="urn:microsoft.com/office/officeart/2008/layout/VerticalAccentList"/>
    <dgm:cxn modelId="{DD3A7C89-5054-47F7-A01F-F56D8B9E9C83}" type="presParOf" srcId="{E27D290B-00FB-423D-906D-DFA56A664CD5}" destId="{9D08AB7C-FE6E-49BA-867B-E7D098BCADBE}" srcOrd="8" destOrd="0" presId="urn:microsoft.com/office/officeart/2008/layout/VerticalAccentList"/>
    <dgm:cxn modelId="{FF936265-B085-4368-A167-2D43BDC893CC}" type="presParOf" srcId="{E27D290B-00FB-423D-906D-DFA56A664CD5}" destId="{D4CC782E-EB3B-4A06-B560-2BBF69F864A7}" srcOrd="9" destOrd="0" presId="urn:microsoft.com/office/officeart/2008/layout/VerticalAccentList"/>
    <dgm:cxn modelId="{1F92FEB4-19A2-41B2-8E0A-D0BB0125AD36}" type="presParOf" srcId="{D4CC782E-EB3B-4A06-B560-2BBF69F864A7}" destId="{93B8032B-8E48-4701-9EB1-4EE93F2C8F8E}" srcOrd="0" destOrd="0" presId="urn:microsoft.com/office/officeart/2008/layout/VerticalAccentList"/>
    <dgm:cxn modelId="{7D181653-7DA5-4362-83FD-8DA0F4426534}" type="presParOf" srcId="{E27D290B-00FB-423D-906D-DFA56A664CD5}" destId="{846CB3E6-DD4C-4FF9-9983-D1C923CF22E7}" srcOrd="10" destOrd="0" presId="urn:microsoft.com/office/officeart/2008/layout/VerticalAccentList"/>
    <dgm:cxn modelId="{AD6610C1-FCD6-4226-B9C6-B0A2B23E8467}" type="presParOf" srcId="{846CB3E6-DD4C-4FF9-9983-D1C923CF22E7}" destId="{1D915954-DC3D-4EC6-9106-788A57EF6141}" srcOrd="0" destOrd="0" presId="urn:microsoft.com/office/officeart/2008/layout/VerticalAccentList"/>
    <dgm:cxn modelId="{B916AE97-F41B-4837-ACF1-C56CCA5292D3}" type="presParOf" srcId="{846CB3E6-DD4C-4FF9-9983-D1C923CF22E7}" destId="{ED312414-F43D-4B24-B165-97E66A4147C3}" srcOrd="1" destOrd="0" presId="urn:microsoft.com/office/officeart/2008/layout/VerticalAccentList"/>
    <dgm:cxn modelId="{05023D71-0DE3-4500-AB6D-2F60BAEE48CF}" type="presParOf" srcId="{846CB3E6-DD4C-4FF9-9983-D1C923CF22E7}" destId="{7A7A549A-C1B8-467D-A77D-B328AD505E04}" srcOrd="2" destOrd="0" presId="urn:microsoft.com/office/officeart/2008/layout/VerticalAccentList"/>
    <dgm:cxn modelId="{59160CCE-7163-4FE1-8F55-40A3B5C5E5DE}" type="presParOf" srcId="{846CB3E6-DD4C-4FF9-9983-D1C923CF22E7}" destId="{16D0E019-CAFA-4A15-B297-73D2678DC1B7}" srcOrd="3" destOrd="0" presId="urn:microsoft.com/office/officeart/2008/layout/VerticalAccentList"/>
    <dgm:cxn modelId="{19AC5B26-276F-4141-9A34-1838C1F215DC}" type="presParOf" srcId="{846CB3E6-DD4C-4FF9-9983-D1C923CF22E7}" destId="{CFBE0A8B-EDC1-47FE-B746-0C46C0D56D79}" srcOrd="4" destOrd="0" presId="urn:microsoft.com/office/officeart/2008/layout/VerticalAccentList"/>
    <dgm:cxn modelId="{7A62A592-616A-4D20-8C0F-1A64480C8214}" type="presParOf" srcId="{846CB3E6-DD4C-4FF9-9983-D1C923CF22E7}" destId="{9BD68638-3A9D-448F-81EC-366D6694C2BA}" srcOrd="5" destOrd="0" presId="urn:microsoft.com/office/officeart/2008/layout/VerticalAccentList"/>
    <dgm:cxn modelId="{C88628F7-566F-49B8-8BA4-EC83A720E60A}" type="presParOf" srcId="{846CB3E6-DD4C-4FF9-9983-D1C923CF22E7}" destId="{81231396-3FDE-48E9-A125-8EFB723E1D5B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AC7BB1-A34A-4251-82C0-3D8744B357E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C99C720-1C1C-472F-AD39-AB5542A5236A}">
      <dgm:prSet custT="1"/>
      <dgm:spPr/>
      <dgm:t>
        <a:bodyPr/>
        <a:lstStyle/>
        <a:p>
          <a:pPr rtl="0"/>
          <a:r>
            <a:rPr lang="pt-BR" sz="1800" b="1" baseline="0" dirty="0" smtClean="0">
              <a:solidFill>
                <a:schemeClr val="accent6"/>
              </a:solidFill>
            </a:rPr>
            <a:t>Arquitetura de Informação e infraestrutura de TI</a:t>
          </a:r>
          <a:endParaRPr lang="pt-BR" sz="1800" baseline="0" dirty="0">
            <a:solidFill>
              <a:schemeClr val="accent6"/>
            </a:solidFill>
          </a:endParaRPr>
        </a:p>
      </dgm:t>
    </dgm:pt>
    <dgm:pt modelId="{017BC7C1-B811-46C0-99E8-84B636E65915}" type="parTrans" cxnId="{24309736-943E-4262-95CA-6CA47007DA6E}">
      <dgm:prSet/>
      <dgm:spPr/>
      <dgm:t>
        <a:bodyPr/>
        <a:lstStyle/>
        <a:p>
          <a:endParaRPr lang="pt-BR"/>
        </a:p>
      </dgm:t>
    </dgm:pt>
    <dgm:pt modelId="{BBA4FF60-367F-4F21-9B2F-CD4B2079184C}" type="sibTrans" cxnId="{24309736-943E-4262-95CA-6CA47007DA6E}">
      <dgm:prSet/>
      <dgm:spPr/>
      <dgm:t>
        <a:bodyPr/>
        <a:lstStyle/>
        <a:p>
          <a:endParaRPr lang="pt-BR"/>
        </a:p>
      </dgm:t>
    </dgm:pt>
    <dgm:pt modelId="{0FA605BF-AD93-4050-8C23-6567701ACF93}" type="pres">
      <dgm:prSet presAssocID="{B2AC7BB1-A34A-4251-82C0-3D8744B357E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02C7606-2931-419D-BF2F-0262955D858B}" type="pres">
      <dgm:prSet presAssocID="{4C99C720-1C1C-472F-AD39-AB5542A5236A}" presName="composite" presStyleCnt="0"/>
      <dgm:spPr/>
    </dgm:pt>
    <dgm:pt modelId="{CD2AE695-E78E-4253-ACA5-E0CBA18308E3}" type="pres">
      <dgm:prSet presAssocID="{4C99C720-1C1C-472F-AD39-AB5542A5236A}" presName="imgShp" presStyleLbl="fgImgPlace1" presStyleIdx="0" presStyleCnt="1" custLinFactNeighborX="-7486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</dgm:pt>
    <dgm:pt modelId="{9A6F4DAB-33CC-436E-9914-48CF4B9A0E92}" type="pres">
      <dgm:prSet presAssocID="{4C99C720-1C1C-472F-AD39-AB5542A5236A}" presName="txShp" presStyleLbl="node1" presStyleIdx="0" presStyleCnt="1" custScaleX="143838" custLinFactNeighborY="-152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8988637-D033-4E28-96EA-69F5EF4A6251}" type="presOf" srcId="{4C99C720-1C1C-472F-AD39-AB5542A5236A}" destId="{9A6F4DAB-33CC-436E-9914-48CF4B9A0E92}" srcOrd="0" destOrd="0" presId="urn:microsoft.com/office/officeart/2005/8/layout/vList3"/>
    <dgm:cxn modelId="{5B1F1A14-47B8-4986-BBFD-48B06571E7E7}" type="presOf" srcId="{B2AC7BB1-A34A-4251-82C0-3D8744B357E5}" destId="{0FA605BF-AD93-4050-8C23-6567701ACF93}" srcOrd="0" destOrd="0" presId="urn:microsoft.com/office/officeart/2005/8/layout/vList3"/>
    <dgm:cxn modelId="{24309736-943E-4262-95CA-6CA47007DA6E}" srcId="{B2AC7BB1-A34A-4251-82C0-3D8744B357E5}" destId="{4C99C720-1C1C-472F-AD39-AB5542A5236A}" srcOrd="0" destOrd="0" parTransId="{017BC7C1-B811-46C0-99E8-84B636E65915}" sibTransId="{BBA4FF60-367F-4F21-9B2F-CD4B2079184C}"/>
    <dgm:cxn modelId="{36AB6347-B4FF-4C47-BD89-3B413EC9E550}" type="presParOf" srcId="{0FA605BF-AD93-4050-8C23-6567701ACF93}" destId="{E02C7606-2931-419D-BF2F-0262955D858B}" srcOrd="0" destOrd="0" presId="urn:microsoft.com/office/officeart/2005/8/layout/vList3"/>
    <dgm:cxn modelId="{86A932B1-752B-49E3-8F71-A305C4DBFA45}" type="presParOf" srcId="{E02C7606-2931-419D-BF2F-0262955D858B}" destId="{CD2AE695-E78E-4253-ACA5-E0CBA18308E3}" srcOrd="0" destOrd="0" presId="urn:microsoft.com/office/officeart/2005/8/layout/vList3"/>
    <dgm:cxn modelId="{6F5092BA-11FD-4433-9624-9DEA96F98DE6}" type="presParOf" srcId="{E02C7606-2931-419D-BF2F-0262955D858B}" destId="{9A6F4DAB-33CC-436E-9914-48CF4B9A0E9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0F2407-392D-4480-8147-0283D206A53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A882611-63E0-41A5-9A43-D75CB3781B5A}">
      <dgm:prSet/>
      <dgm:spPr/>
      <dgm:t>
        <a:bodyPr/>
        <a:lstStyle/>
        <a:p>
          <a:pPr rtl="0"/>
          <a:r>
            <a:rPr lang="pt-BR" b="1" baseline="0" dirty="0" smtClean="0">
              <a:solidFill>
                <a:schemeClr val="accent6"/>
              </a:solidFill>
            </a:rPr>
            <a:t>Como há diferentes interesses, especialidades e níveis em uma organização, existem diferentes tipos de sistemas.</a:t>
          </a:r>
          <a:endParaRPr lang="pt-BR" baseline="0" dirty="0">
            <a:solidFill>
              <a:schemeClr val="accent6"/>
            </a:solidFill>
          </a:endParaRPr>
        </a:p>
      </dgm:t>
    </dgm:pt>
    <dgm:pt modelId="{BA55E311-3817-44A8-914B-7EFFBB82ADB8}" type="parTrans" cxnId="{36DAFCF5-485D-47C1-A472-2D420EF780DC}">
      <dgm:prSet/>
      <dgm:spPr/>
      <dgm:t>
        <a:bodyPr/>
        <a:lstStyle/>
        <a:p>
          <a:endParaRPr lang="pt-BR"/>
        </a:p>
      </dgm:t>
    </dgm:pt>
    <dgm:pt modelId="{0AD9EA20-3161-42BF-BB76-BC0EC6B57C7E}" type="sibTrans" cxnId="{36DAFCF5-485D-47C1-A472-2D420EF780DC}">
      <dgm:prSet/>
      <dgm:spPr/>
      <dgm:t>
        <a:bodyPr/>
        <a:lstStyle/>
        <a:p>
          <a:endParaRPr lang="pt-BR"/>
        </a:p>
      </dgm:t>
    </dgm:pt>
    <dgm:pt modelId="{61CFDF9B-9D7A-480E-8887-D2A4C4F501D6}">
      <dgm:prSet/>
      <dgm:spPr/>
      <dgm:t>
        <a:bodyPr/>
        <a:lstStyle/>
        <a:p>
          <a:pPr rtl="0"/>
          <a:r>
            <a:rPr lang="pt-BR" b="1" baseline="0" dirty="0" smtClean="0">
              <a:solidFill>
                <a:schemeClr val="accent6"/>
              </a:solidFill>
            </a:rPr>
            <a:t>Nenhum sistema sozinho pode fornecer todas as informações que uma empresa necessita.</a:t>
          </a:r>
          <a:endParaRPr lang="pt-BR" b="1" baseline="0" dirty="0">
            <a:solidFill>
              <a:schemeClr val="accent6"/>
            </a:solidFill>
          </a:endParaRPr>
        </a:p>
      </dgm:t>
    </dgm:pt>
    <dgm:pt modelId="{6F3FC3D4-0014-48BA-B492-CFBA813AD6C6}" type="parTrans" cxnId="{90D417D5-A36B-4E05-BAF8-F3D8E35CC450}">
      <dgm:prSet/>
      <dgm:spPr/>
      <dgm:t>
        <a:bodyPr/>
        <a:lstStyle/>
        <a:p>
          <a:endParaRPr lang="pt-BR"/>
        </a:p>
      </dgm:t>
    </dgm:pt>
    <dgm:pt modelId="{2FDD41C0-F1B4-422D-A4B0-F7612CFE3028}" type="sibTrans" cxnId="{90D417D5-A36B-4E05-BAF8-F3D8E35CC450}">
      <dgm:prSet/>
      <dgm:spPr/>
      <dgm:t>
        <a:bodyPr/>
        <a:lstStyle/>
        <a:p>
          <a:endParaRPr lang="pt-BR"/>
        </a:p>
      </dgm:t>
    </dgm:pt>
    <dgm:pt modelId="{3CD1BB52-0D7F-4843-9455-627D66D48B2B}" type="pres">
      <dgm:prSet presAssocID="{640F2407-392D-4480-8147-0283D206A53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7039A23-D740-4DA8-8C25-95D44105C42D}" type="pres">
      <dgm:prSet presAssocID="{EA882611-63E0-41A5-9A43-D75CB3781B5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DD21B9A-0BFE-4E1A-8A15-EABC9C21A78A}" type="pres">
      <dgm:prSet presAssocID="{0AD9EA20-3161-42BF-BB76-BC0EC6B57C7E}" presName="sibTrans" presStyleLbl="sibTrans2D1" presStyleIdx="0" presStyleCnt="1"/>
      <dgm:spPr/>
      <dgm:t>
        <a:bodyPr/>
        <a:lstStyle/>
        <a:p>
          <a:endParaRPr lang="pt-BR"/>
        </a:p>
      </dgm:t>
    </dgm:pt>
    <dgm:pt modelId="{A2292AAB-2C39-410F-B99E-32451CF5B3F1}" type="pres">
      <dgm:prSet presAssocID="{0AD9EA20-3161-42BF-BB76-BC0EC6B57C7E}" presName="connectorText" presStyleLbl="sibTrans2D1" presStyleIdx="0" presStyleCnt="1"/>
      <dgm:spPr/>
      <dgm:t>
        <a:bodyPr/>
        <a:lstStyle/>
        <a:p>
          <a:endParaRPr lang="pt-BR"/>
        </a:p>
      </dgm:t>
    </dgm:pt>
    <dgm:pt modelId="{C9E7191B-A172-46BB-BE02-2B27AE019992}" type="pres">
      <dgm:prSet presAssocID="{61CFDF9B-9D7A-480E-8887-D2A4C4F501D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F37C3BF-2F43-4213-8847-DF61FED2F5BE}" type="presOf" srcId="{EA882611-63E0-41A5-9A43-D75CB3781B5A}" destId="{27039A23-D740-4DA8-8C25-95D44105C42D}" srcOrd="0" destOrd="0" presId="urn:microsoft.com/office/officeart/2005/8/layout/process1"/>
    <dgm:cxn modelId="{36DAFCF5-485D-47C1-A472-2D420EF780DC}" srcId="{640F2407-392D-4480-8147-0283D206A53F}" destId="{EA882611-63E0-41A5-9A43-D75CB3781B5A}" srcOrd="0" destOrd="0" parTransId="{BA55E311-3817-44A8-914B-7EFFBB82ADB8}" sibTransId="{0AD9EA20-3161-42BF-BB76-BC0EC6B57C7E}"/>
    <dgm:cxn modelId="{90D417D5-A36B-4E05-BAF8-F3D8E35CC450}" srcId="{640F2407-392D-4480-8147-0283D206A53F}" destId="{61CFDF9B-9D7A-480E-8887-D2A4C4F501D6}" srcOrd="1" destOrd="0" parTransId="{6F3FC3D4-0014-48BA-B492-CFBA813AD6C6}" sibTransId="{2FDD41C0-F1B4-422D-A4B0-F7612CFE3028}"/>
    <dgm:cxn modelId="{E5BFA0F9-48CE-4D08-8011-83AD1BA58804}" type="presOf" srcId="{0AD9EA20-3161-42BF-BB76-BC0EC6B57C7E}" destId="{A2292AAB-2C39-410F-B99E-32451CF5B3F1}" srcOrd="1" destOrd="0" presId="urn:microsoft.com/office/officeart/2005/8/layout/process1"/>
    <dgm:cxn modelId="{A1528ED8-4596-4645-B480-23526CD1495F}" type="presOf" srcId="{640F2407-392D-4480-8147-0283D206A53F}" destId="{3CD1BB52-0D7F-4843-9455-627D66D48B2B}" srcOrd="0" destOrd="0" presId="urn:microsoft.com/office/officeart/2005/8/layout/process1"/>
    <dgm:cxn modelId="{3B50BA7C-0F60-4349-A9F0-B8076F26837F}" type="presOf" srcId="{0AD9EA20-3161-42BF-BB76-BC0EC6B57C7E}" destId="{DDD21B9A-0BFE-4E1A-8A15-EABC9C21A78A}" srcOrd="0" destOrd="0" presId="urn:microsoft.com/office/officeart/2005/8/layout/process1"/>
    <dgm:cxn modelId="{5D930B8E-6EFC-452D-8A27-145CA683C055}" type="presOf" srcId="{61CFDF9B-9D7A-480E-8887-D2A4C4F501D6}" destId="{C9E7191B-A172-46BB-BE02-2B27AE019992}" srcOrd="0" destOrd="0" presId="urn:microsoft.com/office/officeart/2005/8/layout/process1"/>
    <dgm:cxn modelId="{252E6A34-9E0A-4A71-BCCA-283B19CF3979}" type="presParOf" srcId="{3CD1BB52-0D7F-4843-9455-627D66D48B2B}" destId="{27039A23-D740-4DA8-8C25-95D44105C42D}" srcOrd="0" destOrd="0" presId="urn:microsoft.com/office/officeart/2005/8/layout/process1"/>
    <dgm:cxn modelId="{4993281F-304A-429B-A056-3F2C69BA4C9F}" type="presParOf" srcId="{3CD1BB52-0D7F-4843-9455-627D66D48B2B}" destId="{DDD21B9A-0BFE-4E1A-8A15-EABC9C21A78A}" srcOrd="1" destOrd="0" presId="urn:microsoft.com/office/officeart/2005/8/layout/process1"/>
    <dgm:cxn modelId="{E068EC8B-B3BC-4CEA-98A2-1C32CD020B80}" type="presParOf" srcId="{DDD21B9A-0BFE-4E1A-8A15-EABC9C21A78A}" destId="{A2292AAB-2C39-410F-B99E-32451CF5B3F1}" srcOrd="0" destOrd="0" presId="urn:microsoft.com/office/officeart/2005/8/layout/process1"/>
    <dgm:cxn modelId="{221B1C10-323A-4A95-8AD4-36850083D859}" type="presParOf" srcId="{3CD1BB52-0D7F-4843-9455-627D66D48B2B}" destId="{C9E7191B-A172-46BB-BE02-2B27AE01999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0F633C-C6BF-4239-8649-44BDC88BBE05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6EF55E7-A884-4904-89F2-DF0EAE36BA2E}">
      <dgm:prSet/>
      <dgm:spPr/>
      <dgm:t>
        <a:bodyPr/>
        <a:lstStyle/>
        <a:p>
          <a:pPr algn="ctr" rtl="0"/>
          <a:r>
            <a:rPr lang="pt-BR" b="1" baseline="0" dirty="0" smtClean="0">
              <a:solidFill>
                <a:schemeClr val="accent6"/>
              </a:solidFill>
            </a:rPr>
            <a:t>Quatro tipos principais de sistemas de informação atendem aos diferentes níveis organizacionais:</a:t>
          </a:r>
          <a:endParaRPr lang="pt-BR" baseline="0" dirty="0">
            <a:solidFill>
              <a:schemeClr val="accent6"/>
            </a:solidFill>
          </a:endParaRPr>
        </a:p>
      </dgm:t>
    </dgm:pt>
    <dgm:pt modelId="{69F9D1B0-0905-465B-97FE-D21A914E74D0}" type="parTrans" cxnId="{04F9765F-2BCA-4A44-938E-0AF7A66B0137}">
      <dgm:prSet/>
      <dgm:spPr/>
      <dgm:t>
        <a:bodyPr/>
        <a:lstStyle/>
        <a:p>
          <a:endParaRPr lang="pt-BR"/>
        </a:p>
      </dgm:t>
    </dgm:pt>
    <dgm:pt modelId="{45E81613-37C2-418B-87AD-15833D007D88}" type="sibTrans" cxnId="{04F9765F-2BCA-4A44-938E-0AF7A66B0137}">
      <dgm:prSet/>
      <dgm:spPr/>
      <dgm:t>
        <a:bodyPr/>
        <a:lstStyle/>
        <a:p>
          <a:endParaRPr lang="pt-BR"/>
        </a:p>
      </dgm:t>
    </dgm:pt>
    <dgm:pt modelId="{DBF5E388-A9CF-41F8-942E-231092B2E348}">
      <dgm:prSet/>
      <dgm:spPr/>
      <dgm:t>
        <a:bodyPr/>
        <a:lstStyle/>
        <a:p>
          <a:pPr rtl="0"/>
          <a:r>
            <a:rPr lang="pt-BR" b="1" smtClean="0"/>
            <a:t>Sistemas do Nível Operacional</a:t>
          </a:r>
          <a:endParaRPr lang="pt-BR"/>
        </a:p>
      </dgm:t>
    </dgm:pt>
    <dgm:pt modelId="{07360AF3-2D63-4147-96AA-4E48286910D2}" type="parTrans" cxnId="{39E7BADF-E098-4FA8-9CB2-C59F3597FFBB}">
      <dgm:prSet/>
      <dgm:spPr/>
      <dgm:t>
        <a:bodyPr/>
        <a:lstStyle/>
        <a:p>
          <a:endParaRPr lang="pt-BR"/>
        </a:p>
      </dgm:t>
    </dgm:pt>
    <dgm:pt modelId="{877BBB1A-A2E3-4C2B-98A1-147759C914DD}" type="sibTrans" cxnId="{39E7BADF-E098-4FA8-9CB2-C59F3597FFBB}">
      <dgm:prSet/>
      <dgm:spPr/>
      <dgm:t>
        <a:bodyPr/>
        <a:lstStyle/>
        <a:p>
          <a:endParaRPr lang="pt-BR"/>
        </a:p>
      </dgm:t>
    </dgm:pt>
    <dgm:pt modelId="{91C61490-56BE-4112-8EE8-97B7266AA8CB}">
      <dgm:prSet/>
      <dgm:spPr/>
      <dgm:t>
        <a:bodyPr/>
        <a:lstStyle/>
        <a:p>
          <a:pPr rtl="0"/>
          <a:r>
            <a:rPr lang="pt-BR" b="1" dirty="0" smtClean="0"/>
            <a:t>Sistemas do Nível de Conhecimento</a:t>
          </a:r>
          <a:endParaRPr lang="pt-BR" dirty="0"/>
        </a:p>
      </dgm:t>
    </dgm:pt>
    <dgm:pt modelId="{375A792D-B3D3-4811-8538-E1275471E893}" type="parTrans" cxnId="{CC55D4AB-DC27-401A-8F47-8F3066B358DA}">
      <dgm:prSet/>
      <dgm:spPr/>
      <dgm:t>
        <a:bodyPr/>
        <a:lstStyle/>
        <a:p>
          <a:endParaRPr lang="pt-BR"/>
        </a:p>
      </dgm:t>
    </dgm:pt>
    <dgm:pt modelId="{55F2D639-6A6F-4849-B43D-0BC973F25853}" type="sibTrans" cxnId="{CC55D4AB-DC27-401A-8F47-8F3066B358DA}">
      <dgm:prSet/>
      <dgm:spPr/>
      <dgm:t>
        <a:bodyPr/>
        <a:lstStyle/>
        <a:p>
          <a:endParaRPr lang="pt-BR"/>
        </a:p>
      </dgm:t>
    </dgm:pt>
    <dgm:pt modelId="{D9184FF6-FC0A-4C50-AE19-97FE68AEFD48}">
      <dgm:prSet/>
      <dgm:spPr/>
      <dgm:t>
        <a:bodyPr/>
        <a:lstStyle/>
        <a:p>
          <a:pPr rtl="0"/>
          <a:r>
            <a:rPr lang="pt-BR" b="1" dirty="0" smtClean="0"/>
            <a:t>Sistemas do   Nível Gerencial</a:t>
          </a:r>
          <a:endParaRPr lang="pt-BR" dirty="0"/>
        </a:p>
      </dgm:t>
    </dgm:pt>
    <dgm:pt modelId="{57E9254F-6CD7-45DE-B4B0-DB8E86179C44}" type="parTrans" cxnId="{13795ABB-5D2E-4942-9334-A91CA80A4D7E}">
      <dgm:prSet/>
      <dgm:spPr/>
      <dgm:t>
        <a:bodyPr/>
        <a:lstStyle/>
        <a:p>
          <a:endParaRPr lang="pt-BR"/>
        </a:p>
      </dgm:t>
    </dgm:pt>
    <dgm:pt modelId="{9E7EF2F4-510D-4C2C-A3EB-2BF238A05FB7}" type="sibTrans" cxnId="{13795ABB-5D2E-4942-9334-A91CA80A4D7E}">
      <dgm:prSet/>
      <dgm:spPr/>
      <dgm:t>
        <a:bodyPr/>
        <a:lstStyle/>
        <a:p>
          <a:endParaRPr lang="pt-BR"/>
        </a:p>
      </dgm:t>
    </dgm:pt>
    <dgm:pt modelId="{FDCE6C23-FC9E-4F78-84DB-25F00F6D4EBE}">
      <dgm:prSet/>
      <dgm:spPr/>
      <dgm:t>
        <a:bodyPr/>
        <a:lstStyle/>
        <a:p>
          <a:pPr rtl="0"/>
          <a:r>
            <a:rPr lang="pt-BR" b="1" smtClean="0"/>
            <a:t>Sistemas do Nível Estratégico</a:t>
          </a:r>
          <a:endParaRPr lang="pt-BR"/>
        </a:p>
      </dgm:t>
    </dgm:pt>
    <dgm:pt modelId="{4E6FAEF4-E531-43B4-BB79-943D5DF43EC5}" type="parTrans" cxnId="{40F88CCD-7D5C-4A47-82C7-18EAD9284A67}">
      <dgm:prSet/>
      <dgm:spPr/>
      <dgm:t>
        <a:bodyPr/>
        <a:lstStyle/>
        <a:p>
          <a:endParaRPr lang="pt-BR"/>
        </a:p>
      </dgm:t>
    </dgm:pt>
    <dgm:pt modelId="{EBB6C777-A640-45DB-A784-0A97B09D9311}" type="sibTrans" cxnId="{40F88CCD-7D5C-4A47-82C7-18EAD9284A67}">
      <dgm:prSet/>
      <dgm:spPr/>
      <dgm:t>
        <a:bodyPr/>
        <a:lstStyle/>
        <a:p>
          <a:endParaRPr lang="pt-BR"/>
        </a:p>
      </dgm:t>
    </dgm:pt>
    <dgm:pt modelId="{E261AFB4-69FC-4497-8BC2-E2A66E42A705}" type="pres">
      <dgm:prSet presAssocID="{970F633C-C6BF-4239-8649-44BDC88BBE0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903D452-0BAB-4589-A463-238094AF80B5}" type="pres">
      <dgm:prSet presAssocID="{970F633C-C6BF-4239-8649-44BDC88BBE05}" presName="outerBox" presStyleCnt="0"/>
      <dgm:spPr/>
    </dgm:pt>
    <dgm:pt modelId="{01D20882-F801-457B-9E1A-CCC8FF364429}" type="pres">
      <dgm:prSet presAssocID="{970F633C-C6BF-4239-8649-44BDC88BBE05}" presName="outerBoxParent" presStyleLbl="node1" presStyleIdx="0" presStyleCnt="1"/>
      <dgm:spPr/>
      <dgm:t>
        <a:bodyPr/>
        <a:lstStyle/>
        <a:p>
          <a:endParaRPr lang="pt-BR"/>
        </a:p>
      </dgm:t>
    </dgm:pt>
    <dgm:pt modelId="{6F1C2B8C-CC33-4002-9825-6A0CF6EFD62F}" type="pres">
      <dgm:prSet presAssocID="{970F633C-C6BF-4239-8649-44BDC88BBE05}" presName="outerBoxChildren" presStyleCnt="0"/>
      <dgm:spPr/>
    </dgm:pt>
    <dgm:pt modelId="{8C62D088-9D8D-4724-AAFF-187A6202F938}" type="pres">
      <dgm:prSet presAssocID="{DBF5E388-A9CF-41F8-942E-231092B2E348}" presName="oChild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7E5C7D-7CD5-4A1D-9C2C-90053F080BA7}" type="pres">
      <dgm:prSet presAssocID="{877BBB1A-A2E3-4C2B-98A1-147759C914DD}" presName="outerSibTrans" presStyleCnt="0"/>
      <dgm:spPr/>
    </dgm:pt>
    <dgm:pt modelId="{ACD9F344-9F44-4498-A1C2-FEA1AF179D3E}" type="pres">
      <dgm:prSet presAssocID="{91C61490-56BE-4112-8EE8-97B7266AA8CB}" presName="oChild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4D9312-D265-4AEE-BC2D-A0A4C3E64839}" type="pres">
      <dgm:prSet presAssocID="{55F2D639-6A6F-4849-B43D-0BC973F25853}" presName="outerSibTrans" presStyleCnt="0"/>
      <dgm:spPr/>
    </dgm:pt>
    <dgm:pt modelId="{E6090F8A-1D45-4371-A127-1303ADA9C46C}" type="pres">
      <dgm:prSet presAssocID="{D9184FF6-FC0A-4C50-AE19-97FE68AEFD48}" presName="oChild" presStyleLbl="fgAcc1" presStyleIdx="2" presStyleCnt="4" custScaleX="935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CB3C6F-9AC8-4696-934E-3AA8D37FF7AF}" type="pres">
      <dgm:prSet presAssocID="{9E7EF2F4-510D-4C2C-A3EB-2BF238A05FB7}" presName="outerSibTrans" presStyleCnt="0"/>
      <dgm:spPr/>
    </dgm:pt>
    <dgm:pt modelId="{9A35FD5A-7F89-4779-A2A3-33AA0F895A6E}" type="pres">
      <dgm:prSet presAssocID="{FDCE6C23-FC9E-4F78-84DB-25F00F6D4EBE}" presName="oChild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C55D4AB-DC27-401A-8F47-8F3066B358DA}" srcId="{86EF55E7-A884-4904-89F2-DF0EAE36BA2E}" destId="{91C61490-56BE-4112-8EE8-97B7266AA8CB}" srcOrd="1" destOrd="0" parTransId="{375A792D-B3D3-4811-8538-E1275471E893}" sibTransId="{55F2D639-6A6F-4849-B43D-0BC973F25853}"/>
    <dgm:cxn modelId="{AA2A144A-E0C5-4DE0-BA55-ACA61DD8ADBB}" type="presOf" srcId="{D9184FF6-FC0A-4C50-AE19-97FE68AEFD48}" destId="{E6090F8A-1D45-4371-A127-1303ADA9C46C}" srcOrd="0" destOrd="0" presId="urn:microsoft.com/office/officeart/2005/8/layout/target2"/>
    <dgm:cxn modelId="{04F9765F-2BCA-4A44-938E-0AF7A66B0137}" srcId="{970F633C-C6BF-4239-8649-44BDC88BBE05}" destId="{86EF55E7-A884-4904-89F2-DF0EAE36BA2E}" srcOrd="0" destOrd="0" parTransId="{69F9D1B0-0905-465B-97FE-D21A914E74D0}" sibTransId="{45E81613-37C2-418B-87AD-15833D007D88}"/>
    <dgm:cxn modelId="{39E7BADF-E098-4FA8-9CB2-C59F3597FFBB}" srcId="{86EF55E7-A884-4904-89F2-DF0EAE36BA2E}" destId="{DBF5E388-A9CF-41F8-942E-231092B2E348}" srcOrd="0" destOrd="0" parTransId="{07360AF3-2D63-4147-96AA-4E48286910D2}" sibTransId="{877BBB1A-A2E3-4C2B-98A1-147759C914DD}"/>
    <dgm:cxn modelId="{CCB4956E-1354-40D0-A749-220407667B55}" type="presOf" srcId="{970F633C-C6BF-4239-8649-44BDC88BBE05}" destId="{E261AFB4-69FC-4497-8BC2-E2A66E42A705}" srcOrd="0" destOrd="0" presId="urn:microsoft.com/office/officeart/2005/8/layout/target2"/>
    <dgm:cxn modelId="{40F88CCD-7D5C-4A47-82C7-18EAD9284A67}" srcId="{86EF55E7-A884-4904-89F2-DF0EAE36BA2E}" destId="{FDCE6C23-FC9E-4F78-84DB-25F00F6D4EBE}" srcOrd="3" destOrd="0" parTransId="{4E6FAEF4-E531-43B4-BB79-943D5DF43EC5}" sibTransId="{EBB6C777-A640-45DB-A784-0A97B09D9311}"/>
    <dgm:cxn modelId="{28D4D9BC-3B08-4357-B00A-6EBC9619B80F}" type="presOf" srcId="{91C61490-56BE-4112-8EE8-97B7266AA8CB}" destId="{ACD9F344-9F44-4498-A1C2-FEA1AF179D3E}" srcOrd="0" destOrd="0" presId="urn:microsoft.com/office/officeart/2005/8/layout/target2"/>
    <dgm:cxn modelId="{7CC1E9C2-09D6-49E9-B79F-ACE25615A564}" type="presOf" srcId="{86EF55E7-A884-4904-89F2-DF0EAE36BA2E}" destId="{01D20882-F801-457B-9E1A-CCC8FF364429}" srcOrd="0" destOrd="0" presId="urn:microsoft.com/office/officeart/2005/8/layout/target2"/>
    <dgm:cxn modelId="{DA177238-BFB1-47B4-B52E-9DA6F56504DC}" type="presOf" srcId="{DBF5E388-A9CF-41F8-942E-231092B2E348}" destId="{8C62D088-9D8D-4724-AAFF-187A6202F938}" srcOrd="0" destOrd="0" presId="urn:microsoft.com/office/officeart/2005/8/layout/target2"/>
    <dgm:cxn modelId="{13795ABB-5D2E-4942-9334-A91CA80A4D7E}" srcId="{86EF55E7-A884-4904-89F2-DF0EAE36BA2E}" destId="{D9184FF6-FC0A-4C50-AE19-97FE68AEFD48}" srcOrd="2" destOrd="0" parTransId="{57E9254F-6CD7-45DE-B4B0-DB8E86179C44}" sibTransId="{9E7EF2F4-510D-4C2C-A3EB-2BF238A05FB7}"/>
    <dgm:cxn modelId="{56F5DCBD-92C6-4620-8951-DADCA1A05DCB}" type="presOf" srcId="{FDCE6C23-FC9E-4F78-84DB-25F00F6D4EBE}" destId="{9A35FD5A-7F89-4779-A2A3-33AA0F895A6E}" srcOrd="0" destOrd="0" presId="urn:microsoft.com/office/officeart/2005/8/layout/target2"/>
    <dgm:cxn modelId="{DC04A72C-7548-4A4A-9912-A4706F45F26A}" type="presParOf" srcId="{E261AFB4-69FC-4497-8BC2-E2A66E42A705}" destId="{A903D452-0BAB-4589-A463-238094AF80B5}" srcOrd="0" destOrd="0" presId="urn:microsoft.com/office/officeart/2005/8/layout/target2"/>
    <dgm:cxn modelId="{D6FD4E3E-7A14-4E79-B9C9-B827AFD746E1}" type="presParOf" srcId="{A903D452-0BAB-4589-A463-238094AF80B5}" destId="{01D20882-F801-457B-9E1A-CCC8FF364429}" srcOrd="0" destOrd="0" presId="urn:microsoft.com/office/officeart/2005/8/layout/target2"/>
    <dgm:cxn modelId="{77FE4D55-2B6E-48EC-8270-6DEDC575E2F0}" type="presParOf" srcId="{A903D452-0BAB-4589-A463-238094AF80B5}" destId="{6F1C2B8C-CC33-4002-9825-6A0CF6EFD62F}" srcOrd="1" destOrd="0" presId="urn:microsoft.com/office/officeart/2005/8/layout/target2"/>
    <dgm:cxn modelId="{5D8F8E81-7C73-461B-AE7E-59A3F0ABDFFB}" type="presParOf" srcId="{6F1C2B8C-CC33-4002-9825-6A0CF6EFD62F}" destId="{8C62D088-9D8D-4724-AAFF-187A6202F938}" srcOrd="0" destOrd="0" presId="urn:microsoft.com/office/officeart/2005/8/layout/target2"/>
    <dgm:cxn modelId="{9C069A88-772D-4517-9E41-756503C4A8EE}" type="presParOf" srcId="{6F1C2B8C-CC33-4002-9825-6A0CF6EFD62F}" destId="{567E5C7D-7CD5-4A1D-9C2C-90053F080BA7}" srcOrd="1" destOrd="0" presId="urn:microsoft.com/office/officeart/2005/8/layout/target2"/>
    <dgm:cxn modelId="{0CEC24E7-7293-4AA3-946B-E119380FF642}" type="presParOf" srcId="{6F1C2B8C-CC33-4002-9825-6A0CF6EFD62F}" destId="{ACD9F344-9F44-4498-A1C2-FEA1AF179D3E}" srcOrd="2" destOrd="0" presId="urn:microsoft.com/office/officeart/2005/8/layout/target2"/>
    <dgm:cxn modelId="{91663C7F-DB55-4FD5-9AC6-62180340F432}" type="presParOf" srcId="{6F1C2B8C-CC33-4002-9825-6A0CF6EFD62F}" destId="{C14D9312-D265-4AEE-BC2D-A0A4C3E64839}" srcOrd="3" destOrd="0" presId="urn:microsoft.com/office/officeart/2005/8/layout/target2"/>
    <dgm:cxn modelId="{8878888C-437F-428E-814E-53A38D256916}" type="presParOf" srcId="{6F1C2B8C-CC33-4002-9825-6A0CF6EFD62F}" destId="{E6090F8A-1D45-4371-A127-1303ADA9C46C}" srcOrd="4" destOrd="0" presId="urn:microsoft.com/office/officeart/2005/8/layout/target2"/>
    <dgm:cxn modelId="{D43261EA-4066-43AD-B10E-913FE89B27DF}" type="presParOf" srcId="{6F1C2B8C-CC33-4002-9825-6A0CF6EFD62F}" destId="{60CB3C6F-9AC8-4696-934E-3AA8D37FF7AF}" srcOrd="5" destOrd="0" presId="urn:microsoft.com/office/officeart/2005/8/layout/target2"/>
    <dgm:cxn modelId="{B2941144-CF92-43B9-9428-20E5D59D15DE}" type="presParOf" srcId="{6F1C2B8C-CC33-4002-9825-6A0CF6EFD62F}" destId="{9A35FD5A-7F89-4779-A2A3-33AA0F895A6E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7D498A-6DD7-4377-8333-3B40E87910B7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A45B74E1-6478-403C-A57E-2A7FAF49312F}">
      <dgm:prSet/>
      <dgm:spPr/>
      <dgm:t>
        <a:bodyPr/>
        <a:lstStyle/>
        <a:p>
          <a:pPr rtl="0"/>
          <a:r>
            <a:rPr lang="pt-BR" b="1" dirty="0" smtClean="0">
              <a:solidFill>
                <a:schemeClr val="accent6"/>
              </a:solidFill>
            </a:rPr>
            <a:t>Nível Operacional, dão suporte a gerentes operacionais em transações como vendas, contas, depósitos, fluxo de matéria prima e etc. </a:t>
          </a:r>
          <a:endParaRPr lang="pt-BR" b="1" dirty="0">
            <a:solidFill>
              <a:schemeClr val="accent6"/>
            </a:solidFill>
          </a:endParaRPr>
        </a:p>
      </dgm:t>
    </dgm:pt>
    <dgm:pt modelId="{C3DA5EC0-D52D-497B-BC95-A594B40A28B0}" type="parTrans" cxnId="{433BAAB7-D340-46AF-9CB7-6465646001B4}">
      <dgm:prSet/>
      <dgm:spPr/>
      <dgm:t>
        <a:bodyPr/>
        <a:lstStyle/>
        <a:p>
          <a:endParaRPr lang="pt-BR"/>
        </a:p>
      </dgm:t>
    </dgm:pt>
    <dgm:pt modelId="{612A488C-3BF7-4725-BC3D-46F6494054A7}" type="sibTrans" cxnId="{433BAAB7-D340-46AF-9CB7-6465646001B4}">
      <dgm:prSet/>
      <dgm:spPr/>
      <dgm:t>
        <a:bodyPr/>
        <a:lstStyle/>
        <a:p>
          <a:endParaRPr lang="pt-BR"/>
        </a:p>
      </dgm:t>
    </dgm:pt>
    <dgm:pt modelId="{18EF5637-B573-4A47-AB56-8C128C6A23D4}">
      <dgm:prSet/>
      <dgm:spPr/>
      <dgm:t>
        <a:bodyPr/>
        <a:lstStyle/>
        <a:p>
          <a:pPr rtl="0"/>
          <a:r>
            <a:rPr lang="pt-BR" b="1" dirty="0" smtClean="0">
              <a:solidFill>
                <a:schemeClr val="accent6"/>
              </a:solidFill>
            </a:rPr>
            <a:t>Nível de Conhecimento, envolvem as estações de trabalho e automação de escritório a fim de controlar o fluxo de documentos. </a:t>
          </a:r>
          <a:endParaRPr lang="pt-BR" b="1" dirty="0">
            <a:solidFill>
              <a:schemeClr val="accent6"/>
            </a:solidFill>
          </a:endParaRPr>
        </a:p>
      </dgm:t>
    </dgm:pt>
    <dgm:pt modelId="{4167440C-8AD7-4808-9B4E-71279431FF69}" type="parTrans" cxnId="{4D9FC8F3-5FC8-43B0-ABC0-ECDDFA07D5D4}">
      <dgm:prSet/>
      <dgm:spPr/>
      <dgm:t>
        <a:bodyPr/>
        <a:lstStyle/>
        <a:p>
          <a:endParaRPr lang="pt-BR"/>
        </a:p>
      </dgm:t>
    </dgm:pt>
    <dgm:pt modelId="{7D3ACEF2-CBE8-4A69-B94F-5BF6E0428ADA}" type="sibTrans" cxnId="{4D9FC8F3-5FC8-43B0-ABC0-ECDDFA07D5D4}">
      <dgm:prSet/>
      <dgm:spPr/>
      <dgm:t>
        <a:bodyPr/>
        <a:lstStyle/>
        <a:p>
          <a:endParaRPr lang="pt-BR"/>
        </a:p>
      </dgm:t>
    </dgm:pt>
    <dgm:pt modelId="{8FC5B98F-8A26-458B-A2EE-373079A5AE39}">
      <dgm:prSet/>
      <dgm:spPr/>
      <dgm:t>
        <a:bodyPr/>
        <a:lstStyle/>
        <a:p>
          <a:pPr rtl="0"/>
          <a:r>
            <a:rPr lang="pt-BR" b="1" dirty="0" smtClean="0">
              <a:solidFill>
                <a:schemeClr val="accent6"/>
              </a:solidFill>
            </a:rPr>
            <a:t>Nível Gerencial,  atendem atividades de monitoração, controle, tomada de decisões e procedimentos administrativos dos gerentes médios. </a:t>
          </a:r>
          <a:endParaRPr lang="pt-BR" b="1" dirty="0">
            <a:solidFill>
              <a:schemeClr val="accent6"/>
            </a:solidFill>
          </a:endParaRPr>
        </a:p>
      </dgm:t>
    </dgm:pt>
    <dgm:pt modelId="{668C7636-B60D-4C67-B349-CABA05D46F5C}" type="parTrans" cxnId="{FED04870-EEEA-452A-A968-3D22F4B44FF6}">
      <dgm:prSet/>
      <dgm:spPr/>
      <dgm:t>
        <a:bodyPr/>
        <a:lstStyle/>
        <a:p>
          <a:endParaRPr lang="pt-BR"/>
        </a:p>
      </dgm:t>
    </dgm:pt>
    <dgm:pt modelId="{4A54176C-B963-4972-92C2-B0E3AD363ED9}" type="sibTrans" cxnId="{FED04870-EEEA-452A-A968-3D22F4B44FF6}">
      <dgm:prSet/>
      <dgm:spPr/>
      <dgm:t>
        <a:bodyPr/>
        <a:lstStyle/>
        <a:p>
          <a:endParaRPr lang="pt-BR"/>
        </a:p>
      </dgm:t>
    </dgm:pt>
    <dgm:pt modelId="{3148B500-5E88-449A-9518-01BC2C9C008D}">
      <dgm:prSet/>
      <dgm:spPr/>
      <dgm:t>
        <a:bodyPr/>
        <a:lstStyle/>
        <a:p>
          <a:pPr rtl="0"/>
          <a:r>
            <a:rPr lang="pt-BR" b="1" dirty="0" smtClean="0">
              <a:solidFill>
                <a:schemeClr val="accent6"/>
              </a:solidFill>
            </a:rPr>
            <a:t>Nível Estratégico, ajudam a gerência sênior a enfrentar questões e tendências, tanto no ambiente externo como interno a empresa.</a:t>
          </a:r>
          <a:endParaRPr lang="pt-BR" b="1" dirty="0">
            <a:solidFill>
              <a:schemeClr val="accent6"/>
            </a:solidFill>
          </a:endParaRPr>
        </a:p>
      </dgm:t>
    </dgm:pt>
    <dgm:pt modelId="{CEF51C36-04A1-45B0-92CB-B263F5E7D650}" type="parTrans" cxnId="{446A8978-E120-4625-8155-715D4C63B999}">
      <dgm:prSet/>
      <dgm:spPr/>
      <dgm:t>
        <a:bodyPr/>
        <a:lstStyle/>
        <a:p>
          <a:endParaRPr lang="pt-BR"/>
        </a:p>
      </dgm:t>
    </dgm:pt>
    <dgm:pt modelId="{4DDFB76D-D7C0-47E7-9A3B-E780B3BD6B40}" type="sibTrans" cxnId="{446A8978-E120-4625-8155-715D4C63B999}">
      <dgm:prSet/>
      <dgm:spPr/>
      <dgm:t>
        <a:bodyPr/>
        <a:lstStyle/>
        <a:p>
          <a:endParaRPr lang="pt-BR"/>
        </a:p>
      </dgm:t>
    </dgm:pt>
    <dgm:pt modelId="{11C2D4A8-2938-4DCD-A020-674A3675FCA1}" type="pres">
      <dgm:prSet presAssocID="{127D498A-6DD7-4377-8333-3B40E87910B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D5E34B7-2B05-47A8-82C9-4EAA359A612C}" type="pres">
      <dgm:prSet presAssocID="{A45B74E1-6478-403C-A57E-2A7FAF49312F}" presName="vertOne" presStyleCnt="0"/>
      <dgm:spPr/>
    </dgm:pt>
    <dgm:pt modelId="{2F5CE85E-0E13-4317-9C81-77978FB23F6B}" type="pres">
      <dgm:prSet presAssocID="{A45B74E1-6478-403C-A57E-2A7FAF49312F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326B509-496A-44B5-A8F4-A24E6FAFE73E}" type="pres">
      <dgm:prSet presAssocID="{A45B74E1-6478-403C-A57E-2A7FAF49312F}" presName="horzOne" presStyleCnt="0"/>
      <dgm:spPr/>
    </dgm:pt>
    <dgm:pt modelId="{A589BA19-1AE3-419C-B9CB-67F436CEE50F}" type="pres">
      <dgm:prSet presAssocID="{612A488C-3BF7-4725-BC3D-46F6494054A7}" presName="sibSpaceOne" presStyleCnt="0"/>
      <dgm:spPr/>
    </dgm:pt>
    <dgm:pt modelId="{54E237DA-1D84-4405-A1EC-9B9E31374D2E}" type="pres">
      <dgm:prSet presAssocID="{18EF5637-B573-4A47-AB56-8C128C6A23D4}" presName="vertOne" presStyleCnt="0"/>
      <dgm:spPr/>
    </dgm:pt>
    <dgm:pt modelId="{389387E8-6ECE-4C2E-8CD2-871929FFB7E4}" type="pres">
      <dgm:prSet presAssocID="{18EF5637-B573-4A47-AB56-8C128C6A23D4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B5958E-D720-4B54-A5ED-97A3B43AC48C}" type="pres">
      <dgm:prSet presAssocID="{18EF5637-B573-4A47-AB56-8C128C6A23D4}" presName="horzOne" presStyleCnt="0"/>
      <dgm:spPr/>
    </dgm:pt>
    <dgm:pt modelId="{2AAD8C87-25B2-4148-8F74-BE98B1F30ED2}" type="pres">
      <dgm:prSet presAssocID="{7D3ACEF2-CBE8-4A69-B94F-5BF6E0428ADA}" presName="sibSpaceOne" presStyleCnt="0"/>
      <dgm:spPr/>
    </dgm:pt>
    <dgm:pt modelId="{8E71C4F2-7820-4171-AE13-D425CFBDB008}" type="pres">
      <dgm:prSet presAssocID="{8FC5B98F-8A26-458B-A2EE-373079A5AE39}" presName="vertOne" presStyleCnt="0"/>
      <dgm:spPr/>
    </dgm:pt>
    <dgm:pt modelId="{9A28326C-C54E-4324-AD01-9BF017B62924}" type="pres">
      <dgm:prSet presAssocID="{8FC5B98F-8A26-458B-A2EE-373079A5AE39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E8204E-92DB-4325-AEEC-3421AA85ADF6}" type="pres">
      <dgm:prSet presAssocID="{8FC5B98F-8A26-458B-A2EE-373079A5AE39}" presName="horzOne" presStyleCnt="0"/>
      <dgm:spPr/>
    </dgm:pt>
    <dgm:pt modelId="{1694897C-2D28-4C4F-9AF2-CE7F9ED4E2B4}" type="pres">
      <dgm:prSet presAssocID="{4A54176C-B963-4972-92C2-B0E3AD363ED9}" presName="sibSpaceOne" presStyleCnt="0"/>
      <dgm:spPr/>
    </dgm:pt>
    <dgm:pt modelId="{6745AEE8-52AB-4033-B6FA-6CBA8AD8F565}" type="pres">
      <dgm:prSet presAssocID="{3148B500-5E88-449A-9518-01BC2C9C008D}" presName="vertOne" presStyleCnt="0"/>
      <dgm:spPr/>
    </dgm:pt>
    <dgm:pt modelId="{5539B2A9-79EF-4FB8-8DEB-492DD37DB596}" type="pres">
      <dgm:prSet presAssocID="{3148B500-5E88-449A-9518-01BC2C9C008D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4BE0016-E532-498F-A395-072D1598A0DD}" type="pres">
      <dgm:prSet presAssocID="{3148B500-5E88-449A-9518-01BC2C9C008D}" presName="horzOne" presStyleCnt="0"/>
      <dgm:spPr/>
    </dgm:pt>
  </dgm:ptLst>
  <dgm:cxnLst>
    <dgm:cxn modelId="{7217F394-942A-4DFB-8049-5FE72F18F088}" type="presOf" srcId="{18EF5637-B573-4A47-AB56-8C128C6A23D4}" destId="{389387E8-6ECE-4C2E-8CD2-871929FFB7E4}" srcOrd="0" destOrd="0" presId="urn:microsoft.com/office/officeart/2005/8/layout/hierarchy4"/>
    <dgm:cxn modelId="{657189A9-1957-44DD-8FFF-0329A3EE59F0}" type="presOf" srcId="{127D498A-6DD7-4377-8333-3B40E87910B7}" destId="{11C2D4A8-2938-4DCD-A020-674A3675FCA1}" srcOrd="0" destOrd="0" presId="urn:microsoft.com/office/officeart/2005/8/layout/hierarchy4"/>
    <dgm:cxn modelId="{FED04870-EEEA-452A-A968-3D22F4B44FF6}" srcId="{127D498A-6DD7-4377-8333-3B40E87910B7}" destId="{8FC5B98F-8A26-458B-A2EE-373079A5AE39}" srcOrd="2" destOrd="0" parTransId="{668C7636-B60D-4C67-B349-CABA05D46F5C}" sibTransId="{4A54176C-B963-4972-92C2-B0E3AD363ED9}"/>
    <dgm:cxn modelId="{433BAAB7-D340-46AF-9CB7-6465646001B4}" srcId="{127D498A-6DD7-4377-8333-3B40E87910B7}" destId="{A45B74E1-6478-403C-A57E-2A7FAF49312F}" srcOrd="0" destOrd="0" parTransId="{C3DA5EC0-D52D-497B-BC95-A594B40A28B0}" sibTransId="{612A488C-3BF7-4725-BC3D-46F6494054A7}"/>
    <dgm:cxn modelId="{638ED576-514B-449E-B055-BC49BCDB5E5C}" type="presOf" srcId="{A45B74E1-6478-403C-A57E-2A7FAF49312F}" destId="{2F5CE85E-0E13-4317-9C81-77978FB23F6B}" srcOrd="0" destOrd="0" presId="urn:microsoft.com/office/officeart/2005/8/layout/hierarchy4"/>
    <dgm:cxn modelId="{446A8978-E120-4625-8155-715D4C63B999}" srcId="{127D498A-6DD7-4377-8333-3B40E87910B7}" destId="{3148B500-5E88-449A-9518-01BC2C9C008D}" srcOrd="3" destOrd="0" parTransId="{CEF51C36-04A1-45B0-92CB-B263F5E7D650}" sibTransId="{4DDFB76D-D7C0-47E7-9A3B-E780B3BD6B40}"/>
    <dgm:cxn modelId="{C0254F9F-FF67-458F-AFCF-ED4113F27C7D}" type="presOf" srcId="{8FC5B98F-8A26-458B-A2EE-373079A5AE39}" destId="{9A28326C-C54E-4324-AD01-9BF017B62924}" srcOrd="0" destOrd="0" presId="urn:microsoft.com/office/officeart/2005/8/layout/hierarchy4"/>
    <dgm:cxn modelId="{4D9FC8F3-5FC8-43B0-ABC0-ECDDFA07D5D4}" srcId="{127D498A-6DD7-4377-8333-3B40E87910B7}" destId="{18EF5637-B573-4A47-AB56-8C128C6A23D4}" srcOrd="1" destOrd="0" parTransId="{4167440C-8AD7-4808-9B4E-71279431FF69}" sibTransId="{7D3ACEF2-CBE8-4A69-B94F-5BF6E0428ADA}"/>
    <dgm:cxn modelId="{35CEA15A-A754-42F8-8394-D44EC0EBF399}" type="presOf" srcId="{3148B500-5E88-449A-9518-01BC2C9C008D}" destId="{5539B2A9-79EF-4FB8-8DEB-492DD37DB596}" srcOrd="0" destOrd="0" presId="urn:microsoft.com/office/officeart/2005/8/layout/hierarchy4"/>
    <dgm:cxn modelId="{E304614C-172D-4C0C-98D7-387F83949099}" type="presParOf" srcId="{11C2D4A8-2938-4DCD-A020-674A3675FCA1}" destId="{CD5E34B7-2B05-47A8-82C9-4EAA359A612C}" srcOrd="0" destOrd="0" presId="urn:microsoft.com/office/officeart/2005/8/layout/hierarchy4"/>
    <dgm:cxn modelId="{FE9FBFF5-B931-4E9C-B383-6434A7D40A4A}" type="presParOf" srcId="{CD5E34B7-2B05-47A8-82C9-4EAA359A612C}" destId="{2F5CE85E-0E13-4317-9C81-77978FB23F6B}" srcOrd="0" destOrd="0" presId="urn:microsoft.com/office/officeart/2005/8/layout/hierarchy4"/>
    <dgm:cxn modelId="{35F4E6B0-7BDB-4C99-950D-FB5D21A02354}" type="presParOf" srcId="{CD5E34B7-2B05-47A8-82C9-4EAA359A612C}" destId="{9326B509-496A-44B5-A8F4-A24E6FAFE73E}" srcOrd="1" destOrd="0" presId="urn:microsoft.com/office/officeart/2005/8/layout/hierarchy4"/>
    <dgm:cxn modelId="{F7FE646A-CD73-4421-945C-70782CA57166}" type="presParOf" srcId="{11C2D4A8-2938-4DCD-A020-674A3675FCA1}" destId="{A589BA19-1AE3-419C-B9CB-67F436CEE50F}" srcOrd="1" destOrd="0" presId="urn:microsoft.com/office/officeart/2005/8/layout/hierarchy4"/>
    <dgm:cxn modelId="{1F63C012-C5CB-48C2-8FC6-B15B62413634}" type="presParOf" srcId="{11C2D4A8-2938-4DCD-A020-674A3675FCA1}" destId="{54E237DA-1D84-4405-A1EC-9B9E31374D2E}" srcOrd="2" destOrd="0" presId="urn:microsoft.com/office/officeart/2005/8/layout/hierarchy4"/>
    <dgm:cxn modelId="{FC5848A0-DCB9-4F81-8234-00FC5E845F18}" type="presParOf" srcId="{54E237DA-1D84-4405-A1EC-9B9E31374D2E}" destId="{389387E8-6ECE-4C2E-8CD2-871929FFB7E4}" srcOrd="0" destOrd="0" presId="urn:microsoft.com/office/officeart/2005/8/layout/hierarchy4"/>
    <dgm:cxn modelId="{73B601CF-3C02-415D-BB2E-D6104C816BCD}" type="presParOf" srcId="{54E237DA-1D84-4405-A1EC-9B9E31374D2E}" destId="{13B5958E-D720-4B54-A5ED-97A3B43AC48C}" srcOrd="1" destOrd="0" presId="urn:microsoft.com/office/officeart/2005/8/layout/hierarchy4"/>
    <dgm:cxn modelId="{4DB7C84E-B51C-4DDB-ABBC-99FCB5D0D57E}" type="presParOf" srcId="{11C2D4A8-2938-4DCD-A020-674A3675FCA1}" destId="{2AAD8C87-25B2-4148-8F74-BE98B1F30ED2}" srcOrd="3" destOrd="0" presId="urn:microsoft.com/office/officeart/2005/8/layout/hierarchy4"/>
    <dgm:cxn modelId="{1EF3D1F3-B2CF-4EE8-B22E-97CED32F894D}" type="presParOf" srcId="{11C2D4A8-2938-4DCD-A020-674A3675FCA1}" destId="{8E71C4F2-7820-4171-AE13-D425CFBDB008}" srcOrd="4" destOrd="0" presId="urn:microsoft.com/office/officeart/2005/8/layout/hierarchy4"/>
    <dgm:cxn modelId="{FD7F6FF4-3388-4784-96AB-72922F3C0806}" type="presParOf" srcId="{8E71C4F2-7820-4171-AE13-D425CFBDB008}" destId="{9A28326C-C54E-4324-AD01-9BF017B62924}" srcOrd="0" destOrd="0" presId="urn:microsoft.com/office/officeart/2005/8/layout/hierarchy4"/>
    <dgm:cxn modelId="{713C9C69-FCC9-40AE-952C-0152DB0ECA85}" type="presParOf" srcId="{8E71C4F2-7820-4171-AE13-D425CFBDB008}" destId="{C8E8204E-92DB-4325-AEEC-3421AA85ADF6}" srcOrd="1" destOrd="0" presId="urn:microsoft.com/office/officeart/2005/8/layout/hierarchy4"/>
    <dgm:cxn modelId="{0769A82C-1B92-437B-AC7B-33E1486B7901}" type="presParOf" srcId="{11C2D4A8-2938-4DCD-A020-674A3675FCA1}" destId="{1694897C-2D28-4C4F-9AF2-CE7F9ED4E2B4}" srcOrd="5" destOrd="0" presId="urn:microsoft.com/office/officeart/2005/8/layout/hierarchy4"/>
    <dgm:cxn modelId="{00A9B55E-F251-43BC-AAC1-4AFB2385D156}" type="presParOf" srcId="{11C2D4A8-2938-4DCD-A020-674A3675FCA1}" destId="{6745AEE8-52AB-4033-B6FA-6CBA8AD8F565}" srcOrd="6" destOrd="0" presId="urn:microsoft.com/office/officeart/2005/8/layout/hierarchy4"/>
    <dgm:cxn modelId="{649AF2D6-4CD5-498C-8637-3E7CD1748C35}" type="presParOf" srcId="{6745AEE8-52AB-4033-B6FA-6CBA8AD8F565}" destId="{5539B2A9-79EF-4FB8-8DEB-492DD37DB596}" srcOrd="0" destOrd="0" presId="urn:microsoft.com/office/officeart/2005/8/layout/hierarchy4"/>
    <dgm:cxn modelId="{0E086985-DAA2-4E3E-BF54-06B8A4CBC754}" type="presParOf" srcId="{6745AEE8-52AB-4033-B6FA-6CBA8AD8F565}" destId="{04BE0016-E532-498F-A395-072D1598A0D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20882-F801-457B-9E1A-CCC8FF364429}">
      <dsp:nvSpPr>
        <dsp:cNvPr id="0" name=""/>
        <dsp:cNvSpPr/>
      </dsp:nvSpPr>
      <dsp:spPr>
        <a:xfrm>
          <a:off x="0" y="0"/>
          <a:ext cx="7704856" cy="341632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2109103" numCol="1" spcCol="1270" anchor="t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1" kern="1200" baseline="0" dirty="0" smtClean="0">
              <a:solidFill>
                <a:schemeClr val="accent6"/>
              </a:solidFill>
            </a:rPr>
            <a:t>Quatro tipos principais de sistemas de informação atendem aos diferentes níveis organizacionais:</a:t>
          </a:r>
          <a:endParaRPr lang="pt-BR" sz="2600" kern="1200" baseline="0" dirty="0">
            <a:solidFill>
              <a:schemeClr val="accent6"/>
            </a:solidFill>
          </a:endParaRPr>
        </a:p>
      </dsp:txBody>
      <dsp:txXfrm>
        <a:off x="85052" y="85052"/>
        <a:ext cx="7534752" cy="3246216"/>
      </dsp:txXfrm>
    </dsp:sp>
    <dsp:sp modelId="{8C62D088-9D8D-4724-AAFF-187A6202F938}">
      <dsp:nvSpPr>
        <dsp:cNvPr id="0" name=""/>
        <dsp:cNvSpPr/>
      </dsp:nvSpPr>
      <dsp:spPr>
        <a:xfrm>
          <a:off x="192621" y="1537344"/>
          <a:ext cx="1837051" cy="153734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smtClean="0"/>
            <a:t>Sistemas do Nível Operacional</a:t>
          </a:r>
          <a:endParaRPr lang="pt-BR" sz="1800" kern="1200"/>
        </a:p>
      </dsp:txBody>
      <dsp:txXfrm>
        <a:off x="239900" y="1584623"/>
        <a:ext cx="1742493" cy="1442786"/>
      </dsp:txXfrm>
    </dsp:sp>
    <dsp:sp modelId="{ACD9F344-9F44-4498-A1C2-FEA1AF179D3E}">
      <dsp:nvSpPr>
        <dsp:cNvPr id="0" name=""/>
        <dsp:cNvSpPr/>
      </dsp:nvSpPr>
      <dsp:spPr>
        <a:xfrm>
          <a:off x="2058678" y="1537344"/>
          <a:ext cx="1837051" cy="153734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Sistemas do Nível de Conhecimento</a:t>
          </a:r>
          <a:endParaRPr lang="pt-BR" sz="1800" kern="1200" dirty="0"/>
        </a:p>
      </dsp:txBody>
      <dsp:txXfrm>
        <a:off x="2105957" y="1584623"/>
        <a:ext cx="1742493" cy="1442786"/>
      </dsp:txXfrm>
    </dsp:sp>
    <dsp:sp modelId="{E6090F8A-1D45-4371-A127-1303ADA9C46C}">
      <dsp:nvSpPr>
        <dsp:cNvPr id="0" name=""/>
        <dsp:cNvSpPr/>
      </dsp:nvSpPr>
      <dsp:spPr>
        <a:xfrm>
          <a:off x="3924736" y="1537344"/>
          <a:ext cx="1718230" cy="153734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Sistemas do   Nível Gerencial</a:t>
          </a:r>
          <a:endParaRPr lang="pt-BR" sz="1800" kern="1200" dirty="0"/>
        </a:p>
      </dsp:txBody>
      <dsp:txXfrm>
        <a:off x="3972015" y="1584623"/>
        <a:ext cx="1623672" cy="1442786"/>
      </dsp:txXfrm>
    </dsp:sp>
    <dsp:sp modelId="{9A35FD5A-7F89-4779-A2A3-33AA0F895A6E}">
      <dsp:nvSpPr>
        <dsp:cNvPr id="0" name=""/>
        <dsp:cNvSpPr/>
      </dsp:nvSpPr>
      <dsp:spPr>
        <a:xfrm>
          <a:off x="5671973" y="1537344"/>
          <a:ext cx="1837051" cy="153734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smtClean="0"/>
            <a:t>Sistemas do Nível Estratégico</a:t>
          </a:r>
          <a:endParaRPr lang="pt-BR" sz="1800" kern="1200"/>
        </a:p>
      </dsp:txBody>
      <dsp:txXfrm>
        <a:off x="5719252" y="1584623"/>
        <a:ext cx="1742493" cy="14427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CE85E-0E13-4317-9C81-77978FB23F6B}">
      <dsp:nvSpPr>
        <dsp:cNvPr id="0" name=""/>
        <dsp:cNvSpPr/>
      </dsp:nvSpPr>
      <dsp:spPr>
        <a:xfrm>
          <a:off x="1863" y="0"/>
          <a:ext cx="1817454" cy="4386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accent6"/>
              </a:solidFill>
            </a:rPr>
            <a:t>Nível Operacional, dão suporte a gerentes operacionais em transações como vendas, contas, depósitos, fluxo de matéria prima e etc. </a:t>
          </a:r>
          <a:endParaRPr lang="pt-BR" sz="1600" b="1" kern="1200" dirty="0">
            <a:solidFill>
              <a:schemeClr val="accent6"/>
            </a:solidFill>
          </a:endParaRPr>
        </a:p>
      </dsp:txBody>
      <dsp:txXfrm>
        <a:off x="55094" y="53231"/>
        <a:ext cx="1710992" cy="4280099"/>
      </dsp:txXfrm>
    </dsp:sp>
    <dsp:sp modelId="{389387E8-6ECE-4C2E-8CD2-871929FFB7E4}">
      <dsp:nvSpPr>
        <dsp:cNvPr id="0" name=""/>
        <dsp:cNvSpPr/>
      </dsp:nvSpPr>
      <dsp:spPr>
        <a:xfrm>
          <a:off x="2124649" y="0"/>
          <a:ext cx="1817454" cy="4386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accent6"/>
              </a:solidFill>
            </a:rPr>
            <a:t>Nível de Conhecimento, envolvem as estações de trabalho e automação de escritório a fim de controlar o fluxo de documentos. </a:t>
          </a:r>
          <a:endParaRPr lang="pt-BR" sz="1600" b="1" kern="1200" dirty="0">
            <a:solidFill>
              <a:schemeClr val="accent6"/>
            </a:solidFill>
          </a:endParaRPr>
        </a:p>
      </dsp:txBody>
      <dsp:txXfrm>
        <a:off x="2177880" y="53231"/>
        <a:ext cx="1710992" cy="4280099"/>
      </dsp:txXfrm>
    </dsp:sp>
    <dsp:sp modelId="{9A28326C-C54E-4324-AD01-9BF017B62924}">
      <dsp:nvSpPr>
        <dsp:cNvPr id="0" name=""/>
        <dsp:cNvSpPr/>
      </dsp:nvSpPr>
      <dsp:spPr>
        <a:xfrm>
          <a:off x="4247436" y="0"/>
          <a:ext cx="1817454" cy="4386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accent6"/>
              </a:solidFill>
            </a:rPr>
            <a:t>Nível Gerencial,  atendem atividades de monitoração, controle, tomada de decisões e procedimentos administrativos dos gerentes médios. </a:t>
          </a:r>
          <a:endParaRPr lang="pt-BR" sz="1600" b="1" kern="1200" dirty="0">
            <a:solidFill>
              <a:schemeClr val="accent6"/>
            </a:solidFill>
          </a:endParaRPr>
        </a:p>
      </dsp:txBody>
      <dsp:txXfrm>
        <a:off x="4300667" y="53231"/>
        <a:ext cx="1710992" cy="4280099"/>
      </dsp:txXfrm>
    </dsp:sp>
    <dsp:sp modelId="{5539B2A9-79EF-4FB8-8DEB-492DD37DB596}">
      <dsp:nvSpPr>
        <dsp:cNvPr id="0" name=""/>
        <dsp:cNvSpPr/>
      </dsp:nvSpPr>
      <dsp:spPr>
        <a:xfrm>
          <a:off x="6370222" y="0"/>
          <a:ext cx="1817454" cy="4386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accent6"/>
              </a:solidFill>
            </a:rPr>
            <a:t>Nível Estratégico, ajudam a gerência sênior a enfrentar questões e tendências, tanto no ambiente externo como interno a empresa.</a:t>
          </a:r>
          <a:endParaRPr lang="pt-BR" sz="1600" b="1" kern="1200" dirty="0">
            <a:solidFill>
              <a:schemeClr val="accent6"/>
            </a:solidFill>
          </a:endParaRPr>
        </a:p>
      </dsp:txBody>
      <dsp:txXfrm>
        <a:off x="6423453" y="53231"/>
        <a:ext cx="1710992" cy="4280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3BF31-F044-4695-B55E-BB584CACBCE2}" type="datetimeFigureOut">
              <a:rPr lang="pt-BR" smtClean="0"/>
              <a:t>13/02/2022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EB26-EB9B-4A38-984D-57AAD170C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00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11290A-A3CE-4E3D-B112-A9A1C3EF5D97}" type="slidenum">
              <a:rPr lang="pt-BR" altLang="pt-BR" smtClean="0">
                <a:latin typeface="Times New Roman" pitchFamily="18" charset="0"/>
              </a:rPr>
              <a:pPr/>
              <a:t>1</a:t>
            </a:fld>
            <a:endParaRPr lang="pt-BR" altLang="pt-BR" dirty="0" smtClean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2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charset="0"/>
              </a:defRPr>
            </a:lvl1pPr>
            <a:lvl2pPr marL="685817" indent="-263776">
              <a:defRPr sz="1100">
                <a:solidFill>
                  <a:schemeClr val="tx1"/>
                </a:solidFill>
                <a:latin typeface="Arial" charset="0"/>
              </a:defRPr>
            </a:lvl2pPr>
            <a:lvl3pPr marL="1055103" indent="-211021">
              <a:defRPr sz="1100">
                <a:solidFill>
                  <a:schemeClr val="tx1"/>
                </a:solidFill>
                <a:latin typeface="Arial" charset="0"/>
              </a:defRPr>
            </a:lvl3pPr>
            <a:lvl4pPr marL="1477145" indent="-211021">
              <a:defRPr sz="1100">
                <a:solidFill>
                  <a:schemeClr val="tx1"/>
                </a:solidFill>
                <a:latin typeface="Arial" charset="0"/>
              </a:defRPr>
            </a:lvl4pPr>
            <a:lvl5pPr marL="1899186" indent="-211021">
              <a:defRPr sz="1100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63F6B291-7599-432C-A08C-0AE3875D9BD3}" type="slidenum">
              <a:rPr lang="pt-BR" altLang="pt-BR" sz="1200">
                <a:latin typeface="Times New Roman" pitchFamily="18" charset="0"/>
              </a:rPr>
              <a:pPr>
                <a:defRPr/>
              </a:pPr>
              <a:t>26</a:t>
            </a:fld>
            <a:endParaRPr lang="pt-BR" altLang="pt-BR" sz="120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1" y="1477963"/>
            <a:ext cx="7584017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40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37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78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59900" y="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F724B-E328-4C83-BC9E-C82FD6A346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29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28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8" r:id="rId4"/>
  </p:sldLayoutIdLst>
  <p:timing>
    <p:tnLst>
      <p:par>
        <p:cTn id="1" dur="indefinite" restart="never" nodeType="tmRoot"/>
      </p:par>
    </p:tnLst>
  </p:timing>
  <p:txStyles>
    <p:titleStyle>
      <a:lvl1pPr algn="just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dn.panrotas.com.br/portal-panrotas-statics/med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549400"/>
            <a:ext cx="3781425" cy="173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4;p12"/>
          <p:cNvSpPr txBox="1">
            <a:spLocks/>
          </p:cNvSpPr>
          <p:nvPr/>
        </p:nvSpPr>
        <p:spPr bwMode="auto">
          <a:xfrm>
            <a:off x="1162050" y="3573463"/>
            <a:ext cx="85693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4000"/>
              <a:buFont typeface="Calibri" pitchFamily="34" charset="0"/>
              <a:buNone/>
            </a:pPr>
            <a:r>
              <a:rPr lang="pt-BR" sz="4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Análise e Desenvolvimento de Sistemas</a:t>
            </a:r>
          </a:p>
          <a:p>
            <a:pPr>
              <a:buClr>
                <a:srgbClr val="000000"/>
              </a:buClr>
              <a:buSzPts val="4000"/>
              <a:buFont typeface="Calibri" pitchFamily="34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Aula 02</a:t>
            </a:r>
            <a:endParaRPr lang="pt-BR" sz="32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" name="Google Shape;85;p12"/>
          <p:cNvSpPr txBox="1">
            <a:spLocks/>
          </p:cNvSpPr>
          <p:nvPr/>
        </p:nvSpPr>
        <p:spPr>
          <a:xfrm>
            <a:off x="3079750" y="5013325"/>
            <a:ext cx="7772400" cy="71913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  <a:defRPr/>
            </a:pPr>
            <a:r>
              <a:rPr lang="pt-BR" sz="222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Gilson Simões Gonçalves</a:t>
            </a:r>
            <a:endParaRPr lang="pt-BR" dirty="0" smtClean="0"/>
          </a:p>
          <a:p>
            <a:pPr marL="0" indent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  <a:defRPr/>
            </a:pPr>
            <a:r>
              <a:rPr lang="pt-BR" sz="222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gilson.sgoncalves@sp.senac.br</a:t>
            </a:r>
            <a:endParaRPr lang="pt-BR" sz="22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87;p12"/>
          <p:cNvCxnSpPr>
            <a:cxnSpLocks noChangeShapeType="1"/>
          </p:cNvCxnSpPr>
          <p:nvPr/>
        </p:nvCxnSpPr>
        <p:spPr bwMode="auto">
          <a:xfrm>
            <a:off x="1281113" y="5013325"/>
            <a:ext cx="9475787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138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>
                <a:latin typeface="Calibri" pitchFamily="34" charset="0"/>
                <a:cs typeface="Calibri" pitchFamily="34" charset="0"/>
              </a:rPr>
              <a:t>Como os sistemas de informação estão transformando o ambiente </a:t>
            </a:r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de negócios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966436"/>
            <a:ext cx="10966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Apesar da crise econômica, em 2012, somente nos Estados Unidos a FedEx transportou mais de </a:t>
            </a:r>
            <a:r>
              <a:rPr lang="pt-BR" sz="2800" dirty="0" smtClean="0"/>
              <a:t>um bilhão </a:t>
            </a:r>
            <a:r>
              <a:rPr lang="pt-BR" sz="2800" dirty="0"/>
              <a:t>de encomendas, a maior parte de um dia para outro, e a United Parcel Service (UPS), mais de </a:t>
            </a:r>
            <a:r>
              <a:rPr lang="pt-BR" sz="2800" dirty="0" smtClean="0"/>
              <a:t>4 bilhões</a:t>
            </a:r>
            <a:r>
              <a:rPr lang="pt-BR" sz="2800" dirty="0"/>
              <a:t>, uma vez que as empresas procuraram perceber e responder às rápidas mudanças das </a:t>
            </a:r>
            <a:r>
              <a:rPr lang="pt-BR" sz="2800" dirty="0" smtClean="0"/>
              <a:t>necessidades dos </a:t>
            </a:r>
            <a:r>
              <a:rPr lang="pt-BR" sz="2800" dirty="0"/>
              <a:t>clientes, minimizar estoques e atingir níveis mais altos de eficiência operacional. </a:t>
            </a:r>
          </a:p>
        </p:txBody>
      </p:sp>
    </p:spTree>
    <p:extLst>
      <p:ext uri="{BB962C8B-B14F-4D97-AF65-F5344CB8AC3E}">
        <p14:creationId xmlns:p14="http://schemas.microsoft.com/office/powerpoint/2010/main" val="29456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>
                <a:latin typeface="Calibri" pitchFamily="34" charset="0"/>
                <a:cs typeface="Calibri" pitchFamily="34" charset="0"/>
              </a:rPr>
              <a:t>Como os sistemas de informação estão transformando o ambiente </a:t>
            </a:r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de negócios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2093436"/>
            <a:ext cx="10966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O </a:t>
            </a:r>
            <a:r>
              <a:rPr lang="pt-BR" sz="2800" dirty="0"/>
              <a:t>crescimento </a:t>
            </a:r>
            <a:r>
              <a:rPr lang="pt-BR" sz="2800" dirty="0" smtClean="0"/>
              <a:t>do comércio </a:t>
            </a:r>
            <a:r>
              <a:rPr lang="pt-BR" sz="2800" dirty="0"/>
              <a:t>eletrônico teve um impacto significativo no transporte de volumes da UPS.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As </a:t>
            </a:r>
            <a:r>
              <a:rPr lang="pt-BR" sz="2800" dirty="0"/>
              <a:t>cadeias de </a:t>
            </a:r>
            <a:r>
              <a:rPr lang="pt-BR" sz="2800" dirty="0" smtClean="0"/>
              <a:t>abastecimento tornaram-se </a:t>
            </a:r>
            <a:r>
              <a:rPr lang="pt-BR" sz="2800" dirty="0"/>
              <a:t>mais rápidas e empresas de todos os portes passaram a depender da entrega </a:t>
            </a:r>
            <a:r>
              <a:rPr lang="pt-BR" sz="2800" dirty="0" smtClean="0"/>
              <a:t>imediata de </a:t>
            </a:r>
            <a:r>
              <a:rPr lang="pt-BR" sz="2800" dirty="0"/>
              <a:t>seu estoque para ajudá-las a competir. </a:t>
            </a:r>
          </a:p>
        </p:txBody>
      </p:sp>
    </p:spTree>
    <p:extLst>
      <p:ext uri="{BB962C8B-B14F-4D97-AF65-F5344CB8AC3E}">
        <p14:creationId xmlns:p14="http://schemas.microsoft.com/office/powerpoint/2010/main" val="25640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>
                <a:latin typeface="Calibri" pitchFamily="34" charset="0"/>
                <a:cs typeface="Calibri" pitchFamily="34" charset="0"/>
              </a:rPr>
              <a:t>Como os sistemas de informação estão transformando o ambiente </a:t>
            </a:r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de negócios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737836"/>
            <a:ext cx="10966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Atualmente</a:t>
            </a:r>
            <a:r>
              <a:rPr lang="pt-BR" sz="2800" dirty="0"/>
              <a:t>, as empresas gerenciam seus estoques quase que em</a:t>
            </a:r>
          </a:p>
          <a:p>
            <a:pPr algn="just"/>
            <a:r>
              <a:rPr lang="pt-BR" sz="2800" dirty="0"/>
              <a:t>tempo real, para reduzir os custos gerais e entrar mais rápido no mercado.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Se </a:t>
            </a:r>
            <a:r>
              <a:rPr lang="pt-BR" sz="2800" dirty="0"/>
              <a:t>você não faz parte desta </a:t>
            </a:r>
            <a:r>
              <a:rPr lang="pt-BR" sz="2800" dirty="0" smtClean="0"/>
              <a:t>nova economia </a:t>
            </a:r>
            <a:r>
              <a:rPr lang="pt-BR" sz="2800" dirty="0"/>
              <a:t>de cadeia de abastecimento, é possível que seu negócio não seja tão eficiente quanto poderia.</a:t>
            </a:r>
          </a:p>
        </p:txBody>
      </p:sp>
    </p:spTree>
    <p:extLst>
      <p:ext uri="{BB962C8B-B14F-4D97-AF65-F5344CB8AC3E}">
        <p14:creationId xmlns:p14="http://schemas.microsoft.com/office/powerpoint/2010/main" val="41398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>
                <a:latin typeface="Calibri" pitchFamily="34" charset="0"/>
                <a:cs typeface="Calibri" pitchFamily="34" charset="0"/>
              </a:rPr>
              <a:t>Como os sistemas de informação estão transformando o ambiente </a:t>
            </a:r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de negócios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85436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Enquanto os jornais continuam a perder leitores, 150 milhões de pessoas leem ao menos parte </a:t>
            </a:r>
            <a:r>
              <a:rPr lang="pt-BR" sz="2800" dirty="0" smtClean="0"/>
              <a:t>das notícias </a:t>
            </a:r>
            <a:r>
              <a:rPr lang="pt-BR" sz="2800" dirty="0"/>
              <a:t>on-line, 110 milhões leem de fato jornais on-line e 170 milhões utilizam uma rede social </a:t>
            </a:r>
            <a:r>
              <a:rPr lang="pt-BR" sz="2800" dirty="0" smtClean="0"/>
              <a:t>como </a:t>
            </a:r>
            <a:r>
              <a:rPr lang="pt-BR" sz="2800" dirty="0" err="1" smtClean="0"/>
              <a:t>Facebook</a:t>
            </a:r>
            <a:r>
              <a:rPr lang="pt-BR" sz="2800" dirty="0"/>
              <a:t>, </a:t>
            </a:r>
            <a:r>
              <a:rPr lang="pt-BR" sz="2800" dirty="0" smtClean="0"/>
              <a:t>ou Google.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Mais </a:t>
            </a:r>
            <a:r>
              <a:rPr lang="pt-BR" sz="2800" dirty="0"/>
              <a:t>de 100 milhões de pessoas realizam operações bancárias on-line</a:t>
            </a:r>
            <a:r>
              <a:rPr lang="pt-BR" sz="2800" dirty="0" smtClean="0"/>
              <a:t>, e </a:t>
            </a:r>
            <a:r>
              <a:rPr lang="pt-BR" sz="2800" dirty="0"/>
              <a:t>74 milhões leem blogs, criando uma explosão de novos escritores, leitores e novos meios para o </a:t>
            </a:r>
            <a:r>
              <a:rPr lang="pt-BR" sz="2800" dirty="0" smtClean="0"/>
              <a:t>consumidor dar </a:t>
            </a:r>
            <a:r>
              <a:rPr lang="pt-BR" sz="2800" dirty="0"/>
              <a:t>seu feedback, os quais não existiam. </a:t>
            </a:r>
          </a:p>
        </p:txBody>
      </p:sp>
    </p:spTree>
    <p:extLst>
      <p:ext uri="{BB962C8B-B14F-4D97-AF65-F5344CB8AC3E}">
        <p14:creationId xmlns:p14="http://schemas.microsoft.com/office/powerpoint/2010/main" val="11600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>
                <a:latin typeface="Calibri" pitchFamily="34" charset="0"/>
                <a:cs typeface="Calibri" pitchFamily="34" charset="0"/>
              </a:rPr>
              <a:t>Como os sistemas de informação estão transformando o ambiente </a:t>
            </a:r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de negócios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85436"/>
            <a:ext cx="10966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Adicionada </a:t>
            </a:r>
            <a:r>
              <a:rPr lang="pt-BR" sz="2800" dirty="0"/>
              <a:t>ao </a:t>
            </a:r>
            <a:r>
              <a:rPr lang="pt-BR" sz="2800" dirty="0" err="1"/>
              <a:t>mix</a:t>
            </a:r>
            <a:r>
              <a:rPr lang="pt-BR" sz="2800" dirty="0"/>
              <a:t> de novas mídias sociais, cerca </a:t>
            </a:r>
            <a:r>
              <a:rPr lang="pt-BR" sz="2800" dirty="0" smtClean="0"/>
              <a:t>de 100 </a:t>
            </a:r>
            <a:r>
              <a:rPr lang="pt-BR" sz="2800" dirty="0"/>
              <a:t>milhões de pessoas utilizam </a:t>
            </a:r>
            <a:r>
              <a:rPr lang="pt-BR" sz="2800" dirty="0" err="1"/>
              <a:t>Twitter</a:t>
            </a:r>
            <a:r>
              <a:rPr lang="pt-BR" sz="2800" dirty="0"/>
              <a:t>, serviço de mensagens por Internet e celular, e 80% das </a:t>
            </a:r>
            <a:r>
              <a:rPr lang="pt-BR" sz="2800" dirty="0" smtClean="0"/>
              <a:t>empresas da </a:t>
            </a:r>
            <a:r>
              <a:rPr lang="pt-BR" sz="2800" dirty="0"/>
              <a:t>Fortune 500 utilizam o serviço para comunicação com clientes. Isso significa que seus </a:t>
            </a:r>
            <a:r>
              <a:rPr lang="pt-BR" sz="2800" dirty="0" smtClean="0"/>
              <a:t>clientes têm </a:t>
            </a:r>
            <a:r>
              <a:rPr lang="pt-BR" sz="2800" dirty="0"/>
              <a:t>mais poder e podem conversar uns com os outros sobre os produtos e serviços oferecidos pelo </a:t>
            </a:r>
            <a:r>
              <a:rPr lang="pt-BR" sz="2800" dirty="0" smtClean="0"/>
              <a:t>seu negócio</a:t>
            </a:r>
            <a:r>
              <a:rPr lang="pt-BR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56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>
                <a:latin typeface="Calibri" pitchFamily="34" charset="0"/>
                <a:cs typeface="Calibri" pitchFamily="34" charset="0"/>
              </a:rPr>
              <a:t>Como os sistemas de informação estão transformando o ambiente </a:t>
            </a:r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de negócios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85436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Você </a:t>
            </a:r>
            <a:r>
              <a:rPr lang="pt-BR" sz="2800" dirty="0"/>
              <a:t>tem um sólido programa on-line de relacionamento com o cliente? Sabe o que seus </a:t>
            </a:r>
            <a:r>
              <a:rPr lang="pt-BR" sz="2800" dirty="0" smtClean="0"/>
              <a:t>clientes andam </a:t>
            </a:r>
            <a:r>
              <a:rPr lang="pt-BR" sz="2800" dirty="0"/>
              <a:t>falando sobre sua empresa? O seu departamento de marketing está atento</a:t>
            </a:r>
            <a:r>
              <a:rPr lang="pt-BR" sz="2800" dirty="0" smtClean="0"/>
              <a:t>?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O e-commerce e a publicidade na Internet cresceram em 2013 cerca de 7%, enquanto a </a:t>
            </a:r>
            <a:r>
              <a:rPr lang="pt-BR" sz="2800" dirty="0" smtClean="0"/>
              <a:t>publicidade tradicional </a:t>
            </a:r>
            <a:r>
              <a:rPr lang="pt-BR" sz="2800" dirty="0"/>
              <a:t>não apresentou nenhum crescimento.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As </a:t>
            </a:r>
            <a:r>
              <a:rPr lang="pt-BR" sz="2800" dirty="0"/>
              <a:t>receitas de publicidade on-line do Google </a:t>
            </a:r>
            <a:r>
              <a:rPr lang="pt-BR" sz="2800" dirty="0" smtClean="0"/>
              <a:t>ultrapassaram os </a:t>
            </a:r>
            <a:r>
              <a:rPr lang="pt-BR" sz="2800" dirty="0"/>
              <a:t>50 bilhões de dólares em 2012. </a:t>
            </a:r>
          </a:p>
        </p:txBody>
      </p:sp>
    </p:spTree>
    <p:extLst>
      <p:ext uri="{BB962C8B-B14F-4D97-AF65-F5344CB8AC3E}">
        <p14:creationId xmlns:p14="http://schemas.microsoft.com/office/powerpoint/2010/main" val="14223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>
                <a:latin typeface="Calibri" pitchFamily="34" charset="0"/>
                <a:cs typeface="Calibri" pitchFamily="34" charset="0"/>
              </a:rPr>
              <a:t>Como os sistemas de informação estão transformando o ambiente </a:t>
            </a:r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de negócios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tângulo 4"/>
          <p:cNvSpPr/>
          <p:nvPr/>
        </p:nvSpPr>
        <p:spPr>
          <a:xfrm>
            <a:off x="539750" y="1382236"/>
            <a:ext cx="10966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pt-BR" sz="2800" dirty="0" smtClean="0"/>
              <a:t>Usuários ativos de </a:t>
            </a:r>
            <a:r>
              <a:rPr lang="pt-BR" sz="2800" i="1" dirty="0" smtClean="0"/>
              <a:t>sites</a:t>
            </a:r>
            <a:r>
              <a:rPr lang="pt-BR" sz="2800" dirty="0" smtClean="0"/>
              <a:t> de mídia social em comparação com a população dos maiores países do mundo.</a:t>
            </a:r>
            <a:endParaRPr lang="pt-BR" sz="1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231" y="2336343"/>
            <a:ext cx="3324144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91102"/>
              </p:ext>
            </p:extLst>
          </p:nvPr>
        </p:nvGraphicFramePr>
        <p:xfrm>
          <a:off x="6530975" y="2711450"/>
          <a:ext cx="33623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906"/>
                <a:gridCol w="1981419"/>
                <a:gridCol w="889001"/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i="0" dirty="0" err="1" smtClean="0">
                          <a:solidFill>
                            <a:schemeClr val="tx1"/>
                          </a:solidFill>
                        </a:rPr>
                        <a:t>Facebook</a:t>
                      </a:r>
                      <a:endParaRPr lang="pt-BR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0" i="0" dirty="0" smtClean="0">
                          <a:solidFill>
                            <a:schemeClr val="tx1"/>
                          </a:solidFill>
                        </a:rPr>
                        <a:t>2.800</a:t>
                      </a:r>
                      <a:endParaRPr lang="pt-BR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China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1.452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Índia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1.410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Instagram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1.300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Twitter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436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EUA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335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Indonésia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279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Paquistão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228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Brasil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216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Nigéria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215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02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624418" y="3366462"/>
            <a:ext cx="4895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pt-BR" sz="2800" dirty="0" smtClean="0"/>
              <a:t>Maiores redes sociais 2022</a:t>
            </a:r>
            <a:endParaRPr lang="pt-BR" sz="14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19700"/>
              </p:ext>
            </p:extLst>
          </p:nvPr>
        </p:nvGraphicFramePr>
        <p:xfrm>
          <a:off x="6327775" y="1631136"/>
          <a:ext cx="305752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14"/>
                <a:gridCol w="1801800"/>
                <a:gridCol w="808411"/>
              </a:tblGrid>
              <a:tr h="355340">
                <a:tc>
                  <a:txBody>
                    <a:bodyPr/>
                    <a:lstStyle/>
                    <a:p>
                      <a:r>
                        <a:rPr lang="pt-BR" b="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i="0" dirty="0" err="1" smtClean="0">
                          <a:solidFill>
                            <a:schemeClr val="tx1"/>
                          </a:solidFill>
                        </a:rPr>
                        <a:t>Facebook</a:t>
                      </a:r>
                      <a:endParaRPr lang="pt-BR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0" i="0" dirty="0" smtClean="0">
                          <a:solidFill>
                            <a:schemeClr val="tx1"/>
                          </a:solidFill>
                        </a:rPr>
                        <a:t>2.895</a:t>
                      </a:r>
                      <a:endParaRPr lang="pt-BR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3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Yutube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2.291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3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Instagram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1.393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340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TikTok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1.000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340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LinkdIn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740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340"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Sina </a:t>
                      </a:r>
                      <a:r>
                        <a:rPr lang="pt-BR" dirty="0" err="1" smtClean="0"/>
                        <a:t>Weibo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566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340"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SnapChat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538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340"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Kuaishou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506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340"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Pinterest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454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340"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Twitter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436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340">
                <a:tc>
                  <a:txBody>
                    <a:bodyPr/>
                    <a:lstStyle/>
                    <a:p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Reddit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430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>
                <a:latin typeface="Calibri" pitchFamily="34" charset="0"/>
                <a:cs typeface="Calibri" pitchFamily="34" charset="0"/>
              </a:rPr>
              <a:t>Como os sistemas de informação estão transformando o ambiente </a:t>
            </a:r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de negócios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638300" y="5944562"/>
            <a:ext cx="82677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pt-BR" sz="1000" dirty="0" smtClean="0"/>
              <a:t>Fonte -  https</a:t>
            </a:r>
            <a:r>
              <a:rPr lang="pt-BR" sz="1000" dirty="0"/>
              <a:t>://www.oficinadanet.com.br/post/16064-quais-sao-as-dez-maiores-redes-sociais#:~:text=A%20cria%C3%A7%C3%A3o%20de%20Mark%20Zuckerberg,bilh%C3%B5es%20de%20usu%C3%A1rios%20ativos%20mensalmente</a:t>
            </a:r>
            <a:r>
              <a:rPr lang="pt-BR" sz="1000" dirty="0" smtClean="0"/>
              <a:t>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1462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72736"/>
            <a:ext cx="10966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Resumidamente, é uma nova maneira de fazer negócios e isso afetará a sua futura carreira em grande medida. 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Mudanças no ambiente de negócios são geralmente acompanhadas por mudanças nos postos de trabalho e nas profissões. </a:t>
            </a:r>
            <a:endParaRPr lang="pt-BR" sz="2800" dirty="0"/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>
                <a:latin typeface="Calibri" pitchFamily="34" charset="0"/>
                <a:cs typeface="Calibri" pitchFamily="34" charset="0"/>
              </a:rPr>
              <a:t>Como os sistemas de informação estão transformando o ambiente </a:t>
            </a:r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de negócios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85436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Muita coisa! O que faz do sistema de informação gerencial o assunto mais excitante nos negócios </a:t>
            </a:r>
            <a:r>
              <a:rPr lang="pt-BR" sz="2800" dirty="0" smtClean="0"/>
              <a:t>é a </a:t>
            </a:r>
            <a:r>
              <a:rPr lang="pt-BR" sz="2800" dirty="0"/>
              <a:t>mudança contínua em tecnologia, a gestão do uso da tecnologia e o impacto no sucesso dos negócios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Novos negócios e setores aparecem enquanto os antigos desaparecem, e empresas bem-sucedidas </a:t>
            </a:r>
            <a:r>
              <a:rPr lang="pt-BR" sz="2800" dirty="0" smtClean="0"/>
              <a:t>são aquelas </a:t>
            </a:r>
            <a:r>
              <a:rPr lang="pt-BR" sz="2800" dirty="0"/>
              <a:t>que aprendem como usar as novas tecnologias. 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30213" y="551657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>
                <a:latin typeface="Calibri" pitchFamily="34" charset="0"/>
                <a:cs typeface="Calibri" pitchFamily="34" charset="0"/>
              </a:rPr>
              <a:t>O que há de novo em sistemas de </a:t>
            </a:r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informação?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4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Calendário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" name="Tabela 7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12921"/>
              </p:ext>
            </p:extLst>
          </p:nvPr>
        </p:nvGraphicFramePr>
        <p:xfrm>
          <a:off x="1949450" y="1666875"/>
          <a:ext cx="7993064" cy="42100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5450">
                  <a:extLst>
                    <a:ext uri="{9D8B030D-6E8A-4147-A177-3AD203B41FA5}"/>
                  </a:extLst>
                </a:gridCol>
                <a:gridCol w="2171700">
                  <a:extLst>
                    <a:ext uri="{9D8B030D-6E8A-4147-A177-3AD203B41FA5}"/>
                  </a:extLst>
                </a:gridCol>
                <a:gridCol w="1854200">
                  <a:extLst>
                    <a:ext uri="{9D8B030D-6E8A-4147-A177-3AD203B41FA5}"/>
                  </a:extLst>
                </a:gridCol>
                <a:gridCol w="2271714">
                  <a:extLst>
                    <a:ext uri="{9D8B030D-6E8A-4147-A177-3AD203B41FA5}"/>
                  </a:extLst>
                </a:gridCol>
              </a:tblGrid>
              <a:tr h="518213">
                <a:tc gridSpan="4"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marL="91427" marR="91427" marT="45707" marB="45707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08/FEV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19/ABR</a:t>
                      </a:r>
                      <a:endParaRPr lang="pt-BR" sz="1800" dirty="0"/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800" b="1" kern="1200" baseline="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15/FEV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solidFill>
                          <a:srgbClr val="FF0000"/>
                        </a:solidFill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26/ABR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extLst>
                  <a:ext uri="{0D108BD9-81ED-4DB2-BD59-A6C34878D82A}"/>
                </a:extLst>
              </a:tr>
              <a:tr h="365785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22/FEV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03/MAI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01/MAR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CARNAVAL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10/MAI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08/MAR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17/MAI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15/MAR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24/MAI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22/MAR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31/MAI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AVALIAÇÃO/ADO </a:t>
                      </a:r>
                      <a:endParaRPr lang="pt-BR" sz="1800" b="1" kern="1200" baseline="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marL="91427" marR="91427" marT="45703" marB="45703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29/MAR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07/JUN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VISTA DE PROVA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3" marB="45703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05/ABR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AVALIAÇÃO/ADO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14/JUN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ÚLTIMA AULA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3" marB="45703"/>
                </a:tc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12/ABR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VISTA DE PROVA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3" marB="4570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661636"/>
            <a:ext cx="1096645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750" lvl="2" indent="-514350" algn="just">
              <a:buFont typeface="+mj-lt"/>
              <a:buAutoNum type="arabicPeriod"/>
            </a:pPr>
            <a:r>
              <a:rPr lang="pt-BR" sz="2800" dirty="0" err="1" smtClean="0"/>
              <a:t>Blockbuster</a:t>
            </a:r>
            <a:endParaRPr lang="pt-BR" sz="2800" dirty="0" smtClean="0"/>
          </a:p>
          <a:p>
            <a:pPr marL="1428750" lvl="2" indent="-514350" algn="just">
              <a:buFont typeface="+mj-lt"/>
              <a:buAutoNum type="arabicPeriod"/>
            </a:pPr>
            <a:r>
              <a:rPr lang="pt-BR" sz="2800" dirty="0" smtClean="0"/>
              <a:t>Yahoo</a:t>
            </a:r>
          </a:p>
          <a:p>
            <a:pPr marL="1428750" lvl="2" indent="-514350" algn="just">
              <a:buFont typeface="+mj-lt"/>
              <a:buAutoNum type="arabicPeriod"/>
            </a:pPr>
            <a:r>
              <a:rPr lang="pt-BR" sz="2800" dirty="0" smtClean="0"/>
              <a:t>Kodak</a:t>
            </a:r>
          </a:p>
          <a:p>
            <a:pPr marL="1428750" lvl="2" indent="-514350" algn="just">
              <a:buFont typeface="+mj-lt"/>
              <a:buAutoNum type="arabicPeriod"/>
            </a:pPr>
            <a:r>
              <a:rPr lang="pt-BR" sz="2800" dirty="0" err="1" smtClean="0"/>
              <a:t>Blackberry</a:t>
            </a:r>
            <a:endParaRPr lang="pt-BR" sz="2800" dirty="0" smtClean="0"/>
          </a:p>
          <a:p>
            <a:pPr marL="1428750" lvl="2" indent="-514350" algn="just">
              <a:buFont typeface="+mj-lt"/>
              <a:buAutoNum type="arabicPeriod"/>
            </a:pPr>
            <a:r>
              <a:rPr lang="pt-BR" sz="2800" dirty="0" smtClean="0"/>
              <a:t>Xerox</a:t>
            </a:r>
          </a:p>
          <a:p>
            <a:pPr marL="514350" indent="-514350" algn="just">
              <a:buFont typeface="+mj-lt"/>
              <a:buAutoNum type="arabicPeriod"/>
            </a:pPr>
            <a:endParaRPr lang="pt-BR" sz="2800" dirty="0"/>
          </a:p>
          <a:p>
            <a:pPr marL="514350" indent="-514350" algn="just">
              <a:buFont typeface="+mj-lt"/>
              <a:buAutoNum type="arabicPeriod"/>
            </a:pPr>
            <a:endParaRPr lang="pt-BR" sz="2800" dirty="0" smtClean="0"/>
          </a:p>
          <a:p>
            <a:pPr marL="514350" indent="-514350" algn="just">
              <a:buFont typeface="+mj-lt"/>
              <a:buAutoNum type="arabicPeriod"/>
            </a:pPr>
            <a:endParaRPr lang="pt-BR" sz="2800" dirty="0" smtClean="0"/>
          </a:p>
          <a:p>
            <a:pPr marL="514350" indent="-514350" algn="just">
              <a:buFont typeface="+mj-lt"/>
              <a:buAutoNum type="arabicPeriod"/>
            </a:pPr>
            <a:endParaRPr lang="pt-BR" sz="2800" dirty="0"/>
          </a:p>
          <a:p>
            <a:pPr algn="r"/>
            <a:r>
              <a:rPr lang="pt-BR" sz="1400" dirty="0" smtClean="0"/>
              <a:t>Fonte :</a:t>
            </a:r>
            <a:r>
              <a:rPr lang="pt-BR" sz="1400" dirty="0" err="1" smtClean="0"/>
              <a:t>https</a:t>
            </a:r>
            <a:r>
              <a:rPr lang="pt-BR" sz="1400" dirty="0"/>
              <a:t>://www.ospcontabilidade.com.br/blog/5-grandes-empresas-que-morreram-por-falta-de-inovacao/</a:t>
            </a:r>
            <a:endParaRPr lang="pt-BR" sz="1400" dirty="0" smtClean="0"/>
          </a:p>
          <a:p>
            <a:pPr algn="just"/>
            <a:endParaRPr lang="pt-BR" sz="2800" dirty="0"/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30213" y="551657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pt-BR" sz="2800" b="1" dirty="0" smtClean="0"/>
          </a:p>
          <a:p>
            <a:r>
              <a:rPr lang="pt-BR" sz="2800" b="1" dirty="0" smtClean="0"/>
              <a:t>5 </a:t>
            </a:r>
            <a:r>
              <a:rPr lang="pt-BR" sz="2800" b="1" dirty="0"/>
              <a:t>grandes empresas que morreram por falta de inovação</a:t>
            </a:r>
          </a:p>
          <a:p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85436"/>
            <a:ext cx="10966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Existem três mudanças inter-relacionadas na área de tecnologia</a:t>
            </a:r>
            <a:r>
              <a:rPr lang="pt-BR" sz="2800" dirty="0" smtClean="0"/>
              <a:t>: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(</a:t>
            </a:r>
            <a:r>
              <a:rPr lang="pt-BR" sz="2800" dirty="0"/>
              <a:t>1) a plataforma digital </a:t>
            </a:r>
            <a:r>
              <a:rPr lang="pt-BR" sz="2800" dirty="0" smtClean="0"/>
              <a:t>móvel, composta </a:t>
            </a:r>
            <a:r>
              <a:rPr lang="pt-BR" sz="2800" dirty="0"/>
              <a:t>por smartphones e </a:t>
            </a:r>
            <a:r>
              <a:rPr lang="pt-BR" sz="2800" dirty="0" err="1"/>
              <a:t>tablets</a:t>
            </a:r>
            <a:r>
              <a:rPr lang="pt-BR" sz="2800" dirty="0"/>
              <a:t>, (2) o uso crescente de “big data” nos negócios e </a:t>
            </a:r>
            <a:endParaRPr lang="pt-BR" sz="2800" dirty="0" smtClean="0"/>
          </a:p>
          <a:p>
            <a:pPr algn="just"/>
            <a:r>
              <a:rPr lang="pt-BR" sz="2800" dirty="0" smtClean="0"/>
              <a:t>(</a:t>
            </a:r>
            <a:r>
              <a:rPr lang="pt-BR" sz="2800" dirty="0"/>
              <a:t>3) o </a:t>
            </a:r>
            <a:r>
              <a:rPr lang="pt-BR" sz="2800" dirty="0" smtClean="0"/>
              <a:t>crescimento da </a:t>
            </a:r>
            <a:r>
              <a:rPr lang="pt-BR" sz="2800" dirty="0"/>
              <a:t>“computação em nuvem”, onde mais e mais softwares corporativos são executados na Internet.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30213" y="551657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>
                <a:latin typeface="Calibri" pitchFamily="34" charset="0"/>
                <a:cs typeface="Calibri" pitchFamily="34" charset="0"/>
              </a:rPr>
              <a:t>O que há de novo em sistemas de </a:t>
            </a:r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informação?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85436"/>
            <a:ext cx="10966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err="1"/>
              <a:t>IPhones</a:t>
            </a:r>
            <a:r>
              <a:rPr lang="pt-BR" sz="2800" dirty="0"/>
              <a:t>, celulares </a:t>
            </a:r>
            <a:r>
              <a:rPr lang="pt-BR" sz="2800" dirty="0" err="1"/>
              <a:t>Android</a:t>
            </a:r>
            <a:r>
              <a:rPr lang="pt-BR" sz="2800" dirty="0"/>
              <a:t>, </a:t>
            </a:r>
            <a:r>
              <a:rPr lang="pt-BR" sz="2800" dirty="0" err="1">
                <a:solidFill>
                  <a:srgbClr val="FF0000"/>
                </a:solidFill>
              </a:rPr>
              <a:t>BlackBerrys</a:t>
            </a:r>
            <a:r>
              <a:rPr lang="pt-BR" sz="2800" dirty="0"/>
              <a:t> e </a:t>
            </a:r>
            <a:r>
              <a:rPr lang="pt-BR" sz="2800" dirty="0" err="1"/>
              <a:t>tablets</a:t>
            </a:r>
            <a:r>
              <a:rPr lang="pt-BR" sz="2800" dirty="0"/>
              <a:t> de alta definição não são simplesmente itens </a:t>
            </a:r>
            <a:r>
              <a:rPr lang="pt-BR" sz="2800" dirty="0" smtClean="0"/>
              <a:t>de entretenimento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Eles </a:t>
            </a:r>
            <a:r>
              <a:rPr lang="pt-BR" sz="2800" dirty="0"/>
              <a:t>representam novas plataformas de computação e mídia emergentes baseadas </a:t>
            </a:r>
            <a:r>
              <a:rPr lang="pt-BR" sz="2800" dirty="0" smtClean="0"/>
              <a:t>em uma </a:t>
            </a:r>
            <a:r>
              <a:rPr lang="pt-BR" sz="2800" dirty="0"/>
              <a:t>variedade de novas tecnologias de hardware e software.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30213" y="551657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>
                <a:latin typeface="Calibri" pitchFamily="34" charset="0"/>
                <a:cs typeface="Calibri" pitchFamily="34" charset="0"/>
              </a:rPr>
              <a:t>O que há de novo em sistemas de </a:t>
            </a:r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informação?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85436"/>
            <a:ext cx="1096645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Os gerentes usam costumeiramente a colaboração on-line e tecnologias sociais para tomar </a:t>
            </a:r>
            <a:r>
              <a:rPr lang="pt-BR" sz="2800" dirty="0" smtClean="0"/>
              <a:t>melhores decisões </a:t>
            </a:r>
            <a:r>
              <a:rPr lang="pt-BR" sz="2800" dirty="0"/>
              <a:t>de maneira mais rápida. </a:t>
            </a:r>
            <a:endParaRPr lang="pt-BR" sz="2800" dirty="0" smtClean="0"/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À </a:t>
            </a:r>
            <a:r>
              <a:rPr lang="pt-BR" sz="2800" dirty="0"/>
              <a:t>medida que o comportamento gerencial muda, modifica-se </a:t>
            </a:r>
            <a:r>
              <a:rPr lang="pt-BR" sz="2800" dirty="0" smtClean="0"/>
              <a:t>também o </a:t>
            </a:r>
            <a:r>
              <a:rPr lang="pt-BR" sz="2800" dirty="0"/>
              <a:t>modo como o trabalho é organizado, coordenado e avaliado. </a:t>
            </a:r>
            <a:endParaRPr lang="pt-BR" sz="2800" dirty="0" smtClean="0"/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Conectando </a:t>
            </a:r>
            <a:r>
              <a:rPr lang="pt-BR" sz="2800" dirty="0"/>
              <a:t>os empregados que </a:t>
            </a:r>
            <a:r>
              <a:rPr lang="pt-BR" sz="2800" dirty="0" smtClean="0"/>
              <a:t>trabalham em </a:t>
            </a:r>
            <a:r>
              <a:rPr lang="pt-BR" sz="2800" dirty="0"/>
              <a:t>equipes e projetos, a rede social está onde o trabalho é feito, onde os planos são </a:t>
            </a:r>
            <a:r>
              <a:rPr lang="pt-BR" sz="2800" dirty="0" smtClean="0"/>
              <a:t>executados e </a:t>
            </a:r>
            <a:r>
              <a:rPr lang="pt-BR" sz="2800" dirty="0"/>
              <a:t>onde os gerentes gerenciam. 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30213" y="551657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>
                <a:latin typeface="Calibri" pitchFamily="34" charset="0"/>
                <a:cs typeface="Calibri" pitchFamily="34" charset="0"/>
              </a:rPr>
              <a:t>O que há de novo em sistemas de </a:t>
            </a:r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informação?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2195036"/>
            <a:ext cx="109664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Os </a:t>
            </a:r>
            <a:r>
              <a:rPr lang="pt-BR" sz="2800" dirty="0"/>
              <a:t>dados gerados a partir dessas redes sociais, bem como do tráfego </a:t>
            </a:r>
            <a:r>
              <a:rPr lang="pt-BR" sz="2800" dirty="0" smtClean="0"/>
              <a:t>da Web </a:t>
            </a:r>
            <a:r>
              <a:rPr lang="pt-BR" sz="2800" dirty="0"/>
              <a:t>e os dados de monitoração gerados por máquinas a partir de sensores formam um vasto conjunto </a:t>
            </a:r>
            <a:r>
              <a:rPr lang="pt-BR" sz="2800" dirty="0" smtClean="0"/>
              <a:t>de dados</a:t>
            </a:r>
            <a:r>
              <a:rPr lang="pt-BR" sz="2800" dirty="0"/>
              <a:t>, o </a:t>
            </a:r>
            <a:r>
              <a:rPr lang="pt-BR" sz="2800" b="1" dirty="0"/>
              <a:t>Big Data</a:t>
            </a:r>
            <a:r>
              <a:rPr lang="pt-BR" sz="2800" dirty="0"/>
              <a:t>, que oferece o potencial para uma análise e percepção muito mais refinadas dos dados.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30213" y="551657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>
                <a:latin typeface="Calibri" pitchFamily="34" charset="0"/>
                <a:cs typeface="Calibri" pitchFamily="34" charset="0"/>
              </a:rPr>
              <a:t>O que há de novo em sistemas de </a:t>
            </a:r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informação?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47336"/>
            <a:ext cx="1096645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A força </a:t>
            </a:r>
            <a:r>
              <a:rPr lang="pt-BR" sz="2800" dirty="0"/>
              <a:t>da </a:t>
            </a:r>
            <a:r>
              <a:rPr lang="pt-BR" sz="2800" b="1" dirty="0"/>
              <a:t>computação em nuvem </a:t>
            </a:r>
            <a:r>
              <a:rPr lang="pt-BR" sz="2800" dirty="0"/>
              <a:t>e o crescimento da plataforma digital móvel significam que as </a:t>
            </a:r>
            <a:r>
              <a:rPr lang="pt-BR" sz="2800" dirty="0" smtClean="0"/>
              <a:t>organizações podem </a:t>
            </a:r>
            <a:r>
              <a:rPr lang="pt-BR" sz="2800" dirty="0"/>
              <a:t>confiar mais em </a:t>
            </a:r>
            <a:r>
              <a:rPr lang="pt-BR" sz="2800" dirty="0" smtClean="0"/>
              <a:t>tele trabalho, </a:t>
            </a:r>
            <a:r>
              <a:rPr lang="pt-BR" sz="2800" dirty="0"/>
              <a:t>trabalho remoto e tomada de decisão distribuída. </a:t>
            </a:r>
            <a:endParaRPr lang="pt-BR" sz="2800" dirty="0" smtClean="0"/>
          </a:p>
          <a:p>
            <a:pPr algn="just"/>
            <a:endParaRPr lang="pt-BR" sz="1000" dirty="0"/>
          </a:p>
          <a:p>
            <a:pPr algn="just"/>
            <a:r>
              <a:rPr lang="pt-BR" sz="2800" dirty="0" smtClean="0"/>
              <a:t>Essa mesma plataforma </a:t>
            </a:r>
            <a:r>
              <a:rPr lang="pt-BR" sz="2800" dirty="0"/>
              <a:t>indica que as empresas podem terceirizar um volume maior de trabalho e confiar em </a:t>
            </a:r>
            <a:r>
              <a:rPr lang="pt-BR" sz="2800" dirty="0" err="1" smtClean="0"/>
              <a:t>mercadospara</a:t>
            </a:r>
            <a:r>
              <a:rPr lang="pt-BR" sz="2800" dirty="0" smtClean="0"/>
              <a:t> construir valor. </a:t>
            </a:r>
          </a:p>
          <a:p>
            <a:pPr algn="just"/>
            <a:endParaRPr lang="pt-BR" sz="1000" dirty="0"/>
          </a:p>
          <a:p>
            <a:pPr algn="just"/>
            <a:r>
              <a:rPr lang="pt-BR" sz="2800" dirty="0" smtClean="0"/>
              <a:t>Significa </a:t>
            </a:r>
            <a:r>
              <a:rPr lang="pt-BR" sz="2800" dirty="0"/>
              <a:t>também que as empresas podem contribuir com </a:t>
            </a:r>
            <a:r>
              <a:rPr lang="pt-BR" sz="2800" dirty="0" smtClean="0"/>
              <a:t>os fornecedores </a:t>
            </a:r>
            <a:r>
              <a:rPr lang="pt-BR" sz="2800" dirty="0"/>
              <a:t>e clientes na criação de novos produtos ou no aprimoramento de produtos existentes.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30213" y="551657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>
                <a:latin typeface="Calibri" pitchFamily="34" charset="0"/>
                <a:cs typeface="Calibri" pitchFamily="34" charset="0"/>
              </a:rPr>
              <a:t>O que há de novo em sistemas de </a:t>
            </a:r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informação?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5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2" descr="Do bit ao Yottabyte: conheça os tamanhos dos arquivos digitais [infográfico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69" y="330200"/>
            <a:ext cx="9653753" cy="595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CaixaDeTexto 5"/>
          <p:cNvSpPr txBox="1">
            <a:spLocks noChangeArrowheads="1"/>
          </p:cNvSpPr>
          <p:nvPr/>
        </p:nvSpPr>
        <p:spPr bwMode="auto">
          <a:xfrm>
            <a:off x="393701" y="1603376"/>
            <a:ext cx="18034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 b="1" dirty="0">
                <a:solidFill>
                  <a:srgbClr val="0070C0"/>
                </a:solidFill>
              </a:rPr>
              <a:t>YB – </a:t>
            </a:r>
            <a:r>
              <a:rPr lang="pt-BR" sz="1600" b="1" dirty="0" err="1">
                <a:solidFill>
                  <a:srgbClr val="0070C0"/>
                </a:solidFill>
              </a:rPr>
              <a:t>Yottabyte</a:t>
            </a:r>
            <a:endParaRPr lang="pt-BR" sz="1600" b="1" dirty="0">
              <a:solidFill>
                <a:srgbClr val="0070C0"/>
              </a:solidFill>
            </a:endParaRPr>
          </a:p>
          <a:p>
            <a:pPr eaLnBrk="1" hangingPunct="1"/>
            <a:r>
              <a:rPr lang="pt-BR" sz="1600" b="1" dirty="0">
                <a:solidFill>
                  <a:srgbClr val="0070C0"/>
                </a:solidFill>
              </a:rPr>
              <a:t>ZB – </a:t>
            </a:r>
            <a:r>
              <a:rPr lang="pt-BR" sz="1600" b="1" dirty="0" err="1">
                <a:solidFill>
                  <a:srgbClr val="0070C0"/>
                </a:solidFill>
              </a:rPr>
              <a:t>Zettabyte</a:t>
            </a:r>
            <a:endParaRPr lang="pt-BR" sz="1600" b="1" dirty="0">
              <a:solidFill>
                <a:srgbClr val="0070C0"/>
              </a:solidFill>
            </a:endParaRPr>
          </a:p>
          <a:p>
            <a:pPr eaLnBrk="1" hangingPunct="1"/>
            <a:r>
              <a:rPr lang="pt-BR" sz="1600" b="1" dirty="0">
                <a:solidFill>
                  <a:srgbClr val="0070C0"/>
                </a:solidFill>
              </a:rPr>
              <a:t>EB – </a:t>
            </a:r>
            <a:r>
              <a:rPr lang="pt-BR" sz="1600" b="1" dirty="0" err="1">
                <a:solidFill>
                  <a:srgbClr val="0070C0"/>
                </a:solidFill>
              </a:rPr>
              <a:t>Exabyte</a:t>
            </a:r>
            <a:endParaRPr lang="pt-BR" sz="1600" b="1" dirty="0">
              <a:solidFill>
                <a:srgbClr val="0070C0"/>
              </a:solidFill>
            </a:endParaRPr>
          </a:p>
          <a:p>
            <a:pPr eaLnBrk="1" hangingPunct="1"/>
            <a:r>
              <a:rPr lang="pt-BR" sz="1600" b="1" dirty="0">
                <a:solidFill>
                  <a:srgbClr val="0070C0"/>
                </a:solidFill>
              </a:rPr>
              <a:t>PB – </a:t>
            </a:r>
            <a:r>
              <a:rPr lang="pt-BR" sz="1600" b="1" dirty="0" err="1">
                <a:solidFill>
                  <a:srgbClr val="0070C0"/>
                </a:solidFill>
              </a:rPr>
              <a:t>Petabyte</a:t>
            </a:r>
            <a:endParaRPr lang="pt-BR" sz="1600" b="1" dirty="0">
              <a:solidFill>
                <a:srgbClr val="0070C0"/>
              </a:solidFill>
            </a:endParaRPr>
          </a:p>
          <a:p>
            <a:pPr eaLnBrk="1" hangingPunct="1"/>
            <a:r>
              <a:rPr lang="pt-BR" sz="1600" b="1" dirty="0">
                <a:solidFill>
                  <a:srgbClr val="0070C0"/>
                </a:solidFill>
              </a:rPr>
              <a:t>TB – </a:t>
            </a:r>
            <a:r>
              <a:rPr lang="pt-BR" sz="1600" b="1" dirty="0" err="1">
                <a:solidFill>
                  <a:srgbClr val="0070C0"/>
                </a:solidFill>
              </a:rPr>
              <a:t>Terabyte</a:t>
            </a:r>
            <a:endParaRPr lang="pt-BR" sz="1600" b="1" dirty="0">
              <a:solidFill>
                <a:srgbClr val="0070C0"/>
              </a:solidFill>
            </a:endParaRPr>
          </a:p>
          <a:p>
            <a:pPr eaLnBrk="1" hangingPunct="1"/>
            <a:r>
              <a:rPr lang="pt-BR" sz="1600" b="1" dirty="0">
                <a:solidFill>
                  <a:srgbClr val="0070C0"/>
                </a:solidFill>
              </a:rPr>
              <a:t>GB – Gigabyte</a:t>
            </a:r>
          </a:p>
          <a:p>
            <a:pPr eaLnBrk="1" hangingPunct="1"/>
            <a:r>
              <a:rPr lang="pt-BR" sz="1600" b="1" dirty="0">
                <a:solidFill>
                  <a:srgbClr val="0070C0"/>
                </a:solidFill>
              </a:rPr>
              <a:t>MB – Megabyte</a:t>
            </a:r>
          </a:p>
          <a:p>
            <a:pPr eaLnBrk="1" hangingPunct="1"/>
            <a:r>
              <a:rPr lang="pt-BR" sz="1600" b="1" dirty="0">
                <a:solidFill>
                  <a:srgbClr val="0070C0"/>
                </a:solidFill>
              </a:rPr>
              <a:t>KB – </a:t>
            </a:r>
            <a:r>
              <a:rPr lang="pt-BR" sz="1600" b="1" dirty="0" err="1">
                <a:solidFill>
                  <a:srgbClr val="0070C0"/>
                </a:solidFill>
              </a:rPr>
              <a:t>Kilobyte</a:t>
            </a:r>
            <a:endParaRPr lang="pt-BR" sz="1600" b="1" dirty="0">
              <a:solidFill>
                <a:srgbClr val="0070C0"/>
              </a:solidFill>
            </a:endParaRPr>
          </a:p>
          <a:p>
            <a:pPr eaLnBrk="1" hangingPunct="1"/>
            <a:r>
              <a:rPr lang="pt-BR" sz="1600" b="1" dirty="0">
                <a:solidFill>
                  <a:srgbClr val="0070C0"/>
                </a:solidFill>
              </a:rPr>
              <a:t>B – Byte</a:t>
            </a:r>
          </a:p>
          <a:p>
            <a:pPr eaLnBrk="1" hangingPunct="1"/>
            <a:r>
              <a:rPr lang="pt-BR" sz="1600" b="1" dirty="0">
                <a:solidFill>
                  <a:srgbClr val="0070C0"/>
                </a:solidFill>
              </a:rPr>
              <a:t>b – bit</a:t>
            </a:r>
          </a:p>
          <a:p>
            <a:pPr eaLnBrk="1" hangingPunct="1"/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707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30213" y="551657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>
                <a:latin typeface="Calibri" pitchFamily="34" charset="0"/>
                <a:cs typeface="Calibri" pitchFamily="34" charset="0"/>
              </a:rPr>
              <a:t>O que há de novo em sistemas de </a:t>
            </a:r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informação?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6" name="Picture 2" descr="Tecnolog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5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30213" y="551657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Globalização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698221956"/>
              </p:ext>
            </p:extLst>
          </p:nvPr>
        </p:nvGraphicFramePr>
        <p:xfrm>
          <a:off x="2126804" y="1916832"/>
          <a:ext cx="7992888" cy="3488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0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30213" y="551657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Transformação da economias industriais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4467331"/>
              </p:ext>
            </p:extLst>
          </p:nvPr>
        </p:nvGraphicFramePr>
        <p:xfrm>
          <a:off x="513656" y="1700808"/>
          <a:ext cx="936104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37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Analise e Projeto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394936"/>
            <a:ext cx="10966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Vocês </a:t>
            </a:r>
            <a:r>
              <a:rPr lang="pt-BR" sz="2800" dirty="0"/>
              <a:t>já pararam para pensar como era realizado todo o gerenciamento de uma </a:t>
            </a:r>
            <a:r>
              <a:rPr lang="pt-BR" sz="2800" dirty="0" smtClean="0"/>
              <a:t>empresa:</a:t>
            </a:r>
          </a:p>
          <a:p>
            <a:pPr algn="just"/>
            <a:endParaRPr lang="pt-BR" sz="2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Sem </a:t>
            </a:r>
            <a:r>
              <a:rPr lang="pt-BR" sz="2800" dirty="0"/>
              <a:t>o uso de sistemas de informação? </a:t>
            </a:r>
            <a:endParaRPr lang="pt-BR" sz="2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Como </a:t>
            </a:r>
            <a:r>
              <a:rPr lang="pt-BR" sz="2800" dirty="0"/>
              <a:t>o estoque era controlado? </a:t>
            </a:r>
            <a:endParaRPr lang="pt-BR" sz="2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Como </a:t>
            </a:r>
            <a:r>
              <a:rPr lang="pt-BR" sz="2800" dirty="0"/>
              <a:t>as contas a pagar e receber eram administradas? </a:t>
            </a:r>
          </a:p>
        </p:txBody>
      </p:sp>
    </p:spTree>
    <p:extLst>
      <p:ext uri="{BB962C8B-B14F-4D97-AF65-F5344CB8AC3E}">
        <p14:creationId xmlns:p14="http://schemas.microsoft.com/office/powerpoint/2010/main" val="33559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30213" y="551657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Transformação das empresas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71544935"/>
              </p:ext>
            </p:extLst>
          </p:nvPr>
        </p:nvGraphicFramePr>
        <p:xfrm>
          <a:off x="361256" y="1700808"/>
          <a:ext cx="936104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6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30213" y="551657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Emergência da empresa digital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907200672"/>
              </p:ext>
            </p:extLst>
          </p:nvPr>
        </p:nvGraphicFramePr>
        <p:xfrm>
          <a:off x="1199952" y="1628800"/>
          <a:ext cx="936104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81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30213" y="551657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Funções de um Sistema de Informação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6" name="Picture 2" descr="laudon+f01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1558925"/>
            <a:ext cx="64801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0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30213" y="551657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Sistema de Informação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1778000"/>
            <a:ext cx="4703763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14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30213" y="551657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Sistema de Informação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6" name="Picture 2" descr="laudon+f01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1" y="2487612"/>
            <a:ext cx="6553200" cy="420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542141751"/>
              </p:ext>
            </p:extLst>
          </p:nvPr>
        </p:nvGraphicFramePr>
        <p:xfrm>
          <a:off x="2800524" y="1417092"/>
          <a:ext cx="6624736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501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30213" y="551657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Principais Aplicações  de Sistemas na Organização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489257008"/>
              </p:ext>
            </p:extLst>
          </p:nvPr>
        </p:nvGraphicFramePr>
        <p:xfrm>
          <a:off x="2440360" y="2750964"/>
          <a:ext cx="7632848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50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30213" y="551657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Principais Aplicações  de Sistemas na Organização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910234940"/>
              </p:ext>
            </p:extLst>
          </p:nvPr>
        </p:nvGraphicFramePr>
        <p:xfrm>
          <a:off x="2465760" y="2060848"/>
          <a:ext cx="7704856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8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30213" y="551657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Principais Aplicações  de Sistemas na Organização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43" y="1463675"/>
            <a:ext cx="6626225" cy="4965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6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30213" y="551657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Principais Aplicações  de Sistemas na Organização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540845614"/>
              </p:ext>
            </p:extLst>
          </p:nvPr>
        </p:nvGraphicFramePr>
        <p:xfrm>
          <a:off x="1983160" y="1709439"/>
          <a:ext cx="8189540" cy="4386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2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211138"/>
            <a:ext cx="8037512" cy="629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8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Analise e Projeto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394936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Todo </a:t>
            </a:r>
            <a:r>
              <a:rPr lang="pt-BR" sz="2800" dirty="0"/>
              <a:t>o processo era realizado manualmente, em geral utilizando algum tipo de planilha, manual ou eletrônica, e livros caixa.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Era </a:t>
            </a:r>
            <a:r>
              <a:rPr lang="pt-BR" sz="2800" dirty="0"/>
              <a:t>um processo bem trabalhoso e de difícil gerenciamento, não?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Certamente</a:t>
            </a:r>
            <a:r>
              <a:rPr lang="pt-BR" sz="2800" dirty="0"/>
              <a:t>, um sistema de informação acaba por facilitar as atividades diárias de uma empresa, permitindo maior controle e </a:t>
            </a:r>
            <a:r>
              <a:rPr lang="pt-BR" sz="2800" dirty="0" smtClean="0"/>
              <a:t>gerenciamento.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9580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Google Shape;93;p13"/>
          <p:cNvSpPr txBox="1">
            <a:spLocks/>
          </p:cNvSpPr>
          <p:nvPr/>
        </p:nvSpPr>
        <p:spPr bwMode="auto">
          <a:xfrm>
            <a:off x="430213" y="551657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Relacionamento entre os sistemas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38" y="1557338"/>
            <a:ext cx="4248150" cy="458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0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Google Shape;93;p13"/>
          <p:cNvSpPr txBox="1">
            <a:spLocks/>
          </p:cNvSpPr>
          <p:nvPr/>
        </p:nvSpPr>
        <p:spPr bwMode="auto">
          <a:xfrm>
            <a:off x="430213" y="551657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San </a:t>
            </a:r>
            <a:r>
              <a:rPr lang="pt-BR" sz="2600" b="1" dirty="0">
                <a:latin typeface="Calibri" pitchFamily="34" charset="0"/>
                <a:cs typeface="Calibri" pitchFamily="34" charset="0"/>
              </a:rPr>
              <a:t>Francisco </a:t>
            </a:r>
            <a:r>
              <a:rPr lang="pt-BR" sz="2600" b="1" dirty="0" err="1">
                <a:latin typeface="Calibri" pitchFamily="34" charset="0"/>
                <a:cs typeface="Calibri" pitchFamily="34" charset="0"/>
              </a:rPr>
              <a:t>Giants</a:t>
            </a:r>
            <a:r>
              <a:rPr lang="pt-BR" sz="2600" b="1" dirty="0">
                <a:latin typeface="Calibri" pitchFamily="34" charset="0"/>
                <a:cs typeface="Calibri" pitchFamily="34" charset="0"/>
              </a:rPr>
              <a:t> </a:t>
            </a:r>
            <a:endParaRPr lang="pt-BR" sz="2600" b="1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028825"/>
            <a:ext cx="63246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Analise e Projeto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04" y="1704974"/>
            <a:ext cx="9443342" cy="3756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022975" y="6287532"/>
            <a:ext cx="372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dirty="0" err="1" smtClean="0"/>
              <a:t>Laundon</a:t>
            </a:r>
            <a:r>
              <a:rPr lang="pt-BR" sz="1400" b="1" dirty="0" smtClean="0"/>
              <a:t> &amp; </a:t>
            </a:r>
            <a:r>
              <a:rPr lang="pt-BR" sz="1400" b="1" dirty="0" err="1" smtClean="0"/>
              <a:t>Laundon</a:t>
            </a:r>
            <a:r>
              <a:rPr lang="pt-BR" sz="1400" b="1" dirty="0" smtClean="0"/>
              <a:t> – 11ª edição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969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 </a:t>
            </a:r>
            <a:r>
              <a:rPr lang="pt-BR" sz="2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papel dos sistemas de informação no ambiente </a:t>
            </a:r>
            <a:r>
              <a:rPr lang="pt-BR" sz="2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 negócios </a:t>
            </a:r>
            <a:r>
              <a:rPr lang="pt-BR" sz="2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contemporâneo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488950" y="1394936"/>
            <a:ext cx="109664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Os negócios nos Estados Unidos ou no restante da economia global já não são os mesmos. </a:t>
            </a:r>
            <a:endParaRPr lang="pt-BR" sz="2800" dirty="0" smtClean="0"/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Em </a:t>
            </a:r>
            <a:r>
              <a:rPr lang="pt-BR" sz="2800" dirty="0"/>
              <a:t>2013, </a:t>
            </a:r>
            <a:r>
              <a:rPr lang="pt-BR" sz="2800" dirty="0" smtClean="0"/>
              <a:t>as empresas </a:t>
            </a:r>
            <a:r>
              <a:rPr lang="pt-BR" sz="2800" dirty="0"/>
              <a:t>norte-americanas investiram quase 1 trilhão de dólares em hardware e software para </a:t>
            </a:r>
            <a:r>
              <a:rPr lang="pt-BR" sz="2800" dirty="0" smtClean="0"/>
              <a:t>sistemas de </a:t>
            </a:r>
            <a:r>
              <a:rPr lang="pt-BR" sz="2800" dirty="0"/>
              <a:t>informação e em equipamentos para telecomunicações — mais da metade de todo o capital </a:t>
            </a:r>
            <a:r>
              <a:rPr lang="pt-BR" sz="2800" dirty="0" smtClean="0"/>
              <a:t>norte-americano para </a:t>
            </a:r>
            <a:r>
              <a:rPr lang="pt-BR" sz="2800" dirty="0"/>
              <a:t>investimento. </a:t>
            </a:r>
            <a:endParaRPr lang="pt-BR" sz="2800" dirty="0" smtClean="0"/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Além </a:t>
            </a:r>
            <a:r>
              <a:rPr lang="pt-BR" sz="2800" dirty="0"/>
              <a:t>disso, gastarão outros 600 bilhões de dólares em consultoria e </a:t>
            </a:r>
            <a:r>
              <a:rPr lang="pt-BR" sz="2800" dirty="0" smtClean="0"/>
              <a:t>serviços de </a:t>
            </a:r>
            <a:r>
              <a:rPr lang="pt-BR" sz="2800" dirty="0"/>
              <a:t>gestão e tecnologia da informação — grande parte no redesenho das operações organizacionais </a:t>
            </a:r>
            <a:r>
              <a:rPr lang="pt-BR" sz="2800" dirty="0" smtClean="0"/>
              <a:t>para tirar proveito</a:t>
            </a:r>
          </a:p>
          <a:p>
            <a:pPr algn="just"/>
            <a:r>
              <a:rPr lang="pt-BR" sz="2800" dirty="0"/>
              <a:t> </a:t>
            </a:r>
            <a:r>
              <a:rPr lang="pt-BR" sz="2800" dirty="0" smtClean="0"/>
              <a:t>     </a:t>
            </a:r>
            <a:r>
              <a:rPr lang="pt-BR" sz="2800" dirty="0"/>
              <a:t>dessas novas tecnologias. </a:t>
            </a:r>
          </a:p>
        </p:txBody>
      </p:sp>
    </p:spTree>
    <p:extLst>
      <p:ext uri="{BB962C8B-B14F-4D97-AF65-F5344CB8AC3E}">
        <p14:creationId xmlns:p14="http://schemas.microsoft.com/office/powerpoint/2010/main" val="10241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 </a:t>
            </a:r>
            <a:r>
              <a:rPr lang="pt-BR" sz="2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papel dos sistemas de informação no ambiente </a:t>
            </a:r>
            <a:r>
              <a:rPr lang="pt-BR" sz="2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 negócios </a:t>
            </a:r>
            <a:r>
              <a:rPr lang="pt-BR" sz="2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contemporâneo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488950" y="2080736"/>
            <a:ext cx="10966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Mais </a:t>
            </a:r>
            <a:r>
              <a:rPr lang="pt-BR" sz="2800" dirty="0"/>
              <a:t>da metade de todo o investimento anual privado nos </a:t>
            </a:r>
            <a:r>
              <a:rPr lang="pt-BR" sz="2800" dirty="0" smtClean="0"/>
              <a:t>Estados Unidos </a:t>
            </a:r>
            <a:r>
              <a:rPr lang="pt-BR" sz="2800" dirty="0"/>
              <a:t>envolve tecnologias e sistemas de informação, e essas despesas cresceram cerca de 4% em 2012</a:t>
            </a:r>
            <a:r>
              <a:rPr lang="pt-BR" sz="2800" dirty="0" smtClean="0"/>
              <a:t>, muito </a:t>
            </a:r>
            <a:r>
              <a:rPr lang="pt-BR" sz="2800" dirty="0"/>
              <a:t>mais que o crescimento da economia norte-americana como um todo (BEA,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No </a:t>
            </a:r>
            <a:r>
              <a:rPr lang="pt-BR" sz="2800" dirty="0"/>
              <a:t>mundo todo, os gastos com tecnologia da informação ultrapassaram 3,6 trilhões de dólares.</a:t>
            </a:r>
          </a:p>
        </p:txBody>
      </p:sp>
    </p:spTree>
    <p:extLst>
      <p:ext uri="{BB962C8B-B14F-4D97-AF65-F5344CB8AC3E}">
        <p14:creationId xmlns:p14="http://schemas.microsoft.com/office/powerpoint/2010/main" val="32170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>
                <a:latin typeface="Calibri" pitchFamily="34" charset="0"/>
                <a:cs typeface="Calibri" pitchFamily="34" charset="0"/>
              </a:rPr>
              <a:t>Como os sistemas de informação estão transformando o ambiente </a:t>
            </a:r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de negócios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09236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Para ver os resultados desses gastos maciços, basta observar como as pessoas estão conduzindo </a:t>
            </a:r>
            <a:r>
              <a:rPr lang="pt-BR" sz="2800" dirty="0" smtClean="0"/>
              <a:t>os negócios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Os </a:t>
            </a:r>
            <a:r>
              <a:rPr lang="pt-BR" sz="2800" dirty="0"/>
              <a:t>telefones celulares, smartphones, </a:t>
            </a:r>
            <a:r>
              <a:rPr lang="pt-BR" sz="2800" dirty="0" err="1"/>
              <a:t>tablets</a:t>
            </a:r>
            <a:r>
              <a:rPr lang="pt-BR" sz="2800" dirty="0"/>
              <a:t>, e-mails e conferências on-line através da </a:t>
            </a:r>
            <a:r>
              <a:rPr lang="pt-BR" sz="2800" dirty="0" smtClean="0"/>
              <a:t>Internet têm </a:t>
            </a:r>
            <a:r>
              <a:rPr lang="pt-BR" sz="2800" dirty="0"/>
              <a:t>se tornado ferramentas essenciais para os negócios.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Em </a:t>
            </a:r>
            <a:r>
              <a:rPr lang="pt-BR" sz="2800" dirty="0"/>
              <a:t>2012, mais de 102 milhões de </a:t>
            </a:r>
            <a:r>
              <a:rPr lang="pt-BR" sz="2800" dirty="0" smtClean="0"/>
              <a:t>empresas tinham </a:t>
            </a:r>
            <a:r>
              <a:rPr lang="pt-BR" sz="2800" dirty="0"/>
              <a:t>um site registrado na Internet. </a:t>
            </a:r>
          </a:p>
        </p:txBody>
      </p:sp>
    </p:spTree>
    <p:extLst>
      <p:ext uri="{BB962C8B-B14F-4D97-AF65-F5344CB8AC3E}">
        <p14:creationId xmlns:p14="http://schemas.microsoft.com/office/powerpoint/2010/main" val="12351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600" b="1" dirty="0">
                <a:latin typeface="Calibri" pitchFamily="34" charset="0"/>
                <a:cs typeface="Calibri" pitchFamily="34" charset="0"/>
              </a:rPr>
              <a:t>Como os sistemas de informação estão transformando o ambiente </a:t>
            </a:r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de negócios</a:t>
            </a:r>
            <a:endParaRPr lang="pt-BR" sz="2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09236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Aproximadamente </a:t>
            </a:r>
            <a:r>
              <a:rPr lang="pt-BR" sz="2800" dirty="0"/>
              <a:t>193 milhões de adultos </a:t>
            </a:r>
            <a:r>
              <a:rPr lang="pt-BR" sz="2800" dirty="0" smtClean="0"/>
              <a:t>norte-americanos estão </a:t>
            </a:r>
            <a:r>
              <a:rPr lang="pt-BR" sz="2800" dirty="0"/>
              <a:t>on-line, 19 milhões compram algo diariamente pela Internet, outros 40 milhões pesquisam </a:t>
            </a:r>
            <a:r>
              <a:rPr lang="pt-BR" sz="2800" dirty="0" smtClean="0"/>
              <a:t>em busca </a:t>
            </a:r>
            <a:r>
              <a:rPr lang="pt-BR" sz="2800" dirty="0"/>
              <a:t>de um produto, e 116 milhões utilizam ferramentas de busca.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que isso significa é que se </a:t>
            </a:r>
            <a:r>
              <a:rPr lang="pt-BR" sz="2800" dirty="0" smtClean="0"/>
              <a:t>você e </a:t>
            </a:r>
            <a:r>
              <a:rPr lang="pt-BR" sz="2800" dirty="0"/>
              <a:t>sua empresa não estiverem conectados à Internet e às redes sem fio, é possível que não estejam </a:t>
            </a:r>
            <a:r>
              <a:rPr lang="pt-BR" sz="2800" dirty="0" smtClean="0"/>
              <a:t>sendo tão </a:t>
            </a:r>
            <a:r>
              <a:rPr lang="pt-BR" sz="2800" dirty="0"/>
              <a:t>eficientes quanto </a:t>
            </a:r>
            <a:r>
              <a:rPr lang="pt-BR" sz="2800" dirty="0" smtClean="0"/>
              <a:t>poderiam.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735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  <a:latin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1890</Words>
  <Application>Microsoft Office PowerPoint</Application>
  <PresentationFormat>Personalizar</PresentationFormat>
  <Paragraphs>262</Paragraphs>
  <Slides>41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em Análise e Desenvolvimento de Sistemas  APLICATIVOS COMO SERVIÇO</dc:title>
  <dc:creator>Sergio de Oliveira Nascimento</dc:creator>
  <cp:lastModifiedBy>Gilson</cp:lastModifiedBy>
  <cp:revision>209</cp:revision>
  <dcterms:created xsi:type="dcterms:W3CDTF">2015-08-10T20:02:24Z</dcterms:created>
  <dcterms:modified xsi:type="dcterms:W3CDTF">2022-02-13T23:38:07Z</dcterms:modified>
</cp:coreProperties>
</file>