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8" r:id="rId2"/>
    <p:sldId id="551" r:id="rId3"/>
    <p:sldId id="55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BF31-F044-4695-B55E-BB584CACBCE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EB26-EB9B-4A38-984D-57AAD170C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11290A-A3CE-4E3D-B112-A9A1C3EF5D97}" type="slidenum">
              <a:rPr lang="pt-BR" altLang="pt-BR" smtClean="0">
                <a:latin typeface="Times New Roman" pitchFamily="18" charset="0"/>
              </a:rPr>
              <a:pPr/>
              <a:t>1</a:t>
            </a:fld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4779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0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37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dn.panrotas.com.br/portal-panrotas-statics/m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549400"/>
            <a:ext cx="3781425" cy="17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4;p12"/>
          <p:cNvSpPr txBox="1">
            <a:spLocks/>
          </p:cNvSpPr>
          <p:nvPr/>
        </p:nvSpPr>
        <p:spPr bwMode="auto">
          <a:xfrm>
            <a:off x="1162050" y="3573463"/>
            <a:ext cx="8569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4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Aula 08</a:t>
            </a:r>
          </a:p>
        </p:txBody>
      </p:sp>
      <p:sp>
        <p:nvSpPr>
          <p:cNvPr id="9" name="Google Shape;85;p12"/>
          <p:cNvSpPr txBox="1">
            <a:spLocks/>
          </p:cNvSpPr>
          <p:nvPr/>
        </p:nvSpPr>
        <p:spPr>
          <a:xfrm>
            <a:off x="3079750" y="5013325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 Simões Gonçalves</a:t>
            </a:r>
            <a:endParaRPr lang="pt-BR" dirty="0"/>
          </a:p>
          <a:p>
            <a:pPr marL="0" indent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gilson.sgoncalves@sp.senac.br</a:t>
            </a:r>
            <a:endParaRPr lang="pt-BR"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87;p12"/>
          <p:cNvCxnSpPr>
            <a:cxnSpLocks noChangeShapeType="1"/>
          </p:cNvCxnSpPr>
          <p:nvPr/>
        </p:nvCxnSpPr>
        <p:spPr bwMode="auto">
          <a:xfrm>
            <a:off x="1281113" y="5013325"/>
            <a:ext cx="947578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38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Calendário</a:t>
            </a: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63913"/>
              </p:ext>
            </p:extLst>
          </p:nvPr>
        </p:nvGraphicFramePr>
        <p:xfrm>
          <a:off x="1949450" y="1666875"/>
          <a:ext cx="7993064" cy="42100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13">
                <a:tc gridSpan="4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1427" marR="91427" marT="45707" marB="4570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08/FEV</a:t>
                      </a: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latin typeface="Courier New" pitchFamily="49" charset="0"/>
                        </a:rPr>
                        <a:t>19/ABR</a:t>
                      </a:r>
                      <a:endParaRPr lang="pt-BR" sz="1800" dirty="0"/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15/FEV</a:t>
                      </a: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26/ABR</a:t>
                      </a: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5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22/FEV</a:t>
                      </a: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03/MAI</a:t>
                      </a: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01/MAR</a:t>
                      </a: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latin typeface="Courier New" pitchFamily="49" charset="0"/>
                        </a:rPr>
                        <a:t>CARNAVAL</a:t>
                      </a: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10/MAI</a:t>
                      </a: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08/MAR</a:t>
                      </a: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17/MAI</a:t>
                      </a: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15/MAR</a:t>
                      </a: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24/MAI</a:t>
                      </a: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SEMANA PI</a:t>
                      </a: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22/MAR</a:t>
                      </a: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31/MAI</a:t>
                      </a: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AVALIAÇÃO/ADO </a:t>
                      </a:r>
                    </a:p>
                  </a:txBody>
                  <a:tcPr marL="91427" marR="91427" marT="45703" marB="4570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29/MAR</a:t>
                      </a:r>
                    </a:p>
                  </a:txBody>
                  <a:tcPr marL="91427" marR="91427" marT="45707" marB="4570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07/JUN</a:t>
                      </a:r>
                    </a:p>
                  </a:txBody>
                  <a:tcPr marL="91427" marR="91427" marT="45707" marB="4570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VISTA DE PROVA</a:t>
                      </a:r>
                    </a:p>
                  </a:txBody>
                  <a:tcPr marL="91427" marR="91427" marT="45703" marB="45703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05/ABR</a:t>
                      </a: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latin typeface="Courier New" pitchFamily="49" charset="0"/>
                        </a:rPr>
                        <a:t>AVALIAÇÃO/ADO</a:t>
                      </a: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14/JUN</a:t>
                      </a: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ÚLTIMA AULA</a:t>
                      </a:r>
                    </a:p>
                  </a:txBody>
                  <a:tcPr marL="91427" marR="91427" marT="45703" marB="457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>
                          <a:latin typeface="Courier New" pitchFamily="49" charset="0"/>
                        </a:rPr>
                        <a:t>12/ABR</a:t>
                      </a: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>
                          <a:latin typeface="Courier New" pitchFamily="49" charset="0"/>
                        </a:rPr>
                        <a:t>VISTA DE PROVA</a:t>
                      </a: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5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Dada a descrição do sistema, utilizar: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1-) um paradigma para a modelagem (cascata, prototipação ou espiral),  Justifique, ressalte pontos positivos e de atenção.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2-) repita o passo 1 para metodologia ágil.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3-) cite 3 </a:t>
            </a:r>
            <a:r>
              <a:rPr lang="pt-BR" sz="2800"/>
              <a:t>requisitos funcionais.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4-) cite pelo menos um requisito não funcional.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301904134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154</Words>
  <Application>Microsoft Office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Design padrão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Análise e Desenvolvimento de Sistemas  APLICATIVOS COMO SERVIÇO</dc:title>
  <dc:creator>Sergio de Oliveira Nascimento</dc:creator>
  <cp:lastModifiedBy>Gilson Simoes Goncalves</cp:lastModifiedBy>
  <cp:revision>239</cp:revision>
  <dcterms:created xsi:type="dcterms:W3CDTF">2015-08-10T20:02:24Z</dcterms:created>
  <dcterms:modified xsi:type="dcterms:W3CDTF">2022-04-05T10:58:05Z</dcterms:modified>
</cp:coreProperties>
</file>